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366"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6"/>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802.11-24/1334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802.11-24/1334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802.11-24/1334</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f98a690689bdfa87cce5b048cbcd3fb5" TargetMode="External"/><Relationship Id="rId2" Type="http://schemas.openxmlformats.org/officeDocument/2006/relationships/hyperlink" Target="https://ieeesa.webex.com/ieeesa/j.php?MTID=m459bb36498d532b875c1a8d3580cadad"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4bf367fbcb0775f7743c664a8c2c27e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Date</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November 2024</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a:p>
        </p:txBody>
      </p:sp>
      <p:sp>
        <p:nvSpPr>
          <p:cNvPr id="7" name="Content Placeholder 2">
            <a:extLst>
              <a:ext uri="{FF2B5EF4-FFF2-40B4-BE49-F238E27FC236}">
                <a16:creationId xmlns:a16="http://schemas.microsoft.com/office/drawing/2014/main" id="{C6952F7F-5EB7-305E-AAA5-D233BB026403}"/>
              </a:ext>
            </a:extLst>
          </p:cNvPr>
          <p:cNvSpPr txBox="1">
            <a:spLocks/>
          </p:cNvSpPr>
          <p:nvPr/>
        </p:nvSpPr>
        <p:spPr bwMode="auto">
          <a:xfrm>
            <a:off x="7392143" y="1925216"/>
            <a:ext cx="4035741"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highlight>
                  <a:srgbClr val="00FF00"/>
                </a:highlight>
              </a:rPr>
              <a:t>Attention – return to the usual slots</a:t>
            </a:r>
          </a:p>
          <a:p>
            <a:pPr lvl="1">
              <a:buFont typeface="Arial" panose="020B0604020202020204" pitchFamily="34" charset="0"/>
              <a:buChar char="•"/>
            </a:pPr>
            <a:r>
              <a:rPr lang="en-GB" kern="0" dirty="0">
                <a:highlight>
                  <a:srgbClr val="00FF00"/>
                </a:highlight>
              </a:rPr>
              <a:t>Tuesday PM 1 -- </a:t>
            </a:r>
            <a:r>
              <a:rPr lang="en-GB" kern="0" dirty="0" err="1">
                <a:highlight>
                  <a:srgbClr val="00FF00"/>
                </a:highlight>
              </a:rPr>
              <a:t>Coex</a:t>
            </a:r>
            <a:endParaRPr lang="en-GB" kern="0" dirty="0">
              <a:highlight>
                <a:srgbClr val="00FF00"/>
              </a:highlight>
            </a:endParaRPr>
          </a:p>
          <a:p>
            <a:pPr lvl="1">
              <a:buFont typeface="Arial" panose="020B0604020202020204" pitchFamily="34" charset="0"/>
              <a:buChar char="•"/>
            </a:pPr>
            <a:r>
              <a:rPr lang="en-GB" kern="0" dirty="0">
                <a:highlight>
                  <a:srgbClr val="00FF00"/>
                </a:highlight>
              </a:rPr>
              <a:t>Tuesday EVE 1 – </a:t>
            </a:r>
            <a:r>
              <a:rPr lang="en-GB" kern="0" dirty="0" err="1">
                <a:highlight>
                  <a:srgbClr val="00FF00"/>
                </a:highlight>
              </a:rPr>
              <a:t>Coex</a:t>
            </a:r>
            <a:r>
              <a:rPr lang="en-GB" kern="0" dirty="0">
                <a:highlight>
                  <a:srgbClr val="00FF00"/>
                </a:highlight>
              </a:rPr>
              <a:t> .15.4.ab joint</a:t>
            </a:r>
          </a:p>
          <a:p>
            <a:pPr lvl="1">
              <a:buFont typeface="Arial" panose="020B0604020202020204" pitchFamily="34" charset="0"/>
              <a:buChar char="•"/>
            </a:pPr>
            <a:r>
              <a:rPr lang="en-GB" kern="0">
                <a:highlight>
                  <a:srgbClr val="00FF00"/>
                </a:highlight>
              </a:rPr>
              <a:t>Wednesday </a:t>
            </a:r>
            <a:r>
              <a:rPr lang="en-GB" kern="0" dirty="0">
                <a:highlight>
                  <a:srgbClr val="00FF00"/>
                </a:highlight>
              </a:rPr>
              <a:t>AM 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September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September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2024-09-10, AM1 (08:00 – 10:00h)</a:t>
            </a:r>
          </a:p>
          <a:p>
            <a:pPr>
              <a:buFont typeface="Arial" panose="020B0604020202020204" pitchFamily="34" charset="0"/>
              <a:buChar char="•"/>
            </a:pPr>
            <a:r>
              <a:rPr lang="en-US" dirty="0"/>
              <a:t>Meeting link: </a:t>
            </a:r>
            <a:r>
              <a:rPr lang="en-US" dirty="0">
                <a:hlinkClick r:id="rId2"/>
              </a:rPr>
              <a:t>https://ieeesa.webex.com/ieeesa/j.php?MTID=m459bb36498d532b875c1a8d3580cadad</a:t>
            </a:r>
            <a:endParaRPr lang="en-US" dirty="0"/>
          </a:p>
          <a:p>
            <a:pPr>
              <a:buFont typeface="Arial" panose="020B0604020202020204" pitchFamily="34" charset="0"/>
              <a:buChar char="•"/>
            </a:pPr>
            <a:r>
              <a:rPr lang="en-US" dirty="0"/>
              <a:t>Tuesday, 2024-09-10, EVE (19:30 – 21:30h)</a:t>
            </a:r>
          </a:p>
          <a:p>
            <a:pPr>
              <a:buFont typeface="Arial" panose="020B0604020202020204" pitchFamily="34" charset="0"/>
              <a:buChar char="•"/>
            </a:pPr>
            <a:r>
              <a:rPr lang="en-US" dirty="0"/>
              <a:t>Meeting link: </a:t>
            </a:r>
            <a:r>
              <a:rPr lang="en-US" dirty="0">
                <a:hlinkClick r:id="rId3"/>
              </a:rPr>
              <a:t>https://ieeesa.webex.com/ieeesa/j.php?MTID=mf98a690689bdfa87cce5b048cbcd3fb5</a:t>
            </a:r>
            <a:endParaRPr lang="en-US" dirty="0"/>
          </a:p>
          <a:p>
            <a:r>
              <a:rPr lang="en-US" dirty="0"/>
              <a:t>Thursday, 2024-07-12, AM1 (08:00 – 10:00h)</a:t>
            </a:r>
          </a:p>
          <a:p>
            <a:pPr>
              <a:buFont typeface="Arial" panose="020B0604020202020204" pitchFamily="34" charset="0"/>
              <a:buChar char="•"/>
            </a:pPr>
            <a:r>
              <a:rPr lang="en-US" dirty="0"/>
              <a:t>Meeting link: </a:t>
            </a:r>
            <a:r>
              <a:rPr lang="en-US" dirty="0">
                <a:hlinkClick r:id="rId4"/>
              </a:rPr>
              <a:t>https://ieeesa.webex.com/ieeesa/j.php?MTID=m4bf367fbcb0775f7743c664a8c2c27e9</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11-24/1332r????</a:t>
            </a:r>
            <a:r>
              <a:rPr lang="en-US" dirty="0"/>
              <a:t>.</a:t>
            </a:r>
          </a:p>
          <a:p>
            <a:endParaRPr lang="en-US" dirty="0"/>
          </a:p>
          <a:p>
            <a:r>
              <a:rPr lang="en-US" dirty="0"/>
              <a:t>Mover:	</a:t>
            </a:r>
          </a:p>
          <a:p>
            <a:r>
              <a:rPr lang="en-US" dirty="0"/>
              <a:t>Second:	</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11-24/1313r0.</a:t>
            </a:r>
          </a:p>
          <a:p>
            <a:pPr>
              <a:buFont typeface="Arial" panose="020B0604020202020204" pitchFamily="34" charset="0"/>
              <a:buChar char="•"/>
            </a:pPr>
            <a:endParaRPr lang="en-US" dirty="0"/>
          </a:p>
          <a:p>
            <a:pPr marL="0" indent="0"/>
            <a:r>
              <a:rPr lang="en-US" strike="sngStrike"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September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1699</TotalTime>
  <Words>1427</Words>
  <Application>Microsoft Macintosh PowerPoint</Application>
  <PresentationFormat>Widescreen</PresentationFormat>
  <Paragraphs>226</Paragraphs>
  <Slides>27</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September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88</cp:revision>
  <cp:lastPrinted>1601-01-01T00:00:00Z</cp:lastPrinted>
  <dcterms:created xsi:type="dcterms:W3CDTF">2023-03-14T15:47:57Z</dcterms:created>
  <dcterms:modified xsi:type="dcterms:W3CDTF">2024-09-08T09:44:59Z</dcterms:modified>
  <cp:category/>
</cp:coreProperties>
</file>