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62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4336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802.11-24/1333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Marc Emmelmann,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802.11-24/1333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 Emmelmann,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802.11-24/1333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802.11-24/1333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802.11-24/1333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802.11-24/1333r0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Coex</a:t>
            </a:r>
            <a:r>
              <a:rPr lang="en-GB" dirty="0"/>
              <a:t> SC Snapshot September 2024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2024-09-10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4317042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for the Coexistence Standing Committee (</a:t>
            </a:r>
            <a:r>
              <a:rPr lang="en-GB" dirty="0" err="1"/>
              <a:t>Coex</a:t>
            </a:r>
            <a:r>
              <a:rPr lang="en-GB" dirty="0"/>
              <a:t> SC) for the September 2024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Coex</a:t>
            </a:r>
            <a:r>
              <a:rPr lang="en-GB" dirty="0"/>
              <a:t> SC (Coexistence) – September 2024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113213"/>
          </a:xfrm>
          <a:ln/>
        </p:spPr>
        <p:txBody>
          <a:bodyPr/>
          <a:lstStyle/>
          <a:p>
            <a:pPr marL="0" indent="0"/>
            <a:r>
              <a:rPr lang="en-GB" sz="2000" dirty="0"/>
              <a:t>This week (detailed agenda, please see: 11-24/1332)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Meeting slot(s) </a:t>
            </a:r>
            <a:r>
              <a:rPr lang="en-GB" sz="2000" dirty="0">
                <a:solidFill>
                  <a:srgbClr val="FF0000"/>
                </a:solidFill>
              </a:rPr>
              <a:t>802.11 </a:t>
            </a:r>
            <a:r>
              <a:rPr lang="en-GB" sz="2000" dirty="0" err="1">
                <a:solidFill>
                  <a:srgbClr val="FF0000"/>
                </a:solidFill>
              </a:rPr>
              <a:t>Coex</a:t>
            </a:r>
            <a:r>
              <a:rPr lang="en-GB" sz="2000" dirty="0">
                <a:solidFill>
                  <a:srgbClr val="FF0000"/>
                </a:solidFill>
              </a:rPr>
              <a:t> SC</a:t>
            </a:r>
            <a:r>
              <a:rPr lang="en-GB" sz="200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FF0000"/>
                </a:solidFill>
              </a:rPr>
              <a:t>Tuesday</a:t>
            </a:r>
            <a:r>
              <a:rPr lang="en-GB" sz="1800" dirty="0"/>
              <a:t> 08:00 – 10:00h (</a:t>
            </a:r>
            <a:r>
              <a:rPr lang="en-GB" sz="1800" dirty="0">
                <a:solidFill>
                  <a:srgbClr val="FF0000"/>
                </a:solidFill>
              </a:rPr>
              <a:t>AM 1</a:t>
            </a:r>
            <a:r>
              <a:rPr lang="en-GB" sz="1800" dirty="0"/>
              <a:t>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>
                <a:sym typeface="Wingdings" pitchFamily="2" charset="2"/>
              </a:rPr>
              <a:t>ETSI BRAN Update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>
                <a:sym typeface="Wingdings" pitchFamily="2" charset="2"/>
              </a:rPr>
              <a:t>BT SIG Update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>
                <a:sym typeface="Wingdings" pitchFamily="2" charset="2"/>
              </a:rPr>
              <a:t>Other topics – please respond to the call for submissions / contact the chair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FF0000"/>
                </a:solidFill>
              </a:rPr>
              <a:t>Thursday</a:t>
            </a:r>
            <a:r>
              <a:rPr lang="en-GB" sz="1800" dirty="0"/>
              <a:t> 08:00 – 10:00h (</a:t>
            </a:r>
            <a:r>
              <a:rPr lang="en-GB" sz="1800" dirty="0">
                <a:solidFill>
                  <a:srgbClr val="FF0000"/>
                </a:solidFill>
              </a:rPr>
              <a:t>AM1</a:t>
            </a:r>
            <a:r>
              <a:rPr lang="en-GB" sz="1800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>
                <a:sym typeface="Wingdings" pitchFamily="2" charset="2"/>
              </a:rPr>
              <a:t>Follow-up on joint </a:t>
            </a:r>
            <a:r>
              <a:rPr lang="en-GB" sz="1600" dirty="0" err="1">
                <a:sym typeface="Wingdings" pitchFamily="2" charset="2"/>
              </a:rPr>
              <a:t>Coex</a:t>
            </a:r>
            <a:r>
              <a:rPr lang="en-GB" sz="1600" dirty="0">
                <a:sym typeface="Wingdings" pitchFamily="2" charset="2"/>
              </a:rPr>
              <a:t> SC / 802.15.4ab session</a:t>
            </a:r>
            <a:endParaRPr lang="en-GB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FF0000"/>
                </a:solidFill>
              </a:rPr>
              <a:t>Joint 802.11 </a:t>
            </a:r>
            <a:r>
              <a:rPr lang="en-GB" sz="2000" dirty="0" err="1">
                <a:solidFill>
                  <a:srgbClr val="FF0000"/>
                </a:solidFill>
              </a:rPr>
              <a:t>Coex</a:t>
            </a:r>
            <a:r>
              <a:rPr lang="en-GB" sz="2000" dirty="0">
                <a:solidFill>
                  <a:srgbClr val="FF0000"/>
                </a:solidFill>
              </a:rPr>
              <a:t> SC &amp; 802.15.4ab</a:t>
            </a:r>
            <a:r>
              <a:rPr lang="en-GB" sz="2000" dirty="0"/>
              <a:t>: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FF0000"/>
                </a:solidFill>
              </a:rPr>
              <a:t>Tuesday</a:t>
            </a:r>
            <a:r>
              <a:rPr lang="en-GB" sz="1800" dirty="0"/>
              <a:t> 19.30 – 21.30h (</a:t>
            </a:r>
            <a:r>
              <a:rPr lang="en-GB" sz="1800" dirty="0">
                <a:solidFill>
                  <a:srgbClr val="FF0000"/>
                </a:solidFill>
              </a:rPr>
              <a:t>EVE</a:t>
            </a:r>
            <a:r>
              <a:rPr lang="en-GB" sz="1800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 err="1"/>
              <a:t>Coex</a:t>
            </a:r>
            <a:r>
              <a:rPr lang="en-GB" sz="1600" dirty="0"/>
              <a:t> SC and .15.4.ab Chairs in contact with members to identify potential submissions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/>
              <a:t>No confirmed submission so far – some frequent contributors from .11 could not travel to Waikoloa</a:t>
            </a:r>
          </a:p>
          <a:p>
            <a:pPr marL="0" indent="0"/>
            <a:r>
              <a:rPr lang="en-GB" sz="2000" dirty="0" err="1"/>
              <a:t>Coex</a:t>
            </a:r>
            <a:r>
              <a:rPr lang="en-GB" sz="2000" dirty="0"/>
              <a:t> Chair will run the meeting remotely. VC Sebastian Max will be handling the meeting in the room at the front table. Please put him in CC for all last-minute agenda requests.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</TotalTime>
  <Words>239</Words>
  <Application>Microsoft Macintosh PowerPoint</Application>
  <PresentationFormat>Widescreen</PresentationFormat>
  <Paragraphs>40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 Unicode MS</vt:lpstr>
      <vt:lpstr>Arial</vt:lpstr>
      <vt:lpstr>Times New Roman</vt:lpstr>
      <vt:lpstr>Wingdings</vt:lpstr>
      <vt:lpstr>Office Theme</vt:lpstr>
      <vt:lpstr>Document</vt:lpstr>
      <vt:lpstr>Coex SC Snapshot September 2024</vt:lpstr>
      <vt:lpstr>Abstract</vt:lpstr>
      <vt:lpstr>Coex SC (Coexistence) – September 2024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Coex SC Snapshot July 2024</dc:title>
  <dc:subject/>
  <dc:creator>Emmelmann, Marc</dc:creator>
  <cp:keywords/>
  <dc:description/>
  <cp:lastModifiedBy>Emmelmann, Marc</cp:lastModifiedBy>
  <cp:revision>22</cp:revision>
  <cp:lastPrinted>1601-01-01T00:00:00Z</cp:lastPrinted>
  <dcterms:created xsi:type="dcterms:W3CDTF">2023-03-12T05:55:52Z</dcterms:created>
  <dcterms:modified xsi:type="dcterms:W3CDTF">2024-09-08T09:36:36Z</dcterms:modified>
  <cp:category/>
</cp:coreProperties>
</file>