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99" r:id="rId4"/>
    <p:sldId id="297" r:id="rId5"/>
    <p:sldId id="29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>
      <p:cViewPr>
        <p:scale>
          <a:sx n="92" d="100"/>
          <a:sy n="92" d="100"/>
        </p:scale>
        <p:origin x="585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66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31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0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July</a:t>
            </a:r>
            <a:r>
              <a:rPr lang="en-US" sz="1800" b="1" dirty="0"/>
              <a:t> 2024	doc.: IEEE 802.11-24/1331r0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987-10-00bh-agenda-tgbh-2024-july-session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4/11-24-1262-06-00bh-p802-11bh-sa-recirc1-comments.xlsx" TargetMode="External"/><Relationship Id="rId4" Type="http://schemas.openxmlformats.org/officeDocument/2006/relationships/hyperlink" Target="https://mentor.ieee.org/802.11/dcn/22/11-22-0651-51-00bh-tgbh-motions-list.ppt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2024-07-18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2874253" progId="Word.Document.8">
                  <p:embed/>
                </p:oleObj>
              </mc:Choice>
              <mc:Fallback>
                <p:oleObj name="Document" r:id="rId3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</a:t>
            </a:r>
            <a:r>
              <a:rPr lang="en-US" dirty="0" err="1"/>
              <a:t>TGbh</a:t>
            </a:r>
            <a:endParaRPr lang="en-US" dirty="0"/>
          </a:p>
          <a:p>
            <a:pPr algn="ctr" eaLnBrk="1" hangingPunct="1">
              <a:buFontTx/>
              <a:buNone/>
            </a:pPr>
            <a:r>
              <a:rPr lang="en-US" dirty="0"/>
              <a:t>“Randomized and Changing MAC addresses” (RCM)</a:t>
            </a:r>
          </a:p>
          <a:p>
            <a:pPr algn="ctr" eaLnBrk="1" hangingPunct="1">
              <a:buFontTx/>
              <a:buNone/>
            </a:pPr>
            <a:r>
              <a:rPr lang="en-US" dirty="0"/>
              <a:t>July 2024 Session (mixed-mode)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229600" cy="4953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11-24/0987r10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Motions: </a:t>
            </a:r>
            <a:r>
              <a:rPr lang="en-US" dirty="0">
                <a:hlinkClick r:id="rId4"/>
              </a:rPr>
              <a:t>11-22/0651r51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Comment resolution tracking sheet: </a:t>
            </a:r>
            <a:r>
              <a:rPr lang="en-US" dirty="0">
                <a:hlinkClick r:id="rId5"/>
              </a:rPr>
              <a:t>11-24/1262r</a:t>
            </a:r>
            <a:r>
              <a:rPr lang="en-US" dirty="0"/>
              <a:t> 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Completed comment resolution on first SA recirculation ballot comments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/>
          </a:p>
          <a:p>
            <a:pPr>
              <a:spcBef>
                <a:spcPts val="0"/>
              </a:spcBef>
            </a:pPr>
            <a:r>
              <a:rPr lang="en-US" dirty="0"/>
              <a:t>SA second recirc out of the July, intended to be final ballot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Requesting conditional approval for submission to RevCom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770729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 algn="just"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PAR approved			</a:t>
            </a:r>
            <a:r>
              <a:rPr lang="en-US" altLang="zh-CN" dirty="0">
                <a:highlight>
                  <a:srgbClr val="00FF00"/>
                </a:highlight>
                <a:latin typeface="Times New Roman"/>
                <a:ea typeface="MS Gothic"/>
              </a:rPr>
              <a:t>Feb 2021</a:t>
            </a:r>
          </a:p>
          <a:p>
            <a:pPr algn="just"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First TG meeting			</a:t>
            </a:r>
            <a:r>
              <a:rPr lang="en-US" altLang="zh-CN" dirty="0">
                <a:highlight>
                  <a:srgbClr val="00FF00"/>
                </a:highlight>
                <a:latin typeface="Times New Roman"/>
                <a:ea typeface="MS Gothic"/>
              </a:rPr>
              <a:t>Mar 2021</a:t>
            </a:r>
          </a:p>
          <a:p>
            <a:pPr algn="just"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D0.2 CC				</a:t>
            </a:r>
            <a:r>
              <a:rPr lang="en-US" altLang="zh-CN" dirty="0">
                <a:highlight>
                  <a:srgbClr val="00FF00"/>
                </a:highlight>
                <a:latin typeface="Times New Roman"/>
                <a:ea typeface="MS Gothic"/>
                <a:sym typeface="Wingdings" panose="05000000000000000000" pitchFamily="2" charset="2"/>
              </a:rPr>
              <a:t>May 2022</a:t>
            </a:r>
            <a:endParaRPr lang="en-US" altLang="zh-CN" dirty="0">
              <a:latin typeface="Times New Roman"/>
              <a:ea typeface="MS Gothic"/>
            </a:endParaRPr>
          </a:p>
          <a:p>
            <a:pPr algn="just"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Initial WG Letter Ballot (D1.0)	</a:t>
            </a:r>
            <a:r>
              <a:rPr lang="en-US" altLang="zh-CN" dirty="0">
                <a:highlight>
                  <a:srgbClr val="00FF00"/>
                </a:highlight>
                <a:latin typeface="Times New Roman"/>
                <a:ea typeface="MS Gothic"/>
              </a:rPr>
              <a:t>May 2023</a:t>
            </a:r>
          </a:p>
          <a:p>
            <a:pPr algn="just"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Recirculation LB (D2.0)		</a:t>
            </a:r>
            <a:r>
              <a:rPr lang="en-US" altLang="zh-CN" dirty="0">
                <a:highlight>
                  <a:srgbClr val="00FF00"/>
                </a:highlight>
                <a:latin typeface="Times New Roman"/>
                <a:ea typeface="MS Gothic"/>
              </a:rPr>
              <a:t>Nov 2023</a:t>
            </a:r>
          </a:p>
          <a:p>
            <a:pPr algn="just"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SA ballot pool open		</a:t>
            </a:r>
            <a:r>
              <a:rPr lang="en-US" altLang="zh-CN" dirty="0">
                <a:highlight>
                  <a:srgbClr val="00FF00"/>
                </a:highlight>
                <a:latin typeface="Times New Roman"/>
                <a:ea typeface="MS Gothic"/>
              </a:rPr>
              <a:t>Jan 2024 </a:t>
            </a:r>
            <a:endParaRPr lang="en-US" altLang="zh-CN" dirty="0">
              <a:highlight>
                <a:srgbClr val="FFFF00"/>
              </a:highlight>
              <a:latin typeface="Times New Roman"/>
              <a:ea typeface="MS Gothic"/>
            </a:endParaRPr>
          </a:p>
          <a:p>
            <a:pPr algn="just"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Recirculation LB (D3.0)		</a:t>
            </a:r>
            <a:r>
              <a:rPr lang="en-US" altLang="zh-CN" dirty="0">
                <a:highlight>
                  <a:srgbClr val="00FF00"/>
                </a:highlight>
                <a:latin typeface="Times New Roman"/>
                <a:ea typeface="MS Gothic"/>
              </a:rPr>
              <a:t>Jan 2024</a:t>
            </a:r>
          </a:p>
          <a:p>
            <a:pPr algn="just"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Recirculation LB (D4.0)		</a:t>
            </a:r>
            <a:r>
              <a:rPr lang="en-US" altLang="zh-CN" dirty="0">
                <a:highlight>
                  <a:srgbClr val="00FF00"/>
                </a:highlight>
                <a:latin typeface="Times New Roman"/>
                <a:ea typeface="MS Gothic"/>
              </a:rPr>
              <a:t>Mar 2024</a:t>
            </a:r>
          </a:p>
          <a:p>
            <a:pPr algn="just"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Initial SA Ballot (D4.0)		</a:t>
            </a:r>
            <a:r>
              <a:rPr lang="en-US" altLang="zh-CN" dirty="0">
                <a:highlight>
                  <a:srgbClr val="00FF00"/>
                </a:highlight>
                <a:latin typeface="Times New Roman"/>
                <a:ea typeface="MS Gothic"/>
              </a:rPr>
              <a:t>May 2024</a:t>
            </a:r>
          </a:p>
          <a:p>
            <a:pPr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Recirculation SA LB (D5.0)	</a:t>
            </a:r>
            <a:r>
              <a:rPr lang="en-US" altLang="zh-CN" sz="2400" dirty="0">
                <a:highlight>
                  <a:srgbClr val="00FF00"/>
                </a:highlight>
                <a:latin typeface="Times New Roman"/>
                <a:ea typeface="MS Gothic"/>
              </a:rPr>
              <a:t>June 2024</a:t>
            </a:r>
          </a:p>
          <a:p>
            <a:pPr algn="just"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Final 802.11 WG approval	</a:t>
            </a:r>
            <a:r>
              <a:rPr lang="en-US" altLang="zh-CN" dirty="0">
                <a:highlight>
                  <a:srgbClr val="00FF00"/>
                </a:highlight>
                <a:latin typeface="Times New Roman"/>
                <a:ea typeface="MS Gothic"/>
              </a:rPr>
              <a:t>Jul 2024</a:t>
            </a:r>
          </a:p>
          <a:p>
            <a:pPr algn="just"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802 EC approval			</a:t>
            </a:r>
            <a:r>
              <a:rPr lang="en-US" altLang="zh-CN" dirty="0">
                <a:highlight>
                  <a:srgbClr val="00FF00"/>
                </a:highlight>
                <a:latin typeface="Times New Roman"/>
                <a:ea typeface="MS Gothic"/>
              </a:rPr>
              <a:t>Jul 2024</a:t>
            </a:r>
          </a:p>
          <a:p>
            <a:pPr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RevCom and SASB approval	</a:t>
            </a:r>
            <a:r>
              <a:rPr lang="en-US" altLang="zh-CN" u="sng" dirty="0">
                <a:latin typeface="Times New Roman"/>
                <a:ea typeface="MS Gothic"/>
              </a:rPr>
              <a:t>Oct</a:t>
            </a:r>
            <a:r>
              <a:rPr lang="en-US" altLang="zh-CN" dirty="0">
                <a:latin typeface="Times New Roman"/>
                <a:ea typeface="MS Gothic"/>
              </a:rPr>
              <a:t> 2024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644291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701351" y="685800"/>
            <a:ext cx="7772400" cy="1066800"/>
          </a:xfrm>
        </p:spPr>
        <p:txBody>
          <a:bodyPr/>
          <a:lstStyle/>
          <a:p>
            <a:r>
              <a:rPr lang="en-US" sz="3600" dirty="0"/>
              <a:t>Teleconferences (as CRC)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399"/>
            <a:ext cx="7772400" cy="1981201"/>
          </a:xfrm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sz="2800" dirty="0"/>
              <a:t>Will schedule with 10 days’ notice, depending on recirculation timing, to dispense with comments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endParaRPr lang="en-US" sz="28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A56DEE3-4F27-40F2-868C-37E77A470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351" y="3505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/>
              <a:t>Sept plans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2F67E78-A60C-478A-A848-83B88C85A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267200"/>
            <a:ext cx="7772400" cy="167640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800" dirty="0"/>
              <a:t>1 slot – “Just in case” – unlikely to be used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800" kern="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800" kern="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kern="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FontTx/>
              <a:buNone/>
            </a:pPr>
            <a:endParaRPr lang="en-US" sz="2800" kern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12954</TotalTime>
  <Words>290</Words>
  <Application>Microsoft Office PowerPoint</Application>
  <PresentationFormat>On-screen Show (4:3)</PresentationFormat>
  <Paragraphs>62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802-11-Submission</vt:lpstr>
      <vt:lpstr>Document</vt:lpstr>
      <vt:lpstr>TGbh Closing Report </vt:lpstr>
      <vt:lpstr>Abstract</vt:lpstr>
      <vt:lpstr>Work Completed</vt:lpstr>
      <vt:lpstr>Timeline</vt:lpstr>
      <vt:lpstr>Teleconferences (as CRC)</vt:lpstr>
    </vt:vector>
  </TitlesOfParts>
  <Company>Ruckus/CommScope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closing report</dc:title>
  <dc:creator>Mark Hamilton</dc:creator>
  <cp:lastModifiedBy>Hamilton, Mark</cp:lastModifiedBy>
  <cp:revision>403</cp:revision>
  <cp:lastPrinted>1998-02-10T13:28:06Z</cp:lastPrinted>
  <dcterms:created xsi:type="dcterms:W3CDTF">2009-07-15T16:38:20Z</dcterms:created>
  <dcterms:modified xsi:type="dcterms:W3CDTF">2024-07-18T23:55:11Z</dcterms:modified>
</cp:coreProperties>
</file>