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8" r:id="rId14"/>
    <p:sldId id="1280" r:id="rId15"/>
    <p:sldId id="1281" r:id="rId16"/>
    <p:sldId id="1282" r:id="rId17"/>
    <p:sldId id="1284"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99" d="100"/>
          <a:sy n="99" d="100"/>
        </p:scale>
        <p:origin x="240" y="91"/>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1322</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r4</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Jul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a:t>
            </a:r>
            <a:r>
              <a:rPr kumimoji="0" lang="en-US" altLang="en-US" sz="3200" b="1" i="0" u="none" strike="noStrike" kern="0" cap="none" spc="0" normalizeH="0" baseline="0" noProof="0" dirty="0" err="1" smtClean="0">
                <a:ln>
                  <a:noFill/>
                </a:ln>
                <a:solidFill>
                  <a:schemeClr val="tx2"/>
                </a:solidFill>
                <a:effectLst/>
                <a:uLnTx/>
                <a:uFillTx/>
                <a:latin typeface="+mj-lt"/>
                <a:ea typeface="MS PGothic" panose="020B0600070205080204" pitchFamily="34" charset="-128"/>
                <a:cs typeface="MS PGothic" panose="020B0600070205080204" pitchFamily="34" charset="-128"/>
              </a:rPr>
              <a:t>TGbp</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Motion Dock</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2024-07-18</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42"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 </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28842"/>
            <a:ext cx="9753600" cy="45718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4 of </a:t>
            </a:r>
            <a:r>
              <a:rPr lang="en-US" altLang="zh-CN" sz="2900" kern="0" dirty="0" err="1" smtClean="0"/>
              <a:t>TGbp</a:t>
            </a:r>
            <a:r>
              <a:rPr lang="en-US" altLang="zh-CN" sz="2900" kern="0" dirty="0" smtClean="0"/>
              <a:t> SFD: </a:t>
            </a:r>
          </a:p>
          <a:p>
            <a:pPr lvl="1"/>
            <a:r>
              <a:rPr lang="en-US" altLang="zh-CN" sz="2600" kern="0" dirty="0" smtClean="0"/>
              <a:t>“</a:t>
            </a:r>
            <a:r>
              <a:rPr lang="en-US" altLang="zh-CN" sz="2600" b="1" dirty="0"/>
              <a:t>IEEE 802.11bp will specify, in 2.4 GHz, an AMP Downlink PPDU containing at least an 802.11 preamble field, an AMP-Sync field and an AMP-Data field. Inclusion of an AMP-SIG field is TBD.</a:t>
            </a:r>
            <a:endParaRPr lang="en-US" altLang="zh-CN" sz="2900" dirty="0"/>
          </a:p>
          <a:p>
            <a:pPr lvl="2"/>
            <a:r>
              <a:rPr lang="en-US" altLang="zh-CN" sz="2000" b="1" dirty="0"/>
              <a:t>The details of the 802.11 preamble field are TBD.</a:t>
            </a:r>
            <a:endParaRPr lang="en-US" altLang="zh-CN" sz="2000" dirty="0"/>
          </a:p>
          <a:p>
            <a:pPr lvl="2"/>
            <a:r>
              <a:rPr lang="en-US" altLang="zh-CN" sz="2000" b="1" dirty="0"/>
              <a:t>Additionally, for transmission to backscatter STAs there will be one or more Excitation fields</a:t>
            </a:r>
            <a:endParaRPr lang="en-US" altLang="zh-CN" sz="2000" dirty="0"/>
          </a:p>
          <a:p>
            <a:pPr lvl="2"/>
            <a:r>
              <a:rPr lang="en-US" altLang="zh-CN" sz="2000" b="1" dirty="0"/>
              <a:t>Additionally, for transmission to backscatter STAs there may be more than one AMP-Data field</a:t>
            </a:r>
            <a:endParaRPr lang="en-US" altLang="zh-CN" sz="2000" dirty="0"/>
          </a:p>
          <a:p>
            <a:pPr lvl="3"/>
            <a:r>
              <a:rPr lang="en-US" altLang="zh-CN" sz="2000" b="1" dirty="0"/>
              <a:t>Additionally, AMP-Sync and AMP-SIG field may precede each AMP-Data field</a:t>
            </a:r>
            <a:endParaRPr lang="en-US" altLang="zh-CN" sz="2000" dirty="0"/>
          </a:p>
          <a:p>
            <a:pPr lvl="2"/>
            <a:r>
              <a:rPr lang="en-US" altLang="zh-CN" sz="2000" b="1" dirty="0"/>
              <a:t>Name of this Downlink PPDU is TBD.</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smtClean="0"/>
              <a:t>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Christian Berger</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7152959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#9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4 of </a:t>
            </a:r>
            <a:r>
              <a:rPr lang="en-US" altLang="zh-CN" sz="2900" kern="0" dirty="0" err="1" smtClean="0"/>
              <a:t>TGbp</a:t>
            </a:r>
            <a:r>
              <a:rPr lang="en-US" altLang="zh-CN" sz="2900" kern="0" dirty="0" smtClean="0"/>
              <a:t> SFD: </a:t>
            </a:r>
          </a:p>
          <a:p>
            <a:pPr marL="0" indent="0">
              <a:buNone/>
              <a:defRPr/>
            </a:pPr>
            <a:r>
              <a:rPr lang="en-US" altLang="zh-CN" sz="2900" b="1" kern="0" dirty="0" smtClean="0"/>
              <a:t>“</a:t>
            </a:r>
            <a:r>
              <a:rPr lang="en-US" altLang="zh-CN" sz="2800" b="1" dirty="0" smtClean="0"/>
              <a:t>The </a:t>
            </a:r>
            <a:r>
              <a:rPr lang="en-US" altLang="zh-CN" sz="2800" b="1" dirty="0"/>
              <a:t>AMP Downlink PPDU AMP-Sync field and the AMP-Data field will use On-Off Keying (OOK) </a:t>
            </a:r>
            <a:r>
              <a:rPr lang="en-US" altLang="zh-CN" sz="2800" b="1" dirty="0" smtClean="0"/>
              <a:t>modulation</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smtClean="0"/>
              <a:t>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930031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#10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marL="0" indent="0">
              <a:buNone/>
              <a:defRPr/>
            </a:pPr>
            <a:r>
              <a:rPr lang="en-US" altLang="zh-CN" sz="2900" b="1" kern="0" dirty="0" smtClean="0"/>
              <a:t>“</a:t>
            </a:r>
            <a:r>
              <a:rPr lang="en-US" altLang="zh-CN" b="1" dirty="0"/>
              <a:t>The AMP Downlink PPDU AMP-Data field will use Manchester encoding for non-backscatter operation.</a:t>
            </a:r>
            <a:endParaRPr lang="en-US" altLang="zh-CN" sz="2400" dirty="0"/>
          </a:p>
          <a:p>
            <a:pPr lvl="1"/>
            <a:r>
              <a:rPr lang="en-US" altLang="zh-CN" sz="2500" b="1" dirty="0"/>
              <a:t>For the Backscatter case, the AMP-Data field encoding scheme is TBD.</a:t>
            </a:r>
            <a:endParaRPr lang="en-US" altLang="zh-CN" sz="2500" dirty="0"/>
          </a:p>
          <a:p>
            <a:pPr marL="0" indent="0">
              <a:buNone/>
              <a:defRPr/>
            </a:pP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11-24/1345r2] SP: No</a:t>
            </a:r>
            <a:r>
              <a:rPr kumimoji="0" lang="en-US" altLang="zh-CN" sz="2400" b="0" i="1"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smtClean="0"/>
              <a:t>Steve </a:t>
            </a:r>
            <a:r>
              <a:rPr lang="en-US" altLang="zh-CN" kern="0" dirty="0" err="1" smtClean="0"/>
              <a:t>Shellhammer</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Bin Qian</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23693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#11 (SFD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sub-clause 4 of </a:t>
            </a:r>
            <a:r>
              <a:rPr lang="en-US" altLang="zh-CN" sz="2900" kern="0" dirty="0" err="1" smtClean="0"/>
              <a:t>TGbp</a:t>
            </a:r>
            <a:r>
              <a:rPr lang="en-US" altLang="zh-CN" sz="2900" kern="0" dirty="0" smtClean="0"/>
              <a:t> SFD:</a:t>
            </a:r>
          </a:p>
          <a:p>
            <a:pPr marL="0" indent="0">
              <a:buNone/>
              <a:defRPr/>
            </a:pPr>
            <a:endParaRPr lang="en-US" altLang="zh-CN" sz="2900" b="1" kern="0" dirty="0"/>
          </a:p>
          <a:p>
            <a:pPr>
              <a:spcBef>
                <a:spcPts val="0"/>
              </a:spcBef>
              <a:spcAft>
                <a:spcPts val="600"/>
              </a:spcAft>
            </a:pPr>
            <a:r>
              <a:rPr lang="en-US" altLang="zh-CN" sz="2900" b="1" kern="0" dirty="0" smtClean="0"/>
              <a:t>“</a:t>
            </a:r>
            <a:r>
              <a:rPr lang="en-US" altLang="zh-CN" b="0" dirty="0"/>
              <a:t>IEEE 802.11bp shall specify, in 2.4 GHz, an AMP uplink PPDU for AMP STA supporting active transmission that contains an AMP-Sync field and AMP-Data field. Inclusion of an AMP-SIG field in the AMP uplink PPDU is TBD.</a:t>
            </a:r>
          </a:p>
          <a:p>
            <a:pPr lvl="1">
              <a:spcBef>
                <a:spcPts val="0"/>
              </a:spcBef>
              <a:spcAft>
                <a:spcPts val="600"/>
              </a:spcAft>
            </a:pPr>
            <a:r>
              <a:rPr lang="en-US" altLang="zh-CN" dirty="0"/>
              <a:t>The bandwidth of the AMP uplink PPDU is less than 20 </a:t>
            </a:r>
            <a:r>
              <a:rPr lang="en-US" altLang="zh-CN" dirty="0" smtClean="0"/>
              <a:t>MHz</a:t>
            </a:r>
            <a:r>
              <a:rPr lang="en-US" altLang="zh-CN" sz="2000" b="1" dirty="0" smtClean="0"/>
              <a:t>”</a:t>
            </a:r>
            <a:endParaRPr lang="en-US" altLang="zh-CN" sz="200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11-24/1496] SP: no objection </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smtClean="0"/>
              <a:t>Bin Qian</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Weijie</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Xu</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173591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#12 (FRD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r>
              <a:rPr lang="en-US" altLang="zh-CN" kern="0" dirty="0"/>
              <a:t>) </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a:t>
            </a:r>
            <a:r>
              <a:rPr lang="en-US" altLang="zh-CN" sz="2900" kern="0" dirty="0" err="1" smtClean="0"/>
              <a:t>TGbp</a:t>
            </a:r>
            <a:r>
              <a:rPr lang="en-US" altLang="zh-CN" sz="2900" kern="0" dirty="0" smtClean="0"/>
              <a:t> FRD:</a:t>
            </a:r>
          </a:p>
          <a:p>
            <a:pPr marL="0" indent="0">
              <a:buNone/>
              <a:defRPr/>
            </a:pPr>
            <a:endParaRPr lang="en-US" altLang="zh-CN" sz="2900" kern="0" dirty="0" smtClean="0"/>
          </a:p>
          <a:p>
            <a:pPr marL="0" indent="0">
              <a:buNone/>
              <a:defRPr/>
            </a:pPr>
            <a:r>
              <a:rPr lang="en-US" altLang="zh-CN" sz="3200" b="0" kern="0" dirty="0" smtClean="0"/>
              <a:t>“</a:t>
            </a:r>
            <a:r>
              <a:rPr lang="en-US" altLang="zh-CN" sz="2800" b="0" dirty="0"/>
              <a:t>802.11bp defines AMP Timing Synchronization Function (AMP TSF)</a:t>
            </a:r>
            <a:r>
              <a:rPr lang="en-US" altLang="zh-CN" b="0" dirty="0" smtClean="0"/>
              <a:t>”</a:t>
            </a:r>
            <a:endParaRPr lang="en-US" altLang="zh-CN"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31Y/7N/32A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err="1" smtClean="0"/>
              <a:t>Weijie</a:t>
            </a:r>
            <a:r>
              <a:rPr lang="en-US" altLang="zh-CN" kern="0" dirty="0" smtClean="0"/>
              <a:t> Xu</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Yinan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Qi</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582577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#13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lvl="1" indent="0">
              <a:buNone/>
              <a:defRPr/>
            </a:pPr>
            <a:r>
              <a:rPr lang="en-US" altLang="zh-CN" sz="2600" b="0" kern="0" dirty="0" smtClean="0"/>
              <a:t>“</a:t>
            </a:r>
            <a:r>
              <a:rPr lang="en-US" altLang="zh-CN" sz="2600" kern="0" dirty="0"/>
              <a:t>If AMP device is able to support AMP TSF, the maximum timing offset is ± 10^4 </a:t>
            </a:r>
            <a:r>
              <a:rPr lang="en-US" altLang="zh-CN" sz="2600" kern="0" dirty="0"/>
              <a:t>ppm</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11-24/1475r3]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err="1" smtClean="0"/>
              <a:t>Weijie</a:t>
            </a:r>
            <a:r>
              <a:rPr lang="en-US" altLang="zh-CN" kern="0" dirty="0" smtClean="0"/>
              <a:t> Xu</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Lei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Huang</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29904081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#14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fontScale="85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sz="2900" kern="0" dirty="0" smtClean="0"/>
              <a:t>Move to </a:t>
            </a:r>
            <a:r>
              <a:rPr lang="en-US" altLang="zh-CN" sz="2900" kern="0" dirty="0" smtClean="0"/>
              <a:t>include following content to </a:t>
            </a:r>
            <a:r>
              <a:rPr lang="en-US" altLang="zh-CN" sz="2900" kern="0" dirty="0" err="1" smtClean="0"/>
              <a:t>TGbp</a:t>
            </a:r>
            <a:r>
              <a:rPr lang="en-US" altLang="zh-CN" sz="2900" kern="0" dirty="0" smtClean="0"/>
              <a:t> SFD:</a:t>
            </a:r>
          </a:p>
          <a:p>
            <a:pPr marL="0" indent="0">
              <a:buNone/>
              <a:defRPr/>
            </a:pPr>
            <a:endParaRPr lang="en-US" altLang="zh-CN" sz="2900" kern="0" dirty="0" smtClean="0"/>
          </a:p>
          <a:p>
            <a:pPr marL="0" indent="0">
              <a:buNone/>
            </a:pPr>
            <a:r>
              <a:rPr lang="en-US" altLang="zh-CN" b="0" kern="0" dirty="0" smtClean="0"/>
              <a:t>“</a:t>
            </a:r>
            <a:r>
              <a:rPr lang="en-US" altLang="zh-CN" dirty="0"/>
              <a:t>11bp defines at least one mode of MAC/PHY that allows an AMP-only device with active uplink communication in 2.4GHz subject to the following requirements:</a:t>
            </a:r>
          </a:p>
          <a:p>
            <a:pPr lvl="1"/>
            <a:r>
              <a:rPr lang="en-US" altLang="zh-CN" sz="2400" dirty="0"/>
              <a:t>clock accuracy requirement is relaxed compared to legacy </a:t>
            </a:r>
            <a:r>
              <a:rPr lang="en-US" altLang="zh-CN" sz="2400" dirty="0" smtClean="0"/>
              <a:t>802.11 devices</a:t>
            </a:r>
            <a:r>
              <a:rPr lang="en-US" altLang="zh-CN" sz="2400" dirty="0"/>
              <a:t>;</a:t>
            </a:r>
          </a:p>
          <a:p>
            <a:pPr lvl="1"/>
            <a:r>
              <a:rPr lang="en-US" altLang="zh-CN" sz="2400" dirty="0"/>
              <a:t>the active uplink communication can only be sent in response to being polled by the AP</a:t>
            </a:r>
            <a:r>
              <a:rPr lang="en-US" altLang="zh-CN" sz="1700" b="0" dirty="0" smtClean="0"/>
              <a:t>”</a:t>
            </a:r>
            <a:endParaRPr lang="en-US" altLang="zh-CN" sz="1700" b="0" dirty="0"/>
          </a:p>
          <a:p>
            <a:pPr marL="0" indent="0">
              <a:buNone/>
              <a:defRPr/>
            </a:pPr>
            <a:endPar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11-24/1535r2] SP: 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lang="en-US" altLang="zh-CN" kern="0" dirty="0" smtClean="0"/>
          </a:p>
          <a:p>
            <a:pPr marL="0" indent="0">
              <a:buNone/>
              <a:defRPr/>
            </a:pPr>
            <a:r>
              <a:rPr lang="en-US" altLang="zh-CN" kern="0" dirty="0" smtClean="0"/>
              <a:t>Moved</a:t>
            </a:r>
            <a:r>
              <a:rPr lang="en-US" altLang="zh-CN" kern="0" dirty="0" smtClean="0"/>
              <a:t>: </a:t>
            </a:r>
            <a:r>
              <a:rPr lang="en-US" altLang="zh-CN" kern="0" dirty="0" err="1" smtClean="0"/>
              <a:t>Yinan</a:t>
            </a:r>
            <a:r>
              <a:rPr lang="en-US" altLang="zh-CN" kern="0" dirty="0" smtClean="0"/>
              <a:t> Qi</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Rui</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Cao</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24206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#15 (</a:t>
            </a:r>
            <a:r>
              <a:rPr lang="en-US" altLang="zh-CN" kern="0" dirty="0" smtClean="0"/>
              <a:t>SF</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D</a:t>
            </a:r>
            <a:r>
              <a:rPr lang="en-US" altLang="zh-CN" kern="0" dirty="0" smtClean="0"/>
              <a:t>;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2024</a:t>
            </a:r>
            <a:r>
              <a:rPr lang="en-US" altLang="zh-CN" kern="0" dirty="0" smtClean="0"/>
              <a:t>)</a:t>
            </a:r>
            <a:endParaRPr lang="zh-CN" altLang="en-US" kern="0" dirty="0"/>
          </a:p>
        </p:txBody>
      </p:sp>
      <p:sp>
        <p:nvSpPr>
          <p:cNvPr id="6" name="内容占位符 2"/>
          <p:cNvSpPr txBox="1"/>
          <p:nvPr/>
        </p:nvSpPr>
        <p:spPr>
          <a:xfrm>
            <a:off x="1219200" y="1828842"/>
            <a:ext cx="9753600" cy="45718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zh-CN" b="0" dirty="0"/>
              <a:t>Move to include following content to sub-clause 4 of </a:t>
            </a:r>
            <a:r>
              <a:rPr lang="en-US" altLang="zh-CN" b="0" dirty="0" err="1"/>
              <a:t>TGbp</a:t>
            </a:r>
            <a:r>
              <a:rPr lang="en-US" altLang="zh-CN" b="0" dirty="0"/>
              <a:t> SFD: </a:t>
            </a:r>
            <a:br>
              <a:rPr lang="en-US" altLang="zh-CN" b="0" dirty="0"/>
            </a:br>
            <a:r>
              <a:rPr lang="en-US" altLang="zh-CN" b="0" dirty="0"/>
              <a:t>“11bp defines at least one mode of MAC/PHY that supports close-range mono-static backscattering communication in 2.4 GHz. </a:t>
            </a:r>
            <a:br>
              <a:rPr lang="en-US" altLang="zh-CN" b="0" dirty="0"/>
            </a:br>
            <a:r>
              <a:rPr lang="en-US" altLang="zh-CN" b="0" dirty="0"/>
              <a:t>11bp defines at least one mode of MAC/PHY that supports bi-static backscattering communication in 2.4 GHz.” </a:t>
            </a:r>
            <a:br>
              <a:rPr lang="en-US" altLang="zh-CN" b="0" dirty="0"/>
            </a:br>
            <a:r>
              <a:rPr lang="en-US" altLang="zh-CN" b="0" dirty="0"/>
              <a:t>” </a:t>
            </a:r>
            <a:br>
              <a:rPr lang="en-US" altLang="zh-CN" b="0" dirty="0"/>
            </a:br>
            <a:r>
              <a:rPr lang="en-US" altLang="zh-CN" b="0" i="1" dirty="0"/>
              <a:t>[DCN# 11-24/0798r1, </a:t>
            </a:r>
            <a:r>
              <a:rPr lang="en-US" altLang="zh-CN" b="0" i="1" dirty="0" smtClean="0"/>
              <a:t>11-24/1215r1]</a:t>
            </a:r>
            <a:r>
              <a:rPr lang="en-US" altLang="zh-CN" b="0" dirty="0" smtClean="0"/>
              <a:t> </a:t>
            </a:r>
            <a:r>
              <a:rPr lang="en-US" altLang="zh-CN" b="0" dirty="0"/>
              <a:t/>
            </a:r>
            <a:br>
              <a:rPr lang="en-US" altLang="zh-CN" b="0" dirty="0"/>
            </a:br>
            <a:endParaRPr lang="en-US" altLang="zh-CN" b="0" dirty="0" smtClean="0"/>
          </a:p>
          <a:p>
            <a:r>
              <a:rPr lang="en-US" altLang="zh-CN" dirty="0" smtClean="0"/>
              <a:t>Moved</a:t>
            </a:r>
            <a:r>
              <a:rPr lang="en-US" altLang="zh-CN" dirty="0"/>
              <a:t>:</a:t>
            </a:r>
            <a:r>
              <a:rPr lang="en-US" altLang="zh-CN" b="0" dirty="0"/>
              <a:t> </a:t>
            </a:r>
            <a:r>
              <a:rPr lang="en-US" altLang="zh-CN" b="0" dirty="0" err="1"/>
              <a:t>Rui</a:t>
            </a:r>
            <a:r>
              <a:rPr lang="en-US" altLang="zh-CN" b="0" dirty="0"/>
              <a:t> Cao </a:t>
            </a:r>
            <a:br>
              <a:rPr lang="en-US" altLang="zh-CN" b="0" dirty="0"/>
            </a:br>
            <a:r>
              <a:rPr lang="en-US" altLang="zh-CN" dirty="0"/>
              <a:t>Seconded:</a:t>
            </a:r>
            <a:r>
              <a:rPr lang="en-US" altLang="zh-CN" b="0" dirty="0"/>
              <a:t> </a:t>
            </a:r>
            <a:r>
              <a:rPr lang="en-US" altLang="zh-CN" b="0" dirty="0" smtClean="0"/>
              <a:t>Bin Qian</a:t>
            </a:r>
          </a:p>
          <a:p>
            <a:r>
              <a:rPr lang="en-US" altLang="zh-CN" dirty="0" smtClean="0"/>
              <a:t>Result:</a:t>
            </a:r>
            <a:r>
              <a:rPr lang="en-US" altLang="zh-CN" b="0" dirty="0" smtClean="0"/>
              <a:t> </a:t>
            </a:r>
            <a:r>
              <a:rPr lang="en-US" altLang="zh-CN" b="0" dirty="0" smtClean="0">
                <a:solidFill>
                  <a:srgbClr val="00B050"/>
                </a:solidFill>
              </a:rPr>
              <a:t>Approved with unanimous consent</a:t>
            </a:r>
            <a:endParaRPr lang="en-US" altLang="zh-CN" b="0" dirty="0">
              <a:solidFill>
                <a:srgbClr val="00B050"/>
              </a:solidFill>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3030294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7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records</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400" b="1" i="0" u="none" strike="noStrike" kern="0" cap="none" spc="0" normalizeH="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TGbp</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motions planned and conducted </a:t>
            </a:r>
            <a:r>
              <a:rPr lang="en-US" altLang="en-US" kern="0" noProof="0" dirty="0" smtClean="0"/>
              <a:t>during </a:t>
            </a:r>
            <a:r>
              <a:rPr lang="en-US" altLang="en-US" kern="0" noProof="0" dirty="0" err="1" smtClean="0"/>
              <a:t>TGbp</a:t>
            </a:r>
            <a:r>
              <a:rPr lang="en-US" altLang="en-US" kern="0" noProof="0" dirty="0" smtClean="0"/>
              <a:t> meetings.</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during teleconferences should be announced at least 10 days before the teleconference running those motions</a:t>
            </a:r>
            <a:r>
              <a:rPr lang="en-US" altLang="en-US" kern="0" noProof="0" dirty="0" smtClean="0"/>
              <a: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err="1" smtClean="0"/>
              <a:t>TGbp</a:t>
            </a:r>
            <a:r>
              <a:rPr lang="en-US" altLang="en-US" kern="0" dirty="0" smtClean="0"/>
              <a:t> motions on leadership confirmation and approval of meeting minutes are not included in this dock.</a:t>
            </a:r>
            <a:endParaRPr lang="en-US" altLang="en-US" kern="0" noProof="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#1 (May</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16,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defRPr/>
            </a:pPr>
            <a:r>
              <a:rPr lang="en-US" altLang="en-GB" dirty="0">
                <a:sym typeface="+mn-ea"/>
              </a:rPr>
              <a:t>Approve the </a:t>
            </a:r>
            <a:r>
              <a:rPr lang="en-US" altLang="en-GB" dirty="0" err="1">
                <a:sym typeface="+mn-ea"/>
              </a:rPr>
              <a:t>TGbp</a:t>
            </a:r>
            <a:r>
              <a:rPr lang="en-US" altLang="en-GB" dirty="0">
                <a:sym typeface="+mn-ea"/>
              </a:rPr>
              <a:t> initial timeline plan as illustrated in slide 33 as in 11-24/0666r5.</a:t>
            </a:r>
          </a:p>
          <a:p>
            <a:pPr marL="0" lvl="0" indent="0">
              <a:buNone/>
              <a:defRPr/>
            </a:pPr>
            <a:endParaRPr lang="en-US" altLang="en-GB" dirty="0">
              <a:sym typeface="+mn-ea"/>
            </a:endParaRPr>
          </a:p>
          <a:p>
            <a:pPr marL="0" lvl="0" indent="0">
              <a:buNone/>
              <a:defRPr/>
            </a:pPr>
            <a:r>
              <a:rPr lang="en-US" altLang="en-GB" dirty="0">
                <a:sym typeface="+mn-ea"/>
              </a:rPr>
              <a:t>Note, the timeline plan is subject to change according to the 11bp developing progress.</a:t>
            </a:r>
          </a:p>
          <a:p>
            <a:pPr lvl="0">
              <a:defRPr/>
            </a:pPr>
            <a:endParaRPr lang="en-US" altLang="en-GB" dirty="0">
              <a:sym typeface="+mn-ea"/>
            </a:endParaRPr>
          </a:p>
          <a:p>
            <a:pPr lvl="0">
              <a:defRPr/>
            </a:pPr>
            <a:endParaRPr lang="en-US" altLang="en-GB" dirty="0">
              <a:sym typeface="+mn-ea"/>
            </a:endParaRPr>
          </a:p>
          <a:p>
            <a:pPr lvl="0">
              <a:defRPr/>
            </a:pPr>
            <a:r>
              <a:rPr lang="en-US" altLang="en-GB" dirty="0">
                <a:solidFill>
                  <a:srgbClr val="00B050"/>
                </a:solidFill>
                <a:sym typeface="+mn-ea"/>
              </a:rPr>
              <a:t>Result: Approved with unanimous consent</a:t>
            </a:r>
            <a:endParaRPr lang="zh-CN" altLang="en-US" dirty="0">
              <a:solidFill>
                <a:srgbClr val="00B050"/>
              </a:solidFill>
              <a:ea typeface="宋体" panose="02010600030101010101" pitchFamily="2" charset="-122"/>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#2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a:t>
            </a:r>
            <a:r>
              <a:rPr lang="en-US" altLang="zh-CN" kern="0" dirty="0" err="1" smtClean="0"/>
              <a:t>TGbp</a:t>
            </a:r>
            <a:r>
              <a:rPr lang="en-US" altLang="zh-CN" kern="0" dirty="0" smtClean="0"/>
              <a:t> selection procedure as defined in 11-24/0897r1</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Bo Sun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Vytas</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Kezys</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0164181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#3 (Jul</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18,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Function Requirements doc as included in 11-24/1307r1,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Bin Qian</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Bin Tian</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188004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#4 (Sep 9</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PM1, 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smtClean="0"/>
              <a:t>Move to approve the baseline of </a:t>
            </a:r>
            <a:r>
              <a:rPr lang="en-US" altLang="zh-CN" kern="0" dirty="0" err="1" smtClean="0"/>
              <a:t>TGbp</a:t>
            </a:r>
            <a:r>
              <a:rPr lang="en-US" altLang="zh-CN" kern="0" dirty="0" smtClean="0"/>
              <a:t> Specification Framework Document (SFD) as included in 11-24/1613r0, for future development based on consensus</a:t>
            </a:r>
          </a:p>
          <a:p>
            <a:pP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Yinan</a:t>
            </a:r>
            <a:r>
              <a:rPr lang="en-US" altLang="zh-CN" kern="0" dirty="0" smtClean="0"/>
              <a:t> Qi</a:t>
            </a:r>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 Sebastian Max</a:t>
            </a: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solidFill>
                  <a:srgbClr val="00B050"/>
                </a:solidFill>
              </a:rPr>
              <a:t>Result: 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92592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#5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a:t>
            </a:r>
            <a:r>
              <a:rPr lang="en-US" altLang="zh-CN" kern="0" dirty="0" smtClean="0"/>
              <a:t>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close-range mono-static backscattering communication in 2.4 GHz.”</a:t>
            </a:r>
            <a:endParaRPr lang="en-US" altLang="zh-CN" kern="0" dirty="0" smtClean="0"/>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b="0" i="1" kern="0" dirty="0"/>
              <a:t>[DCN# </a:t>
            </a:r>
            <a:r>
              <a:rPr lang="en-US" altLang="zh-CN" b="0" i="1" kern="0" dirty="0" smtClean="0"/>
              <a:t>11-24/0798r1] SP: 37Y/6N/23A</a:t>
            </a:r>
            <a:endParaRPr lang="en-US" altLang="zh-CN" b="0" i="1" kern="0" dirty="0"/>
          </a:p>
          <a:p>
            <a:pPr marL="0" indent="0">
              <a:buNone/>
              <a:defRPr/>
            </a:pPr>
            <a:r>
              <a:rPr lang="en-US" altLang="zh-CN" kern="0" dirty="0" smtClean="0"/>
              <a:t>Moved</a:t>
            </a:r>
            <a:r>
              <a:rPr lang="en-US" altLang="zh-CN" kern="0" dirty="0" smtClean="0"/>
              <a:t>: </a:t>
            </a:r>
            <a:r>
              <a:rPr lang="en-US" altLang="zh-CN" kern="0" dirty="0" err="1" smtClean="0"/>
              <a:t>Rui</a:t>
            </a:r>
            <a:r>
              <a:rPr lang="en-US" altLang="zh-CN" kern="0" dirty="0" smtClean="0"/>
              <a:t> Cao</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Lei Huang</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4238918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#6 (</a:t>
            </a:r>
            <a:r>
              <a:rPr lang="en-US" altLang="zh-CN" kern="0" dirty="0" smtClean="0"/>
              <a:t>FRD;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a:t>
            </a:r>
            <a:r>
              <a:rPr lang="en-US" altLang="zh-CN" kern="0" dirty="0" smtClean="0"/>
              <a:t>include following content to sub-clause 2.1 of </a:t>
            </a:r>
            <a:r>
              <a:rPr lang="en-US" altLang="zh-CN" kern="0" dirty="0" err="1" smtClean="0"/>
              <a:t>TGbp</a:t>
            </a:r>
            <a:r>
              <a:rPr lang="en-US" altLang="zh-CN" kern="0" dirty="0" smtClean="0"/>
              <a:t> FRD: </a:t>
            </a:r>
          </a:p>
          <a:p>
            <a:pPr>
              <a:defRPr/>
            </a:pPr>
            <a:r>
              <a:rPr lang="en-US" altLang="zh-CN" kern="0" dirty="0" smtClean="0"/>
              <a:t>“11bp defines at least one mode of MAC/PHY that supports bi-static backscattering communication in 2.4 GHz.”</a:t>
            </a:r>
            <a:endParaRPr lang="en-US" altLang="zh-CN" kern="0" dirty="0" smtClean="0"/>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11-24/1215r1] SP:</a:t>
            </a:r>
            <a:r>
              <a:rPr lang="en-US" altLang="zh-CN" b="0" i="1" kern="0" dirty="0" smtClean="0"/>
              <a:t>No objection</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smtClean="0"/>
              <a:t>Bin Qian</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Hongyuan</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Zhang</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19637667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Motion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#7 (</a:t>
            </a:r>
            <a:r>
              <a:rPr lang="en-US" altLang="zh-CN" kern="0" dirty="0" smtClean="0"/>
              <a:t>SFD; </a:t>
            </a:r>
            <a:r>
              <a:rPr kumimoji="0" lang="en-US" altLang="zh-CN"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Sep 12</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PM2, </a:t>
            </a:r>
            <a:r>
              <a:rPr kumimoji="0" lang="en-US" altLang="zh-CN"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2024)</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zh-CN" kern="0" dirty="0" smtClean="0"/>
              <a:t>Move to </a:t>
            </a:r>
            <a:r>
              <a:rPr lang="en-US" altLang="zh-CN" kern="0" dirty="0" smtClean="0"/>
              <a:t>include following content to </a:t>
            </a:r>
            <a:r>
              <a:rPr lang="en-US" altLang="zh-CN" kern="0" dirty="0" err="1" smtClean="0"/>
              <a:t>TGbp</a:t>
            </a:r>
            <a:r>
              <a:rPr lang="en-US" altLang="zh-CN" kern="0" dirty="0" smtClean="0"/>
              <a:t> SFD: </a:t>
            </a:r>
          </a:p>
          <a:p>
            <a:pPr>
              <a:defRPr/>
            </a:pPr>
            <a:r>
              <a:rPr lang="en-US" altLang="zh-CN" kern="0" dirty="0" smtClean="0"/>
              <a:t>“</a:t>
            </a:r>
            <a:r>
              <a:rPr lang="en-US" altLang="zh-CN" b="0" dirty="0"/>
              <a:t>11bp supports a mode to enable AMP devices to operate in legacy WLAN network by defining AMP DL and required control/signaling.</a:t>
            </a:r>
            <a:r>
              <a:rPr lang="en-US" altLang="zh-CN" kern="0" dirty="0" smtClean="0"/>
              <a:t>”</a:t>
            </a:r>
            <a:endParaRPr lang="en-US" altLang="zh-CN" kern="0" dirty="0" smtClean="0"/>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kumimoji="0" lang="en-US" altLang="zh-CN" sz="2400" b="0"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[DCN# 11-24/1263r0] SP: 33Y/2N/6A</a:t>
            </a:r>
            <a:endParaRPr kumimoji="0" lang="en-US" altLang="zh-CN" sz="2400"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Moved: </a:t>
            </a:r>
            <a:r>
              <a:rPr lang="en-US" altLang="zh-CN" kern="0" dirty="0" err="1" smtClean="0"/>
              <a:t>Pooria</a:t>
            </a:r>
            <a:r>
              <a:rPr lang="en-US" altLang="zh-CN" kern="0" dirty="0" smtClean="0"/>
              <a:t> </a:t>
            </a:r>
            <a:r>
              <a:rPr lang="en-US" altLang="zh-CN" kern="0" dirty="0" err="1" smtClean="0"/>
              <a:t>Pakrooh</a:t>
            </a:r>
            <a:endParaRPr lang="en-US" altLang="zh-CN" kern="0" dirty="0" smtClean="0"/>
          </a:p>
          <a:p>
            <a:pPr marL="0" indent="0">
              <a:buNone/>
              <a:defRPr/>
            </a:pP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Seconded</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Bin</a:t>
            </a:r>
            <a:r>
              <a:rPr kumimoji="0" lang="en-US" altLang="zh-CN"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Tian</a:t>
            </a: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endPar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indent="0">
              <a:buNone/>
              <a:defRPr/>
            </a:pPr>
            <a:r>
              <a:rPr lang="en-US" altLang="zh-CN" kern="0" dirty="0" smtClean="0"/>
              <a:t>Result: </a:t>
            </a:r>
            <a:r>
              <a:rPr lang="en-US" altLang="zh-CN" kern="0" dirty="0" smtClean="0">
                <a:solidFill>
                  <a:srgbClr val="00B050"/>
                </a:solidFill>
              </a:rPr>
              <a:t>Approved with unanimous consent</a:t>
            </a:r>
            <a:endParaRPr kumimoji="0" lang="zh-CN" altLang="en-US" sz="2400" b="1"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Jul 2024</a:t>
            </a:r>
            <a:endParaRPr lang="en-US" dirty="0"/>
          </a:p>
        </p:txBody>
      </p:sp>
    </p:spTree>
    <p:extLst>
      <p:ext uri="{BB962C8B-B14F-4D97-AF65-F5344CB8AC3E}">
        <p14:creationId xmlns:p14="http://schemas.microsoft.com/office/powerpoint/2010/main" val="775238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5871</TotalTime>
  <Words>1309</Words>
  <Application>Microsoft Office PowerPoint</Application>
  <PresentationFormat>宽屏</PresentationFormat>
  <Paragraphs>205</Paragraphs>
  <Slides>17</Slides>
  <Notes>0</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17</vt:i4>
      </vt:variant>
    </vt:vector>
  </HeadingPairs>
  <TitlesOfParts>
    <vt:vector size="24" baseType="lpstr">
      <vt:lpstr>Arial Unicode MS</vt:lpstr>
      <vt:lpstr>MS Gothic</vt:lpstr>
      <vt:lpstr>MS PGothic</vt:lpstr>
      <vt:lpstr>宋体</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Motion Dock</dc:title>
  <dc:subject>IEEE 802.11TGbp Motion Dock</dc:subject>
  <dc:creator>Mr. Bo Sun</dc:creator>
  <cp:keywords>Sep 2023</cp:keywords>
  <cp:lastModifiedBy>Bo</cp:lastModifiedBy>
  <cp:revision>339</cp:revision>
  <cp:lastPrinted>2014-11-04T15:04:00Z</cp:lastPrinted>
  <dcterms:created xsi:type="dcterms:W3CDTF">2007-04-17T18:10:00Z</dcterms:created>
  <dcterms:modified xsi:type="dcterms:W3CDTF">2024-09-13T04:55:59Z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