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Dock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33"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 [</a:t>
            </a:r>
            <a:r>
              <a:rPr kumimoji="0" lang="en-US" altLang="zh-CN" sz="3200" b="1" i="1" u="none" strike="noStrike" kern="0" cap="none" spc="0" normalizeH="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tbd</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4 of </a:t>
            </a:r>
            <a:r>
              <a:rPr lang="en-US" altLang="zh-CN" sz="2900" kern="0" dirty="0" err="1" smtClean="0"/>
              <a:t>TGbp</a:t>
            </a:r>
            <a:r>
              <a:rPr lang="en-US" altLang="zh-CN" sz="2900" kern="0" dirty="0" smtClean="0"/>
              <a:t> SFD: </a:t>
            </a:r>
          </a:p>
          <a:p>
            <a:pPr lvl="1"/>
            <a:r>
              <a:rPr lang="en-US" altLang="zh-CN" sz="2600" kern="0" dirty="0" smtClean="0"/>
              <a:t>“</a:t>
            </a:r>
            <a:r>
              <a:rPr lang="en-US" altLang="zh-CN" sz="2600" b="1" dirty="0"/>
              <a:t>IEEE 802.11bp will specify, in 2.4 GHz, an AMP Downlink PPDU containing at least an 802.11 preamble field, an AMP-Sync field and an AMP-Data field. Inclusion of an AMP-SIG field is TBD.</a:t>
            </a:r>
            <a:endParaRPr lang="en-US" altLang="zh-CN" sz="2900" dirty="0"/>
          </a:p>
          <a:p>
            <a:pPr lvl="2"/>
            <a:r>
              <a:rPr lang="en-US" altLang="zh-CN" sz="2000" b="1" dirty="0"/>
              <a:t>The details of the 802.11 preamble field are TBD.</a:t>
            </a:r>
            <a:endParaRPr lang="en-US" altLang="zh-CN" sz="2000" dirty="0"/>
          </a:p>
          <a:p>
            <a:pPr lvl="2"/>
            <a:r>
              <a:rPr lang="en-US" altLang="zh-CN" sz="2000" b="1" dirty="0"/>
              <a:t>Additionally, for transmission to backscatter STAs there will be one or more Excitation fields</a:t>
            </a:r>
            <a:endParaRPr lang="en-US" altLang="zh-CN" sz="2000" dirty="0"/>
          </a:p>
          <a:p>
            <a:pPr lvl="2"/>
            <a:r>
              <a:rPr lang="en-US" altLang="zh-CN" sz="2000" b="1" dirty="0"/>
              <a:t>Additionally, for transmission to backscatter STAs there may be more than one AMP-Data field</a:t>
            </a:r>
            <a:endParaRPr lang="en-US" altLang="zh-CN" sz="2000" dirty="0"/>
          </a:p>
          <a:p>
            <a:pPr lvl="3"/>
            <a:r>
              <a:rPr lang="en-US" altLang="zh-CN" sz="2000" b="1" dirty="0"/>
              <a:t>Additionally, AMP-Sync and AMP-SIG field may precede each AMP-Data field</a:t>
            </a:r>
            <a:endParaRPr lang="en-US" altLang="zh-CN" sz="2000" dirty="0"/>
          </a:p>
          <a:p>
            <a:pPr lvl="2"/>
            <a:r>
              <a:rPr lang="en-US" altLang="zh-CN" sz="2000" b="1" dirty="0"/>
              <a:t>Name of this Downlink PPDU is TBD.</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smtClean="0"/>
              <a:t>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1529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r>
              <a:rPr lang="en-US" altLang="zh-CN" i="1" kern="0" dirty="0" err="1"/>
              <a:t>tbd</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4 of </a:t>
            </a:r>
            <a:r>
              <a:rPr lang="en-US" altLang="zh-CN" sz="2900" kern="0" dirty="0" err="1" smtClean="0"/>
              <a:t>TGbp</a:t>
            </a:r>
            <a:r>
              <a:rPr lang="en-US" altLang="zh-CN" sz="2900" kern="0" dirty="0" smtClean="0"/>
              <a:t> SFD: </a:t>
            </a:r>
          </a:p>
          <a:p>
            <a:pPr marL="0" indent="0">
              <a:buNone/>
              <a:defRPr/>
            </a:pPr>
            <a:r>
              <a:rPr lang="en-US" altLang="zh-CN" sz="2900" b="1" kern="0" dirty="0" smtClean="0"/>
              <a:t>“</a:t>
            </a:r>
            <a:r>
              <a:rPr lang="en-US" altLang="zh-CN" sz="2800" b="1" dirty="0" smtClean="0"/>
              <a:t>The </a:t>
            </a:r>
            <a:r>
              <a:rPr lang="en-US" altLang="zh-CN" sz="2800" b="1" dirty="0"/>
              <a:t>AMP Downlink PPDU AMP-Sync field and the AMP-Data field will use On-Off Keying (OOK) </a:t>
            </a:r>
            <a:r>
              <a:rPr lang="en-US" altLang="zh-CN" sz="2800" b="1" dirty="0" smtClean="0"/>
              <a:t>modulation</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smtClean="0"/>
              <a:t>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003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r>
              <a:rPr lang="en-US" altLang="zh-CN" i="1" kern="0" dirty="0" err="1"/>
              <a:t>tbd</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marL="0" indent="0">
              <a:buNone/>
              <a:defRPr/>
            </a:pPr>
            <a:r>
              <a:rPr lang="en-US" altLang="zh-CN" sz="2900" b="1" kern="0" dirty="0" smtClean="0"/>
              <a:t>“</a:t>
            </a:r>
            <a:r>
              <a:rPr lang="en-US" altLang="zh-CN" b="1" dirty="0"/>
              <a:t>The AMP Downlink PPDU AMP-Data field will use Manchester encoding for non-backscatter operation.</a:t>
            </a:r>
            <a:endParaRPr lang="en-US" altLang="zh-CN" sz="2400" dirty="0"/>
          </a:p>
          <a:p>
            <a:pPr lvl="1"/>
            <a:r>
              <a:rPr lang="en-US" altLang="zh-CN" sz="2500" b="1" dirty="0"/>
              <a:t>For the Backscatter case, the AMP-Data field encoding scheme is TBD.</a:t>
            </a:r>
            <a:endParaRPr lang="en-US" altLang="zh-CN" sz="2500" dirty="0"/>
          </a:p>
          <a:p>
            <a:pPr marL="0" indent="0">
              <a:buNone/>
              <a:defRPr/>
            </a:pP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smtClean="0"/>
              <a:t>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2369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#11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r>
              <a:rPr lang="en-US" altLang="zh-CN" i="1" kern="0" dirty="0" err="1"/>
              <a:t>tbd</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a:t>
            </a:r>
            <a:r>
              <a:rPr lang="en-US" altLang="zh-CN" sz="2900" kern="0" dirty="0" err="1" smtClean="0"/>
              <a:t>TGbp</a:t>
            </a:r>
            <a:r>
              <a:rPr lang="en-US" altLang="zh-CN" sz="2900" kern="0" dirty="0" smtClean="0"/>
              <a:t> SFD:</a:t>
            </a:r>
          </a:p>
          <a:p>
            <a:pPr marL="0" indent="0">
              <a:buNone/>
              <a:defRPr/>
            </a:pPr>
            <a:endParaRPr lang="en-US" altLang="zh-CN" sz="2900" b="1" kern="0" dirty="0"/>
          </a:p>
          <a:p>
            <a:pPr marL="0" indent="0">
              <a:buNone/>
              <a:defRPr/>
            </a:pPr>
            <a:r>
              <a:rPr lang="en-US" altLang="zh-CN" sz="2900" b="1" kern="0" dirty="0" smtClean="0"/>
              <a:t>“</a:t>
            </a:r>
            <a:r>
              <a:rPr lang="en-US" altLang="zh-CN" dirty="0"/>
              <a:t>802.11bp amendment will include an AMP-trigger frame from the AMP-Reader that indicates the corresponding uplink data </a:t>
            </a:r>
            <a:r>
              <a:rPr lang="en-US" altLang="zh-CN" dirty="0" smtClean="0"/>
              <a:t>rate</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11-24/1513]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err="1" smtClean="0"/>
              <a:t>Amichai</a:t>
            </a:r>
            <a:r>
              <a:rPr lang="en-US" altLang="zh-CN" kern="0" dirty="0" smtClean="0"/>
              <a:t> </a:t>
            </a:r>
            <a:r>
              <a:rPr lang="en-US" altLang="zh-CN" kern="0" dirty="0" err="1" smtClean="0"/>
              <a:t>Sanderovich</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598981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#12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r>
              <a:rPr lang="en-US" altLang="zh-CN" i="1" kern="0" dirty="0" err="1"/>
              <a:t>tbd</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a:spcBef>
                <a:spcPts val="0"/>
              </a:spcBef>
              <a:spcAft>
                <a:spcPts val="600"/>
              </a:spcAft>
            </a:pPr>
            <a:r>
              <a:rPr lang="en-US" altLang="zh-CN" sz="2900" b="1" kern="0" dirty="0" smtClean="0"/>
              <a:t>“</a:t>
            </a:r>
            <a:r>
              <a:rPr lang="en-US" altLang="zh-CN" b="0" dirty="0"/>
              <a:t>IEEE 802.11bp shall specify, in 2.4 GHz, an AMP uplink PPDU for AMP STA supporting active transmission that contains an AMP-Sync field and AMP-Data field. Inclusion of an AMP-SIG field in the AMP uplink PPDU is TBD.</a:t>
            </a:r>
          </a:p>
          <a:p>
            <a:pPr lvl="1">
              <a:spcBef>
                <a:spcPts val="0"/>
              </a:spcBef>
              <a:spcAft>
                <a:spcPts val="600"/>
              </a:spcAft>
            </a:pPr>
            <a:r>
              <a:rPr lang="en-US" altLang="zh-CN" dirty="0"/>
              <a:t>The bandwidth of the AMP uplink PPDU is less than 20 </a:t>
            </a:r>
            <a:r>
              <a:rPr lang="en-US" altLang="zh-CN" dirty="0" smtClean="0"/>
              <a:t>MHz</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11-24/1496]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smtClean="0"/>
              <a:t>Bin Qian</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3591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#13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r>
              <a:rPr lang="en-US" altLang="zh-CN" i="1" kern="0" dirty="0" err="1"/>
              <a:t>tbd</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2.1 of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defRPr/>
            </a:pPr>
            <a:r>
              <a:rPr lang="en-US" altLang="zh-CN" sz="3200" b="0" kern="0" dirty="0" smtClean="0"/>
              <a:t>“</a:t>
            </a:r>
            <a:r>
              <a:rPr lang="en-US" altLang="zh-CN" sz="2800" b="0" dirty="0"/>
              <a:t>When performing transmission, the maximum clock offset is ± 10^3 ppm for AMP device supporting active transmission</a:t>
            </a:r>
            <a:r>
              <a:rPr lang="en-US" altLang="zh-CN" b="0" dirty="0" smtClean="0"/>
              <a:t>”</a:t>
            </a:r>
            <a:endParaRPr lang="en-US" altLang="zh-CN"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err="1" smtClean="0"/>
              <a:t>Weijie</a:t>
            </a:r>
            <a:r>
              <a:rPr lang="en-US" altLang="zh-CN" kern="0" dirty="0" smtClean="0"/>
              <a:t> Xu</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82677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#14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r>
              <a:rPr lang="en-US" altLang="zh-CN" i="1" kern="0" dirty="0" err="1"/>
              <a:t>tbd</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2.1 of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defRPr/>
            </a:pPr>
            <a:r>
              <a:rPr lang="en-US" altLang="zh-CN" sz="3200" b="0" kern="0" dirty="0" smtClean="0"/>
              <a:t>“</a:t>
            </a:r>
            <a:r>
              <a:rPr lang="en-US" altLang="zh-CN" sz="2800" b="0" dirty="0"/>
              <a:t>802.11bp defines AMP Timing Synchronization Function (AMP TSF)</a:t>
            </a:r>
            <a:r>
              <a:rPr lang="en-US" altLang="zh-CN" b="0" dirty="0" smtClean="0"/>
              <a:t>”</a:t>
            </a:r>
            <a:endParaRPr lang="en-US" altLang="zh-CN"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err="1" smtClean="0"/>
              <a:t>Weijie</a:t>
            </a:r>
            <a:r>
              <a:rPr lang="en-US" altLang="zh-CN" kern="0" dirty="0" smtClean="0"/>
              <a:t> Xu</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82577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#15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r>
              <a:rPr lang="en-US" altLang="zh-CN" i="1" kern="0" dirty="0" err="1"/>
              <a:t>tbd</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2.1 of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lvl="1" indent="0">
              <a:buNone/>
              <a:defRPr/>
            </a:pPr>
            <a:r>
              <a:rPr lang="en-US" altLang="zh-CN" sz="2600" b="0" kern="0" dirty="0" smtClean="0"/>
              <a:t>“</a:t>
            </a:r>
            <a:r>
              <a:rPr lang="en-US" altLang="zh-CN" sz="2600" kern="0" dirty="0"/>
              <a:t>If AMP device is able to support AMP TSF, the maximum timing offset is ± 10^4 </a:t>
            </a:r>
            <a:r>
              <a:rPr lang="en-US" altLang="zh-CN" sz="2600" kern="0" dirty="0"/>
              <a:t>ppm</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err="1" smtClean="0"/>
              <a:t>Weijie</a:t>
            </a:r>
            <a:r>
              <a:rPr lang="en-US" altLang="zh-CN" kern="0" dirty="0" smtClean="0"/>
              <a:t> Xu</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90408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#16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r>
              <a:rPr lang="en-US" altLang="zh-CN" i="1" kern="0" dirty="0" err="1"/>
              <a:t>tbd</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2.1 of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pPr>
            <a:r>
              <a:rPr lang="en-US" altLang="zh-CN" b="0" kern="0" dirty="0" smtClean="0"/>
              <a:t>“</a:t>
            </a:r>
            <a:r>
              <a:rPr lang="en-US" altLang="zh-CN" dirty="0"/>
              <a:t>11bp defines at least one mode of MAC/PHY that allows an AMP-only device with active uplink communication in 2.4GHz subject to the following requirements:</a:t>
            </a:r>
          </a:p>
          <a:p>
            <a:pPr lvl="1"/>
            <a:r>
              <a:rPr lang="en-US" altLang="zh-CN" sz="2400" dirty="0"/>
              <a:t>clock accuracy requirement is relaxed compared to legacy </a:t>
            </a:r>
            <a:r>
              <a:rPr lang="en-US" altLang="zh-CN" sz="2400" dirty="0" err="1"/>
              <a:t>WiFi</a:t>
            </a:r>
            <a:r>
              <a:rPr lang="en-US" altLang="zh-CN" sz="2400" dirty="0"/>
              <a:t> devices;</a:t>
            </a:r>
          </a:p>
          <a:p>
            <a:pPr lvl="1"/>
            <a:r>
              <a:rPr lang="en-US" altLang="zh-CN" sz="2400" dirty="0"/>
              <a:t>the active uplink communication can only be sent in response to being polled by the AP</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11-24/1535r2] SP: Y/N/A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err="1" smtClean="0"/>
              <a:t>Yinan</a:t>
            </a:r>
            <a:r>
              <a:rPr lang="en-US" altLang="zh-CN" kern="0" dirty="0" smtClean="0"/>
              <a:t> Qi</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4206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dock.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 (Sep 9</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Specification Framework Document (SFD) as included in 11-24/1613r0,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Sebastian Max</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92592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#5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a:t>
            </a:r>
            <a:r>
              <a:rPr lang="en-US" altLang="zh-CN" kern="0" dirty="0" smtClean="0"/>
              <a:t>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close-range mono-static backscattering communication in 2.4 GHz.”</a:t>
            </a:r>
            <a:endParaRPr lang="en-US" altLang="zh-CN" kern="0" dirty="0" smtClean="0"/>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b="0" i="1" kern="0" dirty="0"/>
              <a:t>[DCN# </a:t>
            </a:r>
            <a:r>
              <a:rPr lang="en-US" altLang="zh-CN" b="0" i="1" kern="0" dirty="0" smtClean="0"/>
              <a:t>11-24/0798] SP: 37Y/6N/23A</a:t>
            </a:r>
            <a:endParaRPr lang="en-US" altLang="zh-CN" b="0" i="1" kern="0" dirty="0"/>
          </a:p>
          <a:p>
            <a:pPr marL="0" indent="0">
              <a:buNone/>
              <a:defRPr/>
            </a:pPr>
            <a:r>
              <a:rPr lang="en-US" altLang="zh-CN" kern="0" dirty="0" smtClean="0"/>
              <a:t>Moved</a:t>
            </a:r>
            <a:r>
              <a:rPr lang="en-US" altLang="zh-CN" kern="0" dirty="0" smtClean="0"/>
              <a:t>: </a:t>
            </a:r>
            <a:r>
              <a:rPr lang="en-US" altLang="zh-CN" kern="0" dirty="0" err="1" smtClean="0"/>
              <a:t>Rui</a:t>
            </a:r>
            <a:r>
              <a:rPr lang="en-US" altLang="zh-CN" kern="0" dirty="0" smtClean="0"/>
              <a:t> Cao</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38918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a:t>
            </a:r>
            <a:r>
              <a:rPr lang="en-US" altLang="zh-CN" kern="0" dirty="0" smtClean="0"/>
              <a:t>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bi-static backscattering communication in 2.4 GHz.”</a:t>
            </a:r>
            <a:endParaRPr lang="en-US" altLang="zh-CN" kern="0" dirty="0" smtClean="0"/>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11-24/1215r1] SP:</a:t>
            </a:r>
            <a:r>
              <a:rPr lang="en-US" altLang="zh-CN" b="0" i="1" kern="0" dirty="0" smtClean="0"/>
              <a:t>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smtClean="0"/>
              <a:t>Bin Qian</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63766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a:t>
            </a:r>
            <a:r>
              <a:rPr lang="en-US" altLang="zh-CN" kern="0" dirty="0" smtClean="0"/>
              <a:t>include following content to sub-clause 2.1 of </a:t>
            </a:r>
            <a:r>
              <a:rPr lang="en-US" altLang="zh-CN" kern="0" dirty="0" err="1" smtClean="0"/>
              <a:t>TGbp</a:t>
            </a:r>
            <a:r>
              <a:rPr lang="en-US" altLang="zh-CN" kern="0" dirty="0" smtClean="0"/>
              <a:t> FRD: </a:t>
            </a:r>
          </a:p>
          <a:p>
            <a:pPr>
              <a:defRPr/>
            </a:pPr>
            <a:r>
              <a:rPr lang="en-US" altLang="zh-CN" kern="0" dirty="0" smtClean="0"/>
              <a:t>“</a:t>
            </a:r>
            <a:r>
              <a:rPr lang="en-US" altLang="zh-CN" b="0" dirty="0"/>
              <a:t>11bp supports a mode to enable AMP devices to operate in legacy WLAN network by defining AMP DL and required control/signaling.</a:t>
            </a:r>
            <a:r>
              <a:rPr lang="en-US" altLang="zh-CN" kern="0" dirty="0" smtClean="0"/>
              <a:t>”</a:t>
            </a:r>
            <a:endParaRPr lang="en-US" altLang="zh-CN" kern="0" dirty="0" smtClean="0"/>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11-24/1263r0] SP: 33Y/2N/6A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Pooria</a:t>
            </a:r>
            <a:r>
              <a:rPr lang="en-US" altLang="zh-CN" kern="0" dirty="0" smtClean="0"/>
              <a:t> </a:t>
            </a:r>
            <a:r>
              <a:rPr lang="en-US" altLang="zh-CN" kern="0" dirty="0" err="1" smtClean="0"/>
              <a:t>Pakrooh</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endParaRPr kumimoji="0" lang="zh-CN" altLang="en-US" sz="2400" b="1" i="0" u="none" strike="noStrike" kern="0" cap="none" spc="0" normalizeH="0" baseline="0" noProof="0" dirty="0">
              <a:ln>
                <a:noFill/>
              </a:ln>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5238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5664</TotalTime>
  <Words>1354</Words>
  <Application>Microsoft Office PowerPoint</Application>
  <PresentationFormat>宽屏</PresentationFormat>
  <Paragraphs>226</Paragraphs>
  <Slides>18</Slides>
  <Notes>0</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5" baseType="lpstr">
      <vt:lpstr>Arial Unicode MS</vt:lpstr>
      <vt:lpstr>MS Gothic</vt:lpstr>
      <vt:lpstr>MS PGothic</vt:lpstr>
      <vt:lpstr>宋体</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Bo</cp:lastModifiedBy>
  <cp:revision>331</cp:revision>
  <cp:lastPrinted>2014-11-04T15:04:00Z</cp:lastPrinted>
  <dcterms:created xsi:type="dcterms:W3CDTF">2007-04-17T18:10:00Z</dcterms:created>
  <dcterms:modified xsi:type="dcterms:W3CDTF">2024-09-13T01:29:01Z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