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8"/>
  </p:notesMasterIdLst>
  <p:handoutMasterIdLst>
    <p:handoutMasterId r:id="rId9"/>
  </p:handoutMasterIdLst>
  <p:sldIdLst>
    <p:sldId id="1263" r:id="rId2"/>
    <p:sldId id="1266" r:id="rId3"/>
    <p:sldId id="1267" r:id="rId4"/>
    <p:sldId id="1268" r:id="rId5"/>
    <p:sldId id="1269" r:id="rId6"/>
    <p:sldId id="1270" r:id="rId7"/>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5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494" autoAdjust="0"/>
    <p:restoredTop sz="95405"/>
  </p:normalViewPr>
  <p:slideViewPr>
    <p:cSldViewPr showGuides="1">
      <p:cViewPr varScale="1">
        <p:scale>
          <a:sx n="103" d="100"/>
          <a:sy n="103" d="100"/>
        </p:scale>
        <p:origin x="82" y="254"/>
      </p:cViewPr>
      <p:guideLst>
        <p:guide orient="horz" pos="2160"/>
        <p:guide pos="3852"/>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a:t>Jul 2024</a:t>
            </a:r>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Sep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Jul 2023</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Jul 2024</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Jul 2024</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Jul 2024</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47929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rPr>
              <a:t>Agenda</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24</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1322</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r2</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idx="10"/>
          </p:nvPr>
        </p:nvSpPr>
        <p:spPr/>
        <p:txBody>
          <a:bodyPr/>
          <a:lstStyle/>
          <a:p>
            <a:pPr eaLnBrk="0" hangingPunct="0">
              <a:defRPr/>
            </a:pPr>
            <a:r>
              <a:rPr lang="en-US" dirty="0" smtClean="0"/>
              <a:t>Jul 2024</a:t>
            </a:r>
            <a:endParaRPr lang="en-US" dirty="0"/>
          </a:p>
        </p:txBody>
      </p:sp>
      <p:sp>
        <p:nvSpPr>
          <p:cNvPr id="5" name="页脚占位符 4"/>
          <p:cNvSpPr>
            <a:spLocks noGrp="1"/>
          </p:cNvSpPr>
          <p:nvPr>
            <p:ph type="ftr" idx="11"/>
          </p:nvPr>
        </p:nvSpPr>
        <p:spPr/>
        <p:txBody>
          <a:bodyPr/>
          <a:lstStyle/>
          <a:p>
            <a:pPr eaLnBrk="0" hangingPunct="0">
              <a:defRPr/>
            </a:pPr>
            <a:r>
              <a:rPr lang="en-US" smtClean="0"/>
              <a:t>Bo Sun (Sanechips)</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 </a:t>
            </a:r>
            <a:r>
              <a:rPr kumimoji="0" lang="en-US" altLang="en-US" sz="3200" b="1" i="0" u="none" strike="noStrike" kern="0" cap="none" spc="0" normalizeH="0" baseline="0" noProof="0" dirty="0" err="1" smtClean="0">
                <a:ln>
                  <a:noFill/>
                </a:ln>
                <a:solidFill>
                  <a:schemeClr val="tx2"/>
                </a:solidFill>
                <a:effectLst/>
                <a:uLnTx/>
                <a:uFillTx/>
                <a:latin typeface="+mj-lt"/>
                <a:ea typeface="MS PGothic" panose="020B0600070205080204" pitchFamily="34" charset="-128"/>
                <a:cs typeface="MS PGothic" panose="020B0600070205080204" pitchFamily="34" charset="-128"/>
              </a:rPr>
              <a:t>TGbp</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t>
            </a:r>
            <a:r>
              <a:rPr lang="en-US" altLang="en-US" kern="0" dirty="0" smtClean="0"/>
              <a:t>Motion Dock</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2024-07-18</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9" name="Object 11"/>
          <p:cNvGraphicFramePr>
            <a:graphicFrameLocks noChangeAspect="1"/>
          </p:cNvGraphicFramePr>
          <p:nvPr/>
        </p:nvGraphicFramePr>
        <p:xfrm>
          <a:off x="1481931" y="3267075"/>
          <a:ext cx="9326563" cy="1138237"/>
        </p:xfrm>
        <a:graphic>
          <a:graphicData uri="http://schemas.openxmlformats.org/presentationml/2006/ole">
            <mc:AlternateContent xmlns:mc="http://schemas.openxmlformats.org/markup-compatibility/2006">
              <mc:Choice xmlns:v="urn:schemas-microsoft-com:vml" Requires="v">
                <p:oleObj spid="_x0000_s5508" name="Document" r:id="rId3" imgW="8336280" imgH="1019810" progId="Word.Document.8">
                  <p:embed/>
                </p:oleObj>
              </mc:Choice>
              <mc:Fallback>
                <p:oleObj name="Document" r:id="rId3" imgW="8336280" imgH="1019810" progId="Word.Document.8">
                  <p:embed/>
                  <p:pic>
                    <p:nvPicPr>
                      <p:cNvPr id="0" name="Object 11"/>
                      <p:cNvPicPr/>
                      <p:nvPr/>
                    </p:nvPicPr>
                    <p:blipFill>
                      <a:blip r:embed="rId4"/>
                      <a:stretch>
                        <a:fillRect/>
                      </a:stretch>
                    </p:blipFill>
                    <p:spPr>
                      <a:xfrm>
                        <a:off x="1481931" y="3267075"/>
                        <a:ext cx="9326563" cy="1138237"/>
                      </a:xfrm>
                      <a:prstGeom prst="rect">
                        <a:avLst/>
                      </a:prstGeom>
                      <a:noFill/>
                      <a:ln w="38100">
                        <a:noFill/>
                        <a:miter/>
                      </a:ln>
                    </p:spPr>
                  </p:pic>
                </p:oleObj>
              </mc:Fallback>
            </mc:AlternateContent>
          </a:graphicData>
        </a:graphic>
      </p:graphicFrame>
      <p:sp>
        <p:nvSpPr>
          <p:cNvPr id="10" name="Rectangle 12"/>
          <p:cNvSpPr/>
          <p:nvPr/>
        </p:nvSpPr>
        <p:spPr>
          <a:xfrm>
            <a:off x="1454944" y="2613025"/>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txBox="1"/>
          <p:nvPr/>
        </p:nvSpPr>
        <p:spPr>
          <a:xfrm>
            <a:off x="1219200" y="1676400"/>
            <a:ext cx="9829800" cy="3431540"/>
          </a:xfrm>
          <a:prstGeom prst="rect">
            <a:avLst/>
          </a:prstGeom>
        </p:spPr>
        <p:txBody>
          <a:bodyPr>
            <a:normAutofit fontScale="97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This document records</a:t>
            </a:r>
            <a:r>
              <a:rPr kumimoji="0" lang="en-US" altLang="en-US" sz="2400" b="1"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400" b="1" i="0" u="none" strike="noStrike" kern="0" cap="none" spc="0" normalizeH="0" noProof="0" dirty="0" err="1" smtClean="0">
                <a:ln>
                  <a:noFill/>
                </a:ln>
                <a:solidFill>
                  <a:schemeClr val="tx1"/>
                </a:solidFill>
                <a:effectLst/>
                <a:uLnTx/>
                <a:uFillTx/>
                <a:latin typeface="+mn-lt"/>
                <a:ea typeface="MS PGothic" panose="020B0600070205080204" pitchFamily="34" charset="-128"/>
                <a:cs typeface="MS PGothic" panose="020B0600070205080204" pitchFamily="34" charset="-128"/>
              </a:rPr>
              <a:t>TGbp</a:t>
            </a:r>
            <a:r>
              <a:rPr kumimoji="0" lang="en-US" altLang="en-US" sz="2400" b="1"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motions planned and conducted </a:t>
            </a:r>
            <a:r>
              <a:rPr lang="en-US" altLang="en-US" kern="0" noProof="0" dirty="0" smtClean="0"/>
              <a:t>during </a:t>
            </a:r>
            <a:r>
              <a:rPr lang="en-US" altLang="en-US" kern="0" noProof="0" dirty="0" err="1" smtClean="0"/>
              <a:t>TGbp</a:t>
            </a:r>
            <a:r>
              <a:rPr lang="en-US" altLang="en-US" kern="0" noProof="0" dirty="0" smtClean="0"/>
              <a:t> meetings.</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lang="en-US" altLang="en-US" kern="0" dirty="0" err="1" smtClean="0"/>
              <a:t>TGbp</a:t>
            </a:r>
            <a:r>
              <a:rPr lang="en-US" altLang="en-US" kern="0" dirty="0" smtClean="0"/>
              <a:t> motions during teleconferences should be announced at least 10 days before the teleconference running those motions</a:t>
            </a:r>
            <a:r>
              <a:rPr lang="en-US" altLang="en-US" kern="0" noProof="0" dirty="0" smtClean="0"/>
              <a: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lang="en-US" altLang="en-US" kern="0" dirty="0" err="1" smtClean="0"/>
              <a:t>TGbp</a:t>
            </a:r>
            <a:r>
              <a:rPr lang="en-US" altLang="en-US" kern="0" dirty="0" smtClean="0"/>
              <a:t> motions on leadership confirmation and approval of meeting minutes are not included in this dock.</a:t>
            </a:r>
            <a:endParaRPr lang="en-US" altLang="en-US" kern="0" noProof="0" dirty="0" smtClean="0"/>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6" name="文本框 5"/>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7" name="标题 1"/>
          <p:cNvSpPr txBox="1"/>
          <p:nvPr/>
        </p:nvSpPr>
        <p:spPr>
          <a:xfrm>
            <a:off x="914400" y="610235"/>
            <a:ext cx="10361613" cy="1065213"/>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t>Abstract</a:t>
            </a:r>
            <a:endParaRPr lang="zh-CN" altLang="en-US" sz="3200" kern="0" dirty="0"/>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#1 (May</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16, PM1, 2024)</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a:defRPr/>
            </a:pPr>
            <a:r>
              <a:rPr lang="en-US" altLang="en-GB" dirty="0">
                <a:sym typeface="+mn-ea"/>
              </a:rPr>
              <a:t>Approve the </a:t>
            </a:r>
            <a:r>
              <a:rPr lang="en-US" altLang="en-GB" dirty="0" err="1">
                <a:sym typeface="+mn-ea"/>
              </a:rPr>
              <a:t>TGbp</a:t>
            </a:r>
            <a:r>
              <a:rPr lang="en-US" altLang="en-GB" dirty="0">
                <a:sym typeface="+mn-ea"/>
              </a:rPr>
              <a:t> initial timeline plan as illustrated in slide 33 as in 11-24/0666r5.</a:t>
            </a:r>
          </a:p>
          <a:p>
            <a:pPr marL="0" lvl="0" indent="0">
              <a:buNone/>
              <a:defRPr/>
            </a:pPr>
            <a:endParaRPr lang="en-US" altLang="en-GB" dirty="0">
              <a:sym typeface="+mn-ea"/>
            </a:endParaRPr>
          </a:p>
          <a:p>
            <a:pPr marL="0" lvl="0" indent="0">
              <a:buNone/>
              <a:defRPr/>
            </a:pPr>
            <a:r>
              <a:rPr lang="en-US" altLang="en-GB" dirty="0">
                <a:sym typeface="+mn-ea"/>
              </a:rPr>
              <a:t>Note, the timeline plan is subject to change according to the 11bp developing progress.</a:t>
            </a:r>
          </a:p>
          <a:p>
            <a:pPr lvl="0">
              <a:defRPr/>
            </a:pPr>
            <a:endParaRPr lang="en-US" altLang="en-GB" dirty="0">
              <a:sym typeface="+mn-ea"/>
            </a:endParaRPr>
          </a:p>
          <a:p>
            <a:pPr lvl="0">
              <a:defRPr/>
            </a:pPr>
            <a:endParaRPr lang="en-US" altLang="en-GB" dirty="0">
              <a:sym typeface="+mn-ea"/>
            </a:endParaRPr>
          </a:p>
          <a:p>
            <a:pPr lvl="0">
              <a:defRPr/>
            </a:pPr>
            <a:r>
              <a:rPr lang="en-US" altLang="en-GB" dirty="0">
                <a:solidFill>
                  <a:srgbClr val="00B050"/>
                </a:solidFill>
                <a:sym typeface="+mn-ea"/>
              </a:rPr>
              <a:t>Result: Approved with unanimous consent</a:t>
            </a:r>
            <a:endParaRPr lang="zh-CN" altLang="en-US" dirty="0">
              <a:solidFill>
                <a:srgbClr val="00B050"/>
              </a:solidFill>
              <a:ea typeface="宋体" panose="02010600030101010101" pitchFamily="2" charset="-122"/>
              <a:sym typeface="+mn-ea"/>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#2 (Jul</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18, PM1, 2024)</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smtClean="0"/>
              <a:t>Move to approve the </a:t>
            </a:r>
            <a:r>
              <a:rPr lang="en-US" altLang="zh-CN" kern="0" dirty="0" err="1" smtClean="0"/>
              <a:t>TGbp</a:t>
            </a:r>
            <a:r>
              <a:rPr lang="en-US" altLang="zh-CN" kern="0" dirty="0" smtClean="0"/>
              <a:t> selection procedure as defined in 11-24/0897r1</a:t>
            </a:r>
          </a:p>
          <a:p>
            <a:pP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lang="en-US" altLang="zh-CN" kern="0" dirty="0" smtClean="0"/>
              <a:t>Moved: Bo Sun</a:t>
            </a:r>
          </a:p>
          <a:p>
            <a:pPr marL="0" indent="0">
              <a:buNone/>
              <a:defRPr/>
            </a:pP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Seconded: </a:t>
            </a:r>
            <a:r>
              <a:rPr kumimoji="0" lang="en-US" altLang="zh-CN" sz="2400" b="1" i="0" u="none" strike="noStrike" kern="0" cap="none" spc="0" normalizeH="0" baseline="0" noProof="0" dirty="0" err="1" smtClean="0">
                <a:ln>
                  <a:noFill/>
                </a:ln>
                <a:solidFill>
                  <a:schemeClr val="tx1"/>
                </a:solidFill>
                <a:effectLst/>
                <a:uLnTx/>
                <a:uFillTx/>
                <a:latin typeface="+mn-lt"/>
                <a:ea typeface="MS PGothic" panose="020B0600070205080204" pitchFamily="34" charset="-128"/>
                <a:cs typeface="MS PGothic" panose="020B0600070205080204" pitchFamily="34" charset="-128"/>
              </a:rPr>
              <a:t>Vytas</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zh-CN" sz="2400" b="1" i="0" u="none" strike="noStrike" kern="0" cap="none" spc="0" normalizeH="0" baseline="0" noProof="0" dirty="0" err="1" smtClean="0">
                <a:ln>
                  <a:noFill/>
                </a:ln>
                <a:solidFill>
                  <a:schemeClr val="tx1"/>
                </a:solidFill>
                <a:effectLst/>
                <a:uLnTx/>
                <a:uFillTx/>
                <a:latin typeface="+mn-lt"/>
                <a:ea typeface="MS PGothic" panose="020B0600070205080204" pitchFamily="34" charset="-128"/>
                <a:cs typeface="MS PGothic" panose="020B0600070205080204" pitchFamily="34" charset="-128"/>
              </a:rPr>
              <a:t>Kezys</a:t>
            </a: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lang="en-US" altLang="zh-CN" kern="0" dirty="0" smtClean="0">
                <a:solidFill>
                  <a:srgbClr val="00B050"/>
                </a:solidFill>
              </a:rPr>
              <a:t>Result: Approved with unanimous consent</a:t>
            </a:r>
            <a:endParaRPr kumimoji="0" lang="zh-CN" altLang="en-US" sz="2400" b="1" i="0" u="none" strike="noStrike" kern="0" cap="none" spc="0" normalizeH="0" baseline="0" noProof="0" dirty="0">
              <a:ln>
                <a:noFill/>
              </a:ln>
              <a:solidFill>
                <a:srgbClr val="00B050"/>
              </a:solidFill>
              <a:effectLst/>
              <a:uLnTx/>
              <a:uFillTx/>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40164181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#3 (Jul</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18, PM1, 2024)</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smtClean="0"/>
              <a:t>Move to approve the baseline of </a:t>
            </a:r>
            <a:r>
              <a:rPr lang="en-US" altLang="zh-CN" kern="0" dirty="0" err="1" smtClean="0"/>
              <a:t>TGbp</a:t>
            </a:r>
            <a:r>
              <a:rPr lang="en-US" altLang="zh-CN" kern="0" dirty="0" smtClean="0"/>
              <a:t> Function Requirements doc as included in 11-24/1307r1, for future development based on consensus</a:t>
            </a:r>
          </a:p>
          <a:p>
            <a:pP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lang="en-US" altLang="zh-CN" kern="0" dirty="0" smtClean="0"/>
              <a:t>Moved: Bin Qian</a:t>
            </a:r>
          </a:p>
          <a:p>
            <a:pPr marL="0" indent="0">
              <a:buNone/>
              <a:defRPr/>
            </a:pP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Seconded: Bin Tian</a:t>
            </a:r>
          </a:p>
          <a:p>
            <a:pPr marL="0" indent="0">
              <a:buNone/>
              <a:defRPr/>
            </a:pP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lang="en-US" altLang="zh-CN" kern="0" dirty="0" smtClean="0">
                <a:solidFill>
                  <a:srgbClr val="00B050"/>
                </a:solidFill>
              </a:rPr>
              <a:t>Result: Approved with unanimous consent</a:t>
            </a:r>
            <a:endParaRPr kumimoji="0" lang="zh-CN" altLang="en-US" sz="2400" b="1" i="0" u="none" strike="noStrike" kern="0" cap="none" spc="0" normalizeH="0" baseline="0" noProof="0" dirty="0">
              <a:ln>
                <a:noFill/>
              </a:ln>
              <a:solidFill>
                <a:srgbClr val="00B050"/>
              </a:solidFill>
              <a:effectLst/>
              <a:uLnTx/>
              <a:uFillTx/>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4188004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#4 (Sep 9</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PM1, 2024)</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smtClean="0"/>
              <a:t>Move to approve the baseline of </a:t>
            </a:r>
            <a:r>
              <a:rPr lang="en-US" altLang="zh-CN" kern="0" dirty="0" err="1" smtClean="0"/>
              <a:t>TGbp</a:t>
            </a:r>
            <a:r>
              <a:rPr lang="en-US" altLang="zh-CN" kern="0" dirty="0" smtClean="0"/>
              <a:t> </a:t>
            </a:r>
            <a:r>
              <a:rPr lang="en-US" altLang="zh-CN" kern="0" dirty="0" smtClean="0"/>
              <a:t>Specification Framework Document (SFD) </a:t>
            </a:r>
            <a:r>
              <a:rPr lang="en-US" altLang="zh-CN" kern="0" dirty="0" smtClean="0"/>
              <a:t>as included in </a:t>
            </a:r>
            <a:r>
              <a:rPr lang="en-US" altLang="zh-CN" kern="0" dirty="0" smtClean="0"/>
              <a:t>11-24/1613r0, </a:t>
            </a:r>
            <a:r>
              <a:rPr lang="en-US" altLang="zh-CN" kern="0" dirty="0" smtClean="0"/>
              <a:t>for future development based on consensus</a:t>
            </a:r>
          </a:p>
          <a:p>
            <a:pP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lang="en-US" altLang="zh-CN" kern="0" dirty="0" smtClean="0"/>
              <a:t>Moved: </a:t>
            </a:r>
            <a:r>
              <a:rPr lang="en-US" altLang="zh-CN" kern="0" dirty="0" err="1" smtClean="0"/>
              <a:t>Yinan</a:t>
            </a:r>
            <a:r>
              <a:rPr lang="en-US" altLang="zh-CN" kern="0" dirty="0" smtClean="0"/>
              <a:t> Qi</a:t>
            </a:r>
            <a:endParaRPr lang="en-US" altLang="zh-CN" kern="0" dirty="0" smtClean="0"/>
          </a:p>
          <a:p>
            <a:pPr marL="0" indent="0">
              <a:buNone/>
              <a:defRPr/>
            </a:pP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Seconded</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Sebastian Max</a:t>
            </a: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lang="en-US" altLang="zh-CN" kern="0" dirty="0" smtClean="0">
                <a:solidFill>
                  <a:srgbClr val="00B050"/>
                </a:solidFill>
              </a:rPr>
              <a:t>Result</a:t>
            </a:r>
            <a:r>
              <a:rPr lang="en-US" altLang="zh-CN" kern="0" dirty="0" smtClean="0">
                <a:solidFill>
                  <a:srgbClr val="00B050"/>
                </a:solidFill>
              </a:rPr>
              <a:t>: Approved with unanimous consent</a:t>
            </a:r>
            <a:endParaRPr kumimoji="0" lang="zh-CN" altLang="en-US" sz="2400" b="1" i="0" u="none" strike="noStrike" kern="0" cap="none" spc="0" normalizeH="0" baseline="0" noProof="0" dirty="0">
              <a:ln>
                <a:noFill/>
              </a:ln>
              <a:solidFill>
                <a:srgbClr val="00B050"/>
              </a:solidFill>
              <a:effectLst/>
              <a:uLnTx/>
              <a:uFillTx/>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792592016"/>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5279</TotalTime>
  <Words>376</Words>
  <Application>Microsoft Office PowerPoint</Application>
  <PresentationFormat>宽屏</PresentationFormat>
  <Paragraphs>56</Paragraphs>
  <Slides>6</Slides>
  <Notes>0</Notes>
  <HiddenSlides>0</HiddenSlides>
  <MMClips>0</MMClips>
  <ScaleCrop>false</ScaleCrop>
  <HeadingPairs>
    <vt:vector size="8" baseType="variant">
      <vt:variant>
        <vt:lpstr>已用的字体</vt:lpstr>
      </vt:variant>
      <vt:variant>
        <vt:i4>5</vt:i4>
      </vt:variant>
      <vt:variant>
        <vt:lpstr>主题</vt:lpstr>
      </vt:variant>
      <vt:variant>
        <vt:i4>1</vt:i4>
      </vt:variant>
      <vt:variant>
        <vt:lpstr>嵌入 OLE 服务器</vt:lpstr>
      </vt:variant>
      <vt:variant>
        <vt:i4>1</vt:i4>
      </vt:variant>
      <vt:variant>
        <vt:lpstr>幻灯片标题</vt:lpstr>
      </vt:variant>
      <vt:variant>
        <vt:i4>6</vt:i4>
      </vt:variant>
    </vt:vector>
  </HeadingPairs>
  <TitlesOfParts>
    <vt:vector size="13" baseType="lpstr">
      <vt:lpstr>Arial Unicode MS</vt:lpstr>
      <vt:lpstr>MS Gothic</vt:lpstr>
      <vt:lpstr>MS PGothic</vt:lpstr>
      <vt:lpstr>宋体</vt:lpstr>
      <vt:lpstr>Times New Roman</vt:lpstr>
      <vt:lpstr>802-11-Submission-16-9</vt:lpstr>
      <vt:lpstr>Document</vt:lpstr>
      <vt:lpstr>PowerPoint 演示文稿</vt:lpstr>
      <vt:lpstr>PowerPoint 演示文稿</vt:lpstr>
      <vt:lpstr>PowerPoint 演示文稿</vt:lpstr>
      <vt:lpstr>PowerPoint 演示文稿</vt:lpstr>
      <vt:lpstr>PowerPoint 演示文稿</vt:lpstr>
      <vt:lpstr>PowerPoint 演示文稿</vt:lpstr>
    </vt:vector>
  </TitlesOfParts>
  <Manager>Mr. Bo Sun</Manager>
  <Company>Sanechips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TGbp Motion Dock</dc:title>
  <dc:subject>IEEE 802.11TGbp Motion Dock</dc:subject>
  <dc:creator>Mr. Bo Sun</dc:creator>
  <cp:keywords>Sep 2023</cp:keywords>
  <cp:lastModifiedBy>Bo</cp:lastModifiedBy>
  <cp:revision>314</cp:revision>
  <cp:lastPrinted>2014-11-04T15:04:00Z</cp:lastPrinted>
  <dcterms:created xsi:type="dcterms:W3CDTF">2007-04-17T18:10:00Z</dcterms:created>
  <dcterms:modified xsi:type="dcterms:W3CDTF">2024-09-10T02:31:27Z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2052-11.8.2.12085</vt:lpwstr>
  </property>
  <property fmtid="{D5CDD505-2E9C-101B-9397-08002B2CF9AE}" pid="28" name="ICV">
    <vt:lpwstr>74412E5E3A414694A6E1E2AFBA2FB34A</vt:lpwstr>
  </property>
</Properties>
</file>