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1263" r:id="rId2"/>
    <p:sldId id="1266" r:id="rId3"/>
    <p:sldId id="1267" r:id="rId4"/>
    <p:sldId id="1268" r:id="rId5"/>
    <p:sldId id="1269" r:id="rId6"/>
    <p:sldId id="1270" r:id="rId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103" d="100"/>
          <a:sy n="103" d="100"/>
        </p:scale>
        <p:origin x="82" y="25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08"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a:t>
            </a:r>
            <a:r>
              <a:rPr lang="en-US" altLang="zh-CN" kern="0" dirty="0" smtClean="0"/>
              <a:t>Specification Framework Document (SFD) </a:t>
            </a:r>
            <a:r>
              <a:rPr lang="en-US" altLang="zh-CN" kern="0" dirty="0" smtClean="0"/>
              <a:t>as included in </a:t>
            </a:r>
            <a:r>
              <a:rPr lang="en-US" altLang="zh-CN" kern="0" dirty="0" smtClean="0"/>
              <a:t>11-24/1613r0, </a:t>
            </a:r>
            <a:r>
              <a:rPr lang="en-US" altLang="zh-CN" kern="0" dirty="0" smtClean="0"/>
              <a:t>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Sebastian Max</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a:t>
            </a:r>
            <a:r>
              <a:rPr lang="en-US" altLang="zh-CN" kern="0" dirty="0" smtClean="0">
                <a:solidFill>
                  <a:srgbClr val="00B050"/>
                </a:solidFill>
              </a:rPr>
              <a: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5279</TotalTime>
  <Words>376</Words>
  <Application>Microsoft Office PowerPoint</Application>
  <PresentationFormat>宽屏</PresentationFormat>
  <Paragraphs>56</Paragraphs>
  <Slides>6</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3" baseType="lpstr">
      <vt:lpstr>Arial Unicode MS</vt:lpstr>
      <vt:lpstr>MS Gothic</vt:lpstr>
      <vt:lpstr>MS PGothic</vt:lpstr>
      <vt:lpstr>宋体</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Bo</cp:lastModifiedBy>
  <cp:revision>314</cp:revision>
  <cp:lastPrinted>2014-11-04T15:04:00Z</cp:lastPrinted>
  <dcterms:created xsi:type="dcterms:W3CDTF">2007-04-17T18:10:00Z</dcterms:created>
  <dcterms:modified xsi:type="dcterms:W3CDTF">2024-09-10T02:31:27Z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