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8"/>
  </p:handoutMasterIdLst>
  <p:sldIdLst>
    <p:sldId id="1263" r:id="rId2"/>
    <p:sldId id="1266" r:id="rId3"/>
    <p:sldId id="1267" r:id="rId4"/>
    <p:sldId id="1268" r:id="rId5"/>
    <p:sldId id="1269" r:id="rId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79" d="100"/>
          <a:sy n="79" d="100"/>
        </p:scale>
        <p:origin x="324" y="6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a:t>
            </a:r>
            <a:r>
              <a:rPr kumimoji="0" lang="en-US" altLang="en-US" sz="3200" b="1" i="0" u="none" strike="noStrike" kern="0" cap="none" spc="0" normalizeH="0" baseline="0" noProof="0" dirty="0" err="1" smtClean="0">
                <a:ln>
                  <a:noFill/>
                </a:ln>
                <a:solidFill>
                  <a:schemeClr val="tx2"/>
                </a:solidFill>
                <a:effectLst/>
                <a:uLnTx/>
                <a:uFillTx/>
                <a:latin typeface="+mj-lt"/>
                <a:ea typeface="MS PGothic" panose="020B0600070205080204" pitchFamily="34" charset="-128"/>
                <a:cs typeface="MS PGothic" panose="020B0600070205080204" pitchFamily="34" charset="-128"/>
              </a:rPr>
              <a:t>TGbp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Motion Dock</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02"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7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records</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TGbp</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motions planned and conducted </a:t>
            </a:r>
            <a:r>
              <a:rPr lang="en-US" altLang="en-US" kern="0" noProof="0" dirty="0" smtClean="0"/>
              <a:t>during </a:t>
            </a:r>
            <a:r>
              <a:rPr lang="en-US" altLang="en-US" kern="0" noProof="0" dirty="0" err="1" smtClean="0"/>
              <a:t>TGbp</a:t>
            </a:r>
            <a:r>
              <a:rPr lang="en-US" altLang="en-US" kern="0" noProof="0" dirty="0" smtClean="0"/>
              <a:t> meetings.</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during teleconferences should be announced at least 10 days before the teleconference running those motions</a:t>
            </a:r>
            <a:r>
              <a:rPr lang="en-US" altLang="en-US" kern="0" noProof="0" dirty="0" smtClean="0"/>
              <a: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on leadership confirmation and approval of meeting minutes are not included in this dock.</a:t>
            </a:r>
            <a:endParaRPr lang="en-US" altLang="en-US" kern="0" noProof="0" dirty="0" smtClean="0"/>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 (May</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16,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defRPr/>
            </a:pPr>
            <a:r>
              <a:rPr lang="en-US" altLang="en-GB" dirty="0">
                <a:sym typeface="+mn-ea"/>
              </a:rPr>
              <a:t>Approve the </a:t>
            </a:r>
            <a:r>
              <a:rPr lang="en-US" altLang="en-GB" dirty="0" err="1">
                <a:sym typeface="+mn-ea"/>
              </a:rPr>
              <a:t>TGbp</a:t>
            </a:r>
            <a:r>
              <a:rPr lang="en-US" altLang="en-GB" dirty="0">
                <a:sym typeface="+mn-ea"/>
              </a:rPr>
              <a:t> initial timeline plan as illustrated in slide 33 as in 11-24/0666r5.</a:t>
            </a:r>
          </a:p>
          <a:p>
            <a:pPr marL="0" lvl="0" indent="0">
              <a:buNone/>
              <a:defRPr/>
            </a:pPr>
            <a:endParaRPr lang="en-US" altLang="en-GB" dirty="0">
              <a:sym typeface="+mn-ea"/>
            </a:endParaRPr>
          </a:p>
          <a:p>
            <a:pPr marL="0" lvl="0" indent="0">
              <a:buNone/>
              <a:defRPr/>
            </a:pPr>
            <a:r>
              <a:rPr lang="en-US" altLang="en-GB" dirty="0">
                <a:sym typeface="+mn-ea"/>
              </a:rPr>
              <a:t>Note, the timeline plan is subject to change according to the 11bp developing progress.</a:t>
            </a:r>
          </a:p>
          <a:p>
            <a:pPr lvl="0">
              <a:defRPr/>
            </a:pPr>
            <a:endParaRPr lang="en-US" altLang="en-GB" dirty="0">
              <a:sym typeface="+mn-ea"/>
            </a:endParaRPr>
          </a:p>
          <a:p>
            <a:pPr lvl="0">
              <a:defRPr/>
            </a:pPr>
            <a:endParaRPr lang="en-US" altLang="en-GB" dirty="0">
              <a:sym typeface="+mn-ea"/>
            </a:endParaRPr>
          </a:p>
          <a:p>
            <a:pPr lvl="0">
              <a:defRPr/>
            </a:pPr>
            <a:r>
              <a:rPr lang="en-US" altLang="en-GB" dirty="0">
                <a:solidFill>
                  <a:srgbClr val="00B050"/>
                </a:solidFill>
                <a:sym typeface="+mn-ea"/>
              </a:rPr>
              <a:t>Result: Approved with unanimous consent</a:t>
            </a:r>
            <a:endParaRPr lang="zh-CN" altLang="en-US" dirty="0">
              <a:solidFill>
                <a:srgbClr val="00B050"/>
              </a:solidFill>
              <a:ea typeface="宋体" panose="02010600030101010101" pitchFamily="2" charset="-122"/>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a:t>
            </a:r>
            <a:r>
              <a:rPr lang="en-US" altLang="zh-CN" kern="0" dirty="0" err="1" smtClean="0"/>
              <a:t>TGbp</a:t>
            </a:r>
            <a:r>
              <a:rPr lang="en-US" altLang="zh-CN" kern="0" dirty="0" smtClean="0"/>
              <a:t> selection procedure as defined in 11-24/0897r1</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Bo Sun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Vytas</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Kezys</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016418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Function Requirements doc as included in 11-24/1307r1,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00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5092</TotalTime>
  <Words>318</Words>
  <Application>Microsoft Office PowerPoint</Application>
  <PresentationFormat>宽屏</PresentationFormat>
  <Paragraphs>46</Paragraphs>
  <Slides>5</Slides>
  <Notes>0</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5</vt:i4>
      </vt:variant>
    </vt:vector>
  </HeadingPairs>
  <TitlesOfParts>
    <vt:vector size="12" baseType="lpstr">
      <vt:lpstr>Arial Unicode MS</vt:lpstr>
      <vt:lpstr>MS Gothic</vt:lpstr>
      <vt:lpstr>MS PGothic</vt:lpstr>
      <vt:lpstr>宋体</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Motion Dock</dc:title>
  <dc:subject>IEEE 802.11TGbp Motion Dock</dc:subject>
  <dc:creator>Mr. Bo Sun</dc:creator>
  <cp:keywords>Sep 2023</cp:keywords>
  <cp:lastModifiedBy>Bo</cp:lastModifiedBy>
  <cp:revision>310</cp:revision>
  <cp:lastPrinted>2014-11-04T15:04:00Z</cp:lastPrinted>
  <dcterms:created xsi:type="dcterms:W3CDTF">2007-04-17T18:10:00Z</dcterms:created>
  <dcterms:modified xsi:type="dcterms:W3CDTF">2024-07-18T20:01:00Z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