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8"/>
  </p:handoutMasterIdLst>
  <p:sldIdLst>
    <p:sldId id="1263" r:id="rId2"/>
    <p:sldId id="1266" r:id="rId3"/>
    <p:sldId id="1267" r:id="rId4"/>
    <p:sldId id="1268" r:id="rId5"/>
    <p:sldId id="1269" r:id="rId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79" d="100"/>
          <a:sy n="79" d="100"/>
        </p:scale>
        <p:origin x="324" y="6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Dock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98"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planned and </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dock.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a:t>
            </a:r>
            <a:r>
              <a:rPr lang="en-US" altLang="zh-CN" kern="0" dirty="0" smtClean="0"/>
              <a:t>: Bo Sun</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p>
          <a:p>
            <a:pPr marL="0" indent="0">
              <a:buNone/>
              <a:defRPr/>
            </a:pPr>
            <a:r>
              <a:rPr lang="en-US" altLang="zh-CN" kern="0" dirty="0" smtClean="0"/>
              <a:t>Result: </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#3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smtClean="0"/>
              <a:t>baseline of </a:t>
            </a:r>
            <a:r>
              <a:rPr lang="en-US" altLang="zh-CN" kern="0" dirty="0" err="1" smtClean="0"/>
              <a:t>TGbp</a:t>
            </a:r>
            <a:r>
              <a:rPr lang="en-US" altLang="zh-CN" kern="0" dirty="0" smtClean="0"/>
              <a:t> Function Requirements doc as included in 11-24/1307r0, for future development based on consensus</a:t>
            </a:r>
            <a:endParaRPr lang="en-US" altLang="zh-CN" kern="0" dirty="0" smtClean="0"/>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a:t>
            </a:r>
            <a:r>
              <a:rPr lang="en-US" altLang="zh-CN" kern="0" dirty="0" smtClean="0"/>
              <a:t>: Bin Qian</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p>
          <a:p>
            <a:pPr marL="0" indent="0">
              <a:buNone/>
              <a:defRPr/>
            </a:pPr>
            <a:r>
              <a:rPr lang="en-US" altLang="zh-CN" kern="0" dirty="0" smtClean="0"/>
              <a:t>Result: </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5028</TotalTime>
  <Words>306</Words>
  <Application>Microsoft Office PowerPoint</Application>
  <PresentationFormat>宽屏</PresentationFormat>
  <Paragraphs>44</Paragraphs>
  <Slides>5</Slides>
  <Notes>0</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5</vt:i4>
      </vt:variant>
    </vt:vector>
  </HeadingPairs>
  <TitlesOfParts>
    <vt:vector size="12" baseType="lpstr">
      <vt:lpstr>Arial Unicode MS</vt:lpstr>
      <vt:lpstr>MS Gothic</vt:lpstr>
      <vt:lpstr>MS PGothic</vt:lpstr>
      <vt:lpstr>宋体</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Bo</cp:lastModifiedBy>
  <cp:revision>305</cp:revision>
  <cp:lastPrinted>2014-11-04T15:04:00Z</cp:lastPrinted>
  <dcterms:created xsi:type="dcterms:W3CDTF">2007-04-17T18:10:00Z</dcterms:created>
  <dcterms:modified xsi:type="dcterms:W3CDTF">2024-07-18T15:04:06Z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