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523" r:id="rId3"/>
    <p:sldId id="862" r:id="rId4"/>
    <p:sldId id="863" r:id="rId5"/>
    <p:sldId id="2375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80" d="100"/>
          <a:sy n="80" d="100"/>
        </p:scale>
        <p:origin x="274" y="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A0D42E42-3AD4-465E-9169-FD649AA4F222}"/>
    <pc:docChg chg="modMainMaster">
      <pc:chgData name="Mike Montemurro" userId="40c20c913ca7511e" providerId="LiveId" clId="{A0D42E42-3AD4-465E-9169-FD649AA4F222}" dt="2024-07-19T13:22:48.431" v="1" actId="20577"/>
      <pc:docMkLst>
        <pc:docMk/>
      </pc:docMkLst>
      <pc:sldMasterChg chg="modSp mod">
        <pc:chgData name="Mike Montemurro" userId="40c20c913ca7511e" providerId="LiveId" clId="{A0D42E42-3AD4-465E-9169-FD649AA4F222}" dt="2024-07-19T13:22:48.431" v="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A0D42E42-3AD4-465E-9169-FD649AA4F222}" dt="2024-07-19T13:22:48.431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282762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802.11-24/1321r1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141-01-000m-p802-11revme-report-to-ec-on-conditional-approval-to-forward-draft-to-revcom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</a:t>
            </a:r>
            <a:r>
              <a:rPr lang="en-US"/>
              <a:t>– July </a:t>
            </a:r>
            <a:r>
              <a:rPr lang="en-US" dirty="0"/>
              <a:t>2024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Completed comment resolution on SA Ballot recirculation  comments received on D6.0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Initiated a 10-day recirculation ballot on D7.0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Approved a request to </a:t>
            </a:r>
            <a:r>
              <a:rPr lang="en-US" sz="2800"/>
              <a:t>the 802 LMSC </a:t>
            </a:r>
            <a:r>
              <a:rPr lang="en-US" sz="2800" dirty="0"/>
              <a:t>for conditional approval to submit </a:t>
            </a:r>
            <a:r>
              <a:rPr lang="en-US" sz="2800" dirty="0" err="1"/>
              <a:t>REVme</a:t>
            </a:r>
            <a:r>
              <a:rPr lang="en-US" sz="2800" dirty="0"/>
              <a:t> D7.0 to REVCOM.</a:t>
            </a: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726150" y="1558443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 scheduled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  <a:r>
              <a:rPr lang="en-US" altLang="en-US" sz="2000" dirty="0"/>
              <a:t>Monday August 12 at 10am ET for 2hrs </a:t>
            </a:r>
          </a:p>
          <a:p>
            <a:pPr>
              <a:lnSpc>
                <a:spcPct val="90000"/>
              </a:lnSpc>
            </a:pPr>
            <a:r>
              <a:rPr lang="en-US" dirty="0"/>
              <a:t>No meetings in September session</a:t>
            </a:r>
          </a:p>
          <a:p>
            <a:pPr>
              <a:lnSpc>
                <a:spcPct val="90000"/>
              </a:lnSpc>
            </a:pPr>
            <a:r>
              <a:rPr lang="en-US" dirty="0"/>
              <a:t>Objectives: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Wait for </a:t>
            </a:r>
            <a:r>
              <a:rPr lang="en-US" dirty="0" err="1"/>
              <a:t>TGmf</a:t>
            </a:r>
            <a:r>
              <a:rPr lang="en-US" dirty="0"/>
              <a:t> to begin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894383" y="651357"/>
            <a:ext cx="10363200" cy="1066800"/>
          </a:xfrm>
        </p:spPr>
        <p:txBody>
          <a:bodyPr/>
          <a:lstStyle/>
          <a:p>
            <a:r>
              <a:rPr lang="en-US" dirty="0"/>
              <a:t>Plans for September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45F46-AFF6-18FA-4D1E-837DFE5D4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 2023 – D3.0 Recirculation LB </a:t>
            </a:r>
            <a:endParaRPr lang="en-US" altLang="en-US" sz="1800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July 2023 – D4.0 Recirculation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2023 – D4.0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Feb 2024 – D5.0 Recirculation SA Ballot (roll-in of published amendment 11az, 11bd, 11bc, 11bb)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May 2024 – D6.0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Jul 2024 – D7.0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Sep 2024 – </a:t>
            </a:r>
            <a:r>
              <a:rPr lang="en-US" altLang="en-US" sz="1800" dirty="0" err="1">
                <a:solidFill>
                  <a:srgbClr val="00B0F0"/>
                </a:solidFill>
              </a:rPr>
              <a:t>RevCom</a:t>
            </a:r>
            <a:r>
              <a:rPr lang="en-US" altLang="en-US" sz="1800" dirty="0">
                <a:solidFill>
                  <a:srgbClr val="00B0F0"/>
                </a:solidFill>
              </a:rPr>
              <a:t>/SASB Approval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5AE0E6-06E4-00FD-8348-9A2CF3BA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TGme</a:t>
            </a:r>
            <a:r>
              <a:rPr lang="en-CA" dirty="0"/>
              <a:t> Timeline (</a:t>
            </a:r>
            <a:r>
              <a:rPr lang="en-CA"/>
              <a:t>No changes)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70A58-D5AD-74D1-22BA-E43E9F5E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576EA-0C94-35A4-540B-5B382E4A8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276047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EA7B30-6898-B557-187E-5DBC2CF7F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Approve document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https://mentor.ieee.org/802.11/dcn/24/11-24-1141-01-000m-p802-11revme-report-to-ec-on-conditional-approval-to-forward-draft-to-revcom.pptx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 the report to the IEEE 802 Executive Committee on the requirements for conditional approval to forward P802.11REVme to RevCom and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Request the IEEE 802 Executive Committee to conditionally approve forwarding P802.11REVme to RevCom.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Moved: Mark Hamilton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Second: Stephen McCann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Result: 9 – Yes; 0 – No; 0 - Abstain. Passes.</a:t>
            </a:r>
          </a:p>
          <a:p>
            <a:pPr marL="0" lvl="0" indent="0">
              <a:buNone/>
              <a:tabLst>
                <a:tab pos="457200" algn="l"/>
              </a:tabLst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[Moved by &lt;name&gt; on behalf of </a:t>
            </a:r>
            <a:r>
              <a:rPr lang="en-C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TGme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&lt;group&gt; vote: x-y-z ]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95611-3706-18E7-1DB7-585F06BC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EC Conditional Approval for REVCOM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0F649-032A-E1A9-364C-8F6B2E6D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B05D33-56E0-2A76-59F9-EE27B8182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524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7141</TotalTime>
  <Words>373</Words>
  <Application>Microsoft Office PowerPoint</Application>
  <PresentationFormat>Widescreen</PresentationFormat>
  <Paragraphs>68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MS PGothic</vt:lpstr>
      <vt:lpstr>Arial</vt:lpstr>
      <vt:lpstr>Times New Roman</vt:lpstr>
      <vt:lpstr>802-11-Submission</vt:lpstr>
      <vt:lpstr>Document</vt:lpstr>
      <vt:lpstr>REVme Closing Report – July 2024</vt:lpstr>
      <vt:lpstr>Work Completed</vt:lpstr>
      <vt:lpstr>Plans for September</vt:lpstr>
      <vt:lpstr>TGme Timeline (No changes)</vt:lpstr>
      <vt:lpstr>EC Conditional Approval for REVCOM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216</cp:revision>
  <cp:lastPrinted>1998-02-10T13:28:06Z</cp:lastPrinted>
  <dcterms:created xsi:type="dcterms:W3CDTF">2007-05-21T21:00:37Z</dcterms:created>
  <dcterms:modified xsi:type="dcterms:W3CDTF">2024-07-19T13:22:56Z</dcterms:modified>
  <cp:category/>
</cp:coreProperties>
</file>