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B512B-02DA-4BA5-8654-55315A1EBCE5}" v="2" dt="2024-07-18T18:38:0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72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4D5B512B-02DA-4BA5-8654-55315A1EBCE5}"/>
    <pc:docChg chg="undo custSel modSld modMainMaster">
      <pc:chgData name="Jim Lansford" userId="c1807ccf97ce491d" providerId="LiveId" clId="{4D5B512B-02DA-4BA5-8654-55315A1EBCE5}" dt="2024-07-18T18:38:06.745" v="414" actId="20577"/>
      <pc:docMkLst>
        <pc:docMk/>
      </pc:docMkLst>
      <pc:sldChg chg="modSp mod">
        <pc:chgData name="Jim Lansford" userId="c1807ccf97ce491d" providerId="LiveId" clId="{4D5B512B-02DA-4BA5-8654-55315A1EBCE5}" dt="2024-07-18T13:36:29.812" v="28" actId="20577"/>
        <pc:sldMkLst>
          <pc:docMk/>
          <pc:sldMk cId="0" sldId="332"/>
        </pc:sldMkLst>
        <pc:spChg chg="mod">
          <ac:chgData name="Jim Lansford" userId="c1807ccf97ce491d" providerId="LiveId" clId="{4D5B512B-02DA-4BA5-8654-55315A1EBCE5}" dt="2024-07-18T13:36:18.690" v="17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4D5B512B-02DA-4BA5-8654-55315A1EBCE5}" dt="2024-07-18T13:36:29.812" v="28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c1807ccf97ce491d" providerId="LiveId" clId="{4D5B512B-02DA-4BA5-8654-55315A1EBCE5}" dt="2024-07-18T18:38:06.745" v="414" actId="20577"/>
        <pc:sldMkLst>
          <pc:docMk/>
          <pc:sldMk cId="0" sldId="386"/>
        </pc:sldMkLst>
        <pc:spChg chg="mod">
          <ac:chgData name="Jim Lansford" userId="c1807ccf97ce491d" providerId="LiveId" clId="{4D5B512B-02DA-4BA5-8654-55315A1EBCE5}" dt="2024-07-18T13:44:07.948" v="407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4D5B512B-02DA-4BA5-8654-55315A1EBCE5}" dt="2024-07-18T18:38:06.745" v="414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4D5B512B-02DA-4BA5-8654-55315A1EBCE5}" dt="2024-07-18T13:36:07.482" v="13" actId="20577"/>
        <pc:sldMasterMkLst>
          <pc:docMk/>
          <pc:sldMasterMk cId="0" sldId="2147483648"/>
        </pc:sldMasterMkLst>
        <pc:spChg chg="mod">
          <ac:chgData name="Jim Lansford" userId="c1807ccf97ce491d" providerId="LiveId" clId="{4D5B512B-02DA-4BA5-8654-55315A1EBCE5}" dt="2024-07-18T13:36:07.482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4D5B512B-02DA-4BA5-8654-55315A1EBCE5}" dt="2024-07-18T13:36:01.102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802.11-24/1320r0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83-01-0wng-agenda-for-wng-sc-2024-jul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300-00-0wng-wng-meeting-minutes-2024-july-montreal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65656"/>
              </p:ext>
            </p:extLst>
          </p:nvPr>
        </p:nvGraphicFramePr>
        <p:xfrm>
          <a:off x="2214563" y="2535238"/>
          <a:ext cx="927100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9547" progId="Word.Document.8">
                  <p:embed/>
                </p:oleObj>
              </mc:Choice>
              <mc:Fallback>
                <p:oleObj name="Document" r:id="rId3" imgW="9048966" imgH="2309547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35238"/>
                        <a:ext cx="9271000" cy="237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US" altLang="en-US" sz="3200" dirty="0"/>
              <a:t>July 2024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https://mentor.ieee.org/802.11/dcn/24/11-24-0983-01-0wng-agenda-for-wng-sc-2024-july.pptx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sz="2000" dirty="0"/>
              <a:t>Presentations at July 2024 meeting</a:t>
            </a:r>
            <a:endParaRPr lang="en-GB" altLang="en-US" sz="2000" dirty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GB" altLang="en-US" sz="1800" b="1" dirty="0">
                <a:cs typeface="Arial" panose="020B0604020202020204" pitchFamily="34" charset="0"/>
              </a:rPr>
              <a:t>&gt; AM1 (0800-1000)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“Enhancing Wi-Fi Privacy: A Focus on Frame Anonymization Techniques,” 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Rosario Giuseppe </a:t>
            </a:r>
            <a:r>
              <a:rPr lang="en-US" sz="16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Garroppo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(University of Pisa)</a:t>
            </a:r>
          </a:p>
          <a:p>
            <a:pPr lvl="1"/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"Post-Quantum 802.11,“ Dan Harkins (HP Enterprise)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“Co-Existence of Wi-Fi with Narrowband Technology</a:t>
            </a:r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,” Stone Liu (Carleton University)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&gt; PM2 (1600-1800)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“ns-3  Rel-42/43  Wi-Fi Model Updates and Network Simulations,” H. Yin, S. Roy and T. R. Henderson (University of Washington)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“Proposal on data offload using WLAN in connected vehicle case,” Jing Ma (Toyota)</a:t>
            </a:r>
            <a:endParaRPr lang="en-US" sz="1600" dirty="0">
              <a:cs typeface="Arial" panose="020B0604020202020204" pitchFamily="34" charset="0"/>
            </a:endParaRP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</a:t>
            </a:r>
            <a:r>
              <a:rPr lang="en-US" sz="16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Automotive-TIG-Proposal</a:t>
            </a:r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,”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Azin</a:t>
            </a:r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Neishaboori</a:t>
            </a:r>
            <a:r>
              <a:rPr lang="en-US" sz="16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(General Motors)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>
                <a:hlinkClick r:id="rId4"/>
              </a:rPr>
              <a:t>https://mentor.ieee.org/802.11/dcn/24/11-24-1300-00-0wng-wng-meeting-minutes-2024-july-montreal-meeting.docx</a:t>
            </a:r>
            <a:r>
              <a:rPr lang="en-GB" altLang="en-US" sz="1600"/>
              <a:t>  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September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600" dirty="0"/>
              <a:t>TBD: call for presentations will be sent out in August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one straw poll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600" dirty="0"/>
              <a:t>Support for creation of an Automotive WLAN TIG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1600" dirty="0"/>
              <a:t>Y:85 / N:15 / A:17</a:t>
            </a:r>
            <a:endParaRPr lang="en-GB" alt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24888</TotalTime>
  <Words>289</Words>
  <Application>Microsoft Office PowerPoint</Application>
  <PresentationFormat>Widescreen</PresentationFormat>
  <Paragraphs>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868</cp:revision>
  <cp:lastPrinted>1998-02-10T13:28:06Z</cp:lastPrinted>
  <dcterms:created xsi:type="dcterms:W3CDTF">2004-12-02T14:01:45Z</dcterms:created>
  <dcterms:modified xsi:type="dcterms:W3CDTF">2024-07-18T18:38:12Z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