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85" r:id="rId4"/>
    <p:sldId id="286" r:id="rId5"/>
    <p:sldId id="288" r:id="rId6"/>
    <p:sldId id="287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44D664-B4C4-4516-A8DD-232271CAC7A9}" v="17" dt="2024-07-17T16:24:38.8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4641" autoAdjust="0"/>
  </p:normalViewPr>
  <p:slideViewPr>
    <p:cSldViewPr>
      <p:cViewPr varScale="1">
        <p:scale>
          <a:sx n="68" d="100"/>
          <a:sy n="68" d="100"/>
        </p:scale>
        <p:origin x="750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47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1444D664-B4C4-4516-A8DD-232271CAC7A9}"/>
    <pc:docChg chg="undo custSel addSld modSld modMainMaster">
      <pc:chgData name="Joseph Levy" userId="3766db8f-7892-44ce-ae9b-8fce39950acf" providerId="ADAL" clId="{1444D664-B4C4-4516-A8DD-232271CAC7A9}" dt="2024-07-17T16:23:56.947" v="2959" actId="403"/>
      <pc:docMkLst>
        <pc:docMk/>
      </pc:docMkLst>
      <pc:sldChg chg="modSp mod">
        <pc:chgData name="Joseph Levy" userId="3766db8f-7892-44ce-ae9b-8fce39950acf" providerId="ADAL" clId="{1444D664-B4C4-4516-A8DD-232271CAC7A9}" dt="2024-07-17T15:31:25.839" v="20" actId="6549"/>
        <pc:sldMkLst>
          <pc:docMk/>
          <pc:sldMk cId="0" sldId="256"/>
        </pc:sldMkLst>
        <pc:spChg chg="mod">
          <ac:chgData name="Joseph Levy" userId="3766db8f-7892-44ce-ae9b-8fce39950acf" providerId="ADAL" clId="{1444D664-B4C4-4516-A8DD-232271CAC7A9}" dt="2024-07-17T15:31:25.839" v="20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1444D664-B4C4-4516-A8DD-232271CAC7A9}" dt="2024-07-17T16:23:56.947" v="2959" actId="403"/>
        <pc:sldMkLst>
          <pc:docMk/>
          <pc:sldMk cId="0" sldId="285"/>
        </pc:sldMkLst>
        <pc:spChg chg="mod">
          <ac:chgData name="Joseph Levy" userId="3766db8f-7892-44ce-ae9b-8fce39950acf" providerId="ADAL" clId="{1444D664-B4C4-4516-A8DD-232271CAC7A9}" dt="2024-07-17T16:23:56.947" v="2959" actId="403"/>
          <ac:spMkLst>
            <pc:docMk/>
            <pc:sldMk cId="0" sldId="285"/>
            <ac:spMk id="3" creationId="{C9D42B5F-C1A7-B851-3CEB-7F883AE0D273}"/>
          </ac:spMkLst>
        </pc:spChg>
      </pc:sldChg>
      <pc:sldChg chg="modSp mod">
        <pc:chgData name="Joseph Levy" userId="3766db8f-7892-44ce-ae9b-8fce39950acf" providerId="ADAL" clId="{1444D664-B4C4-4516-A8DD-232271CAC7A9}" dt="2024-07-17T16:20:06.568" v="2937" actId="20577"/>
        <pc:sldMkLst>
          <pc:docMk/>
          <pc:sldMk cId="505389768" sldId="286"/>
        </pc:sldMkLst>
        <pc:spChg chg="mod">
          <ac:chgData name="Joseph Levy" userId="3766db8f-7892-44ce-ae9b-8fce39950acf" providerId="ADAL" clId="{1444D664-B4C4-4516-A8DD-232271CAC7A9}" dt="2024-07-17T16:20:06.568" v="2937" actId="20577"/>
          <ac:spMkLst>
            <pc:docMk/>
            <pc:sldMk cId="505389768" sldId="286"/>
            <ac:spMk id="3" creationId="{C9D42B5F-C1A7-B851-3CEB-7F883AE0D273}"/>
          </ac:spMkLst>
        </pc:spChg>
      </pc:sldChg>
      <pc:sldChg chg="modSp mod">
        <pc:chgData name="Joseph Levy" userId="3766db8f-7892-44ce-ae9b-8fce39950acf" providerId="ADAL" clId="{1444D664-B4C4-4516-A8DD-232271CAC7A9}" dt="2024-07-17T16:14:27.585" v="2864" actId="20577"/>
        <pc:sldMkLst>
          <pc:docMk/>
          <pc:sldMk cId="3031925242" sldId="287"/>
        </pc:sldMkLst>
        <pc:spChg chg="mod">
          <ac:chgData name="Joseph Levy" userId="3766db8f-7892-44ce-ae9b-8fce39950acf" providerId="ADAL" clId="{1444D664-B4C4-4516-A8DD-232271CAC7A9}" dt="2024-07-17T16:02:53.644" v="1465" actId="6549"/>
          <ac:spMkLst>
            <pc:docMk/>
            <pc:sldMk cId="3031925242" sldId="287"/>
            <ac:spMk id="2" creationId="{FAA12CB9-4289-9006-0F14-DB4E7EA6B071}"/>
          </ac:spMkLst>
        </pc:spChg>
        <pc:spChg chg="mod">
          <ac:chgData name="Joseph Levy" userId="3766db8f-7892-44ce-ae9b-8fce39950acf" providerId="ADAL" clId="{1444D664-B4C4-4516-A8DD-232271CAC7A9}" dt="2024-07-17T16:14:27.585" v="2864" actId="20577"/>
          <ac:spMkLst>
            <pc:docMk/>
            <pc:sldMk cId="3031925242" sldId="287"/>
            <ac:spMk id="3" creationId="{E5E806D8-EC48-A516-1A4C-2BB3257E7BBC}"/>
          </ac:spMkLst>
        </pc:spChg>
      </pc:sldChg>
      <pc:sldChg chg="addSp delSp modSp new mod">
        <pc:chgData name="Joseph Levy" userId="3766db8f-7892-44ce-ae9b-8fce39950acf" providerId="ADAL" clId="{1444D664-B4C4-4516-A8DD-232271CAC7A9}" dt="2024-07-17T16:23:07.136" v="2955" actId="113"/>
        <pc:sldMkLst>
          <pc:docMk/>
          <pc:sldMk cId="843482669" sldId="288"/>
        </pc:sldMkLst>
        <pc:spChg chg="mod">
          <ac:chgData name="Joseph Levy" userId="3766db8f-7892-44ce-ae9b-8fce39950acf" providerId="ADAL" clId="{1444D664-B4C4-4516-A8DD-232271CAC7A9}" dt="2024-07-17T15:59:13.533" v="1440" actId="20577"/>
          <ac:spMkLst>
            <pc:docMk/>
            <pc:sldMk cId="843482669" sldId="288"/>
            <ac:spMk id="2" creationId="{30487504-6413-9B37-2762-A4768E70F3A3}"/>
          </ac:spMkLst>
        </pc:spChg>
        <pc:spChg chg="del">
          <ac:chgData name="Joseph Levy" userId="3766db8f-7892-44ce-ae9b-8fce39950acf" providerId="ADAL" clId="{1444D664-B4C4-4516-A8DD-232271CAC7A9}" dt="2024-07-17T15:59:34.986" v="1441" actId="478"/>
          <ac:spMkLst>
            <pc:docMk/>
            <pc:sldMk cId="843482669" sldId="288"/>
            <ac:spMk id="3" creationId="{F37FE0D1-2BC0-8548-C8BA-6995D5073ED8}"/>
          </ac:spMkLst>
        </pc:spChg>
        <pc:graphicFrameChg chg="add mod modGraphic">
          <ac:chgData name="Joseph Levy" userId="3766db8f-7892-44ce-ae9b-8fce39950acf" providerId="ADAL" clId="{1444D664-B4C4-4516-A8DD-232271CAC7A9}" dt="2024-07-17T16:23:07.136" v="2955" actId="113"/>
          <ac:graphicFrameMkLst>
            <pc:docMk/>
            <pc:sldMk cId="843482669" sldId="288"/>
            <ac:graphicFrameMk id="7" creationId="{FA3D46DB-6AF7-3F25-C3F1-0AE13214587E}"/>
          </ac:graphicFrameMkLst>
        </pc:graphicFrameChg>
      </pc:sldChg>
      <pc:sldMasterChg chg="modSp mod">
        <pc:chgData name="Joseph Levy" userId="3766db8f-7892-44ce-ae9b-8fce39950acf" providerId="ADAL" clId="{1444D664-B4C4-4516-A8DD-232271CAC7A9}" dt="2024-07-17T15:31:01.149" v="12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1444D664-B4C4-4516-A8DD-232271CAC7A9}" dt="2024-07-17T15:31:01.149" v="1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802.11-24/13111r0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gilb@ieee.org" TargetMode="External"/><Relationship Id="rId3" Type="http://schemas.openxmlformats.org/officeDocument/2006/relationships/hyperlink" Target="mailto:mrhantel@ra.rockwell.com" TargetMode="External"/><Relationship Id="rId7" Type="http://schemas.openxmlformats.org/officeDocument/2006/relationships/hyperlink" Target="https://www.ieee802.org/1/files/private/802-REVc-drafts/" TargetMode="External"/><Relationship Id="rId2" Type="http://schemas.openxmlformats.org/officeDocument/2006/relationships/hyperlink" Target="https://development.standards.ieee.org/myproject-web/app#viewpar/12800/92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rivate/802-REVc-drafts" TargetMode="External"/><Relationship Id="rId5" Type="http://schemas.openxmlformats.org/officeDocument/2006/relationships/hyperlink" Target="https://1.ieee802.org/maintenance/802-revc/" TargetMode="External"/><Relationship Id="rId4" Type="http://schemas.openxmlformats.org/officeDocument/2006/relationships/hyperlink" Target="mailto:glenn.parsons@ericsson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24/1-24-0037-00-Mntg-p802-revc-d2-0-preliminary-comments.xlsx" TargetMode="External"/><Relationship Id="rId2" Type="http://schemas.openxmlformats.org/officeDocument/2006/relationships/hyperlink" Target="https://www.ieee802.org/1/files/private/802-REVc-drafts/d2/P802-REVc-d2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24/1-24-0042-01-Mntg-p802-revc-d2-0-ballot-comments.xls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802REVc Status July 2024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486171"/>
              </p:ext>
            </p:extLst>
          </p:nvPr>
        </p:nvGraphicFramePr>
        <p:xfrm>
          <a:off x="995363" y="2411413"/>
          <a:ext cx="10279062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8783" imgH="2543776" progId="Word.Document.8">
                  <p:embed/>
                </p:oleObj>
              </mc:Choice>
              <mc:Fallback>
                <p:oleObj name="Document" r:id="rId3" imgW="10438783" imgH="25437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279062" cy="2503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 summary of discussions and decision during the 802.11 ARC meetings and the 802.1 802REVc meetings related to comment resolution and technical discussions related to P802REVc.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intended to be a status report for the 802.11 WG and the 802.11 ARC SC.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143000"/>
            <a:ext cx="11161713" cy="5440363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b="0" dirty="0">
                <a:solidFill>
                  <a:srgbClr val="2487D7"/>
                </a:solidFill>
                <a:latin typeface="+mj-lt"/>
                <a:hlinkClick r:id="rId2"/>
              </a:rPr>
              <a:t>PAR</a:t>
            </a:r>
            <a:r>
              <a:rPr lang="en-GB" altLang="tr-TR" sz="2000" b="0" dirty="0">
                <a:latin typeface="+mj-lt"/>
              </a:rPr>
              <a:t>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was approved </a:t>
            </a:r>
            <a:r>
              <a:rPr lang="en-GB" altLang="tr-TR" sz="2000" b="0" dirty="0">
                <a:latin typeface="+mj-lt"/>
              </a:rPr>
              <a:t>on 24 March 2022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to create: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dirty="0">
                <a:solidFill>
                  <a:srgbClr val="333333"/>
                </a:solidFill>
                <a:latin typeface="+mj-lt"/>
              </a:rPr>
              <a:t>802-REVc - “Standard for Local and Metropolitan Area Networks: Overview and Architecture”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i="1" dirty="0">
                <a:solidFill>
                  <a:srgbClr val="333333"/>
                </a:solidFill>
                <a:latin typeface="+mj-lt"/>
              </a:rPr>
              <a:t>A maintenance roll up of the outstanding amendments of IEEE std 802-2014 – 802.c, 802d, 802f </a:t>
            </a:r>
            <a:endParaRPr lang="en-GB" altLang="tr-TR" dirty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Assigned to 802.1 Maintenance – </a:t>
            </a:r>
            <a:r>
              <a:rPr lang="en-US" sz="1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Mark Hantel </a:t>
            </a:r>
            <a:r>
              <a:rPr lang="en-GB" altLang="tr-TR" sz="1600" dirty="0"/>
              <a:t>Maintenance TG Chair, </a:t>
            </a:r>
            <a:r>
              <a:rPr lang="en-US" sz="1600" dirty="0">
                <a:solidFill>
                  <a:srgbClr val="23527C"/>
                </a:solidFill>
                <a:hlinkClick r:id="rId4"/>
              </a:rPr>
              <a:t>Glenn Parsons</a:t>
            </a:r>
            <a:r>
              <a:rPr lang="en-US" sz="1600" dirty="0">
                <a:solidFill>
                  <a:srgbClr val="23527C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802.1 </a:t>
            </a:r>
            <a:r>
              <a:rPr lang="en-US" sz="1800" dirty="0">
                <a:solidFill>
                  <a:schemeClr val="tx1"/>
                </a:solidFill>
              </a:rPr>
              <a:t>Chair</a:t>
            </a:r>
            <a:endParaRPr lang="en-GB" altLang="tr-TR" sz="1800" dirty="0">
              <a:solidFill>
                <a:schemeClr val="tx1"/>
              </a:solidFill>
            </a:endParaRP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Status/documents/comments are available: </a:t>
            </a:r>
            <a:r>
              <a:rPr lang="en-GB" altLang="tr-TR" sz="1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https://1.ieee802.org/maintenance/802-revc/</a:t>
            </a:r>
            <a:r>
              <a:rPr lang="en-GB" altLang="tr-TR" sz="1800" dirty="0"/>
              <a:t>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Files available</a:t>
            </a:r>
            <a:r>
              <a:rPr lang="en-GB" altLang="tr-TR" sz="1600" dirty="0">
                <a:solidFill>
                  <a:srgbClr val="23527C"/>
                </a:solidFill>
              </a:rPr>
              <a:t>: </a:t>
            </a:r>
            <a:r>
              <a:rPr lang="en-GB" altLang="tr-TR" sz="1800" dirty="0">
                <a:solidFill>
                  <a:srgbClr val="23527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https://www.ieee802.org/1/files/private/802-REVc-drafts</a:t>
            </a:r>
            <a:r>
              <a:rPr lang="en-GB" altLang="tr-TR" sz="1800" dirty="0">
                <a:hlinkClick r:id="rId7"/>
              </a:rPr>
              <a:t>/</a:t>
            </a:r>
            <a:r>
              <a:rPr lang="en-GB" altLang="tr-TR" sz="1800" dirty="0"/>
              <a:t> (members only, .11 members)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Editor: </a:t>
            </a:r>
            <a:r>
              <a:rPr lang="en-US" sz="1800" dirty="0">
                <a:solidFill>
                  <a:srgbClr val="0000E5"/>
                </a:solidFill>
                <a:hlinkClick r:id="rId8"/>
              </a:rPr>
              <a:t>James Gilb</a:t>
            </a:r>
            <a:r>
              <a:rPr lang="en-US" sz="1800" dirty="0">
                <a:solidFill>
                  <a:srgbClr val="0000E5"/>
                </a:solidFill>
              </a:rPr>
              <a:t> </a:t>
            </a:r>
            <a:endParaRPr lang="en-US" dirty="0">
              <a:solidFill>
                <a:srgbClr val="333333"/>
              </a:solidFill>
              <a:latin typeface="+mj-lt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>
                <a:solidFill>
                  <a:srgbClr val="333333"/>
                </a:solidFill>
                <a:latin typeface="+mj-lt"/>
              </a:rPr>
              <a:t>Draft Status Overview: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>
                <a:solidFill>
                  <a:srgbClr val="333333"/>
                </a:solidFill>
                <a:latin typeface="+mj-lt"/>
              </a:rPr>
              <a:t>WG ballot phase has completed.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>
                <a:solidFill>
                  <a:srgbClr val="333333"/>
                </a:solidFill>
                <a:latin typeface="+mj-lt"/>
              </a:rPr>
              <a:t>SA ballot phase has started: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400" dirty="0">
                <a:solidFill>
                  <a:srgbClr val="333333"/>
                </a:solidFill>
                <a:latin typeface="+mj-lt"/>
              </a:rPr>
              <a:t>Ballot pool established 13 Apr 2024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400" dirty="0">
                <a:solidFill>
                  <a:srgbClr val="333333"/>
                </a:solidFill>
                <a:latin typeface="+mj-lt"/>
              </a:rPr>
              <a:t>P802-REVc D2.0 – SA ballot closed 15 Jul 2024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/>
              <a:t>Goal: To RevCom – Sep 2024 – Publish Dec 2024</a:t>
            </a:r>
            <a:endParaRPr lang="en-GB" altLang="tr-TR" sz="2800" dirty="0">
              <a:solidFill>
                <a:srgbClr val="333333"/>
              </a:solidFill>
              <a:latin typeface="+mj-lt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July 2024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3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681" y="1219200"/>
            <a:ext cx="11449050" cy="5018087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802.11 ARC SC met on 16 Jul AM1 and Discussed: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b="0" i="0" u="none" strike="noStrike" dirty="0">
                <a:solidFill>
                  <a:srgbClr val="23527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2"/>
              </a:rPr>
              <a:t>802-REVc, Draft 2.0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(members only)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</a:rPr>
              <a:t>802 - 802REVc met 15 Jul PM1 and 17 JUL AM1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The SA ballot did not close until after the 15 JUL meeting.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At the 15 Jul meeting a preliminary comments document was discussed </a:t>
            </a:r>
            <a:r>
              <a:rPr lang="en-US" sz="2400" dirty="0">
                <a:latin typeface="Calibri" panose="020F0502020204030204" pitchFamily="34" charset="0"/>
                <a:hlinkClick r:id="rId3"/>
              </a:rPr>
              <a:t>1-24/0037r0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At the 17 Jul AM1 meeting the comment document was discussed </a:t>
            </a:r>
            <a:r>
              <a:rPr lang="en-US" sz="2400" dirty="0">
                <a:latin typeface="Calibri" panose="020F0502020204030204" pitchFamily="34" charset="0"/>
                <a:hlinkClick r:id="rId4"/>
              </a:rPr>
              <a:t>1-24/0042r1</a:t>
            </a:r>
            <a:br>
              <a:rPr lang="en-US" sz="2400" dirty="0">
                <a:latin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</a:rPr>
              <a:t>(this document has all comment resolutions agreed to date)</a:t>
            </a:r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July 2024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4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8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87504-6413-9B37-2762-A4768E70F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AA23E-D663-B95F-309C-280C30ED11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13937-7CEE-54C3-15AA-0BDB0B1976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AEC9C8-8FAC-375F-E3D3-C5D02967C8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3D46DB-6AF7-3F25-C3F1-0AE1321458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256763"/>
              </p:ext>
            </p:extLst>
          </p:nvPr>
        </p:nvGraphicFramePr>
        <p:xfrm>
          <a:off x="1799170" y="1600200"/>
          <a:ext cx="7116231" cy="434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5887">
                  <a:extLst>
                    <a:ext uri="{9D8B030D-6E8A-4147-A177-3AD203B41FA5}">
                      <a16:colId xmlns:a16="http://schemas.microsoft.com/office/drawing/2014/main" val="2124766878"/>
                    </a:ext>
                  </a:extLst>
                </a:gridCol>
                <a:gridCol w="1167785">
                  <a:extLst>
                    <a:ext uri="{9D8B030D-6E8A-4147-A177-3AD203B41FA5}">
                      <a16:colId xmlns:a16="http://schemas.microsoft.com/office/drawing/2014/main" val="1912039340"/>
                    </a:ext>
                  </a:extLst>
                </a:gridCol>
                <a:gridCol w="390158">
                  <a:extLst>
                    <a:ext uri="{9D8B030D-6E8A-4147-A177-3AD203B41FA5}">
                      <a16:colId xmlns:a16="http://schemas.microsoft.com/office/drawing/2014/main" val="189994874"/>
                    </a:ext>
                  </a:extLst>
                </a:gridCol>
                <a:gridCol w="2879577">
                  <a:extLst>
                    <a:ext uri="{9D8B030D-6E8A-4147-A177-3AD203B41FA5}">
                      <a16:colId xmlns:a16="http://schemas.microsoft.com/office/drawing/2014/main" val="17378315"/>
                    </a:ext>
                  </a:extLst>
                </a:gridCol>
                <a:gridCol w="1082824">
                  <a:extLst>
                    <a:ext uri="{9D8B030D-6E8A-4147-A177-3AD203B41FA5}">
                      <a16:colId xmlns:a16="http://schemas.microsoft.com/office/drawing/2014/main" val="3085318367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u="none" strike="noStrike" dirty="0">
                          <a:effectLst/>
                        </a:rPr>
                        <a:t>Types</a:t>
                      </a:r>
                      <a:endParaRPr lang="en-US" sz="3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 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u="none" strike="noStrike" dirty="0">
                          <a:effectLst/>
                        </a:rPr>
                        <a:t>Status</a:t>
                      </a:r>
                      <a:endParaRPr lang="en-US" sz="3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 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77015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Editorial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11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ACCEPTED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30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656766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Technical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59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REVISED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12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93701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General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7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REJECTED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7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88819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u="none" strike="noStrike" dirty="0">
                          <a:effectLst/>
                        </a:rPr>
                        <a:t>Total</a:t>
                      </a:r>
                      <a:endParaRPr lang="en-US" sz="3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77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Closed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49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7734907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MBS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45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Open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28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413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48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12CB9-4289-9006-0F14-DB4E7EA6B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806D8-EC48-A516-1A4C-2BB3257E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08619"/>
            <a:ext cx="11048999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1.5 hours electronic meeting to be scheduled for comment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Tuesdays 10:00-11:30 h EDT on 20 July, 13 Aug, 20 Aug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ARC has no plans to meeting prior to the 802.11 September Interim, but will schedule a electronic meeting, if necessary, with 10 days notice.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 of comment resolution will be provided via the 802.11 WG reflector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the SA ballot recirculation is started a notice will be sent to the 802.11 WG reflector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tr-TR" dirty="0">
                <a:solidFill>
                  <a:srgbClr val="333333"/>
                </a:solidFill>
                <a:latin typeface="+mj-lt"/>
              </a:rPr>
              <a:t>If you would like to submit a comment on the upcoming and are not a member of the SA Ballot Pool, please contact Joseph Levy (jslevy@ieee.org).</a:t>
            </a:r>
            <a:endParaRPr lang="en-GB" altLang="tr-TR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06D85-7DBB-D3A9-E8AD-FED527A45B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E9C4C-524F-7E77-EA6A-4F4179A470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73062C-C533-8A4F-A16B-CD66E1FE6F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925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</TotalTime>
  <Words>546</Words>
  <Application>Microsoft Office PowerPoint</Application>
  <PresentationFormat>Widescreen</PresentationFormat>
  <Paragraphs>91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Calibri</vt:lpstr>
      <vt:lpstr>Times New Roman</vt:lpstr>
      <vt:lpstr>Office Theme</vt:lpstr>
      <vt:lpstr>Document</vt:lpstr>
      <vt:lpstr>802REVc Status July 2024 Update</vt:lpstr>
      <vt:lpstr>Abstract</vt:lpstr>
      <vt:lpstr>IEEE Std 802-REVc Overview</vt:lpstr>
      <vt:lpstr>IEEE Std 802-REVc Details</vt:lpstr>
      <vt:lpstr>Comment Status</vt:lpstr>
      <vt:lpstr>Next Steps</vt:lpstr>
      <vt:lpstr>References</vt:lpstr>
    </vt:vector>
  </TitlesOfParts>
  <Company>InterDigital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11-23-2111r0</dc:title>
  <dc:creator>Joseph Levy</dc:creator>
  <cp:lastModifiedBy>Joseph Levy</cp:lastModifiedBy>
  <cp:revision>5</cp:revision>
  <cp:lastPrinted>1601-01-01T00:00:00Z</cp:lastPrinted>
  <dcterms:created xsi:type="dcterms:W3CDTF">2023-05-08T15:19:58Z</dcterms:created>
  <dcterms:modified xsi:type="dcterms:W3CDTF">2024-07-17T16:24:43Z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2024-07-17T15:28:58Z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f73372dd-e2c0-4599-ab94-21aa1dcc6505</vt:lpwstr>
  </property>
  <property fmtid="{D5CDD505-2E9C-101B-9397-08002B2CF9AE}" pid="8" name="MSIP_Label_4d2f777e-4347-4fc6-823a-b44ab313546a_ContentBits">
    <vt:lpwstr>0</vt:lpwstr>
  </property>
</Properties>
</file>