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6" r:id="rId4"/>
    <p:sldId id="262" r:id="rId5"/>
    <p:sldId id="263" r:id="rId6"/>
    <p:sldId id="258" r:id="rId7"/>
    <p:sldId id="261" r:id="rId8"/>
    <p:sldId id="26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9452AC5-F3F5-02A1-6CCC-58B16225A901}" name="주성 문" initials="주문" userId="202646a90de89a20" providerId="Windows Live"/>
  <p188:author id="{396AEEE6-623A-3D05-685E-851438B14508}" name="김용호" initials="김" userId="S::ronnykim@office.ut.ac.kr::a97274c0-04a6-4462-84d2-77f6f8cdc30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1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E895F5-5274-462C-9EAD-5622629DE899}" v="320" dt="2024-05-09T05:15:43.9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30" autoAdjust="0"/>
    <p:restoredTop sz="95640" autoAdjust="0"/>
  </p:normalViewPr>
  <p:slideViewPr>
    <p:cSldViewPr>
      <p:cViewPr varScale="1">
        <p:scale>
          <a:sx n="144" d="100"/>
          <a:sy n="144" d="100"/>
        </p:scale>
        <p:origin x="1744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김 용호" userId="ca7f1c2ee546dcc2" providerId="LiveId" clId="{4FC228EA-5B39-4535-A411-869568A728CE}"/>
    <pc:docChg chg="custSel delSld modSld modMainMaster">
      <pc:chgData name="김 용호" userId="ca7f1c2ee546dcc2" providerId="LiveId" clId="{4FC228EA-5B39-4535-A411-869568A728CE}" dt="2024-01-01T03:35:53.027" v="1587"/>
      <pc:docMkLst>
        <pc:docMk/>
      </pc:docMkLst>
      <pc:sldChg chg="modSp mod">
        <pc:chgData name="김 용호" userId="ca7f1c2ee546dcc2" providerId="LiveId" clId="{4FC228EA-5B39-4535-A411-869568A728CE}" dt="2024-01-01T03:23:47.595" v="89"/>
        <pc:sldMkLst>
          <pc:docMk/>
          <pc:sldMk cId="0" sldId="256"/>
        </pc:sldMkLst>
        <pc:spChg chg="mod">
          <ac:chgData name="김 용호" userId="ca7f1c2ee546dcc2" providerId="LiveId" clId="{4FC228EA-5B39-4535-A411-869568A728CE}" dt="2024-01-01T03:22:08.808" v="15"/>
          <ac:spMkLst>
            <pc:docMk/>
            <pc:sldMk cId="0" sldId="256"/>
            <ac:spMk id="6" creationId="{00000000-0000-0000-0000-000000000000}"/>
          </ac:spMkLst>
        </pc:spChg>
        <pc:spChg chg="mod">
          <ac:chgData name="김 용호" userId="ca7f1c2ee546dcc2" providerId="LiveId" clId="{4FC228EA-5B39-4535-A411-869568A728CE}" dt="2024-01-01T03:23:47.595" v="89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김 용호" userId="ca7f1c2ee546dcc2" providerId="LiveId" clId="{4FC228EA-5B39-4535-A411-869568A728CE}" dt="2024-01-01T03:23:29.335" v="56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김 용호" userId="ca7f1c2ee546dcc2" providerId="LiveId" clId="{4FC228EA-5B39-4535-A411-869568A728CE}" dt="2024-01-01T03:28:49.866" v="779"/>
        <pc:sldMkLst>
          <pc:docMk/>
          <pc:sldMk cId="2168402344" sldId="257"/>
        </pc:sldMkLst>
        <pc:spChg chg="mod">
          <ac:chgData name="김 용호" userId="ca7f1c2ee546dcc2" providerId="LiveId" clId="{4FC228EA-5B39-4535-A411-869568A728CE}" dt="2024-01-01T03:26:03.276" v="574" actId="20577"/>
          <ac:spMkLst>
            <pc:docMk/>
            <pc:sldMk cId="2168402344" sldId="257"/>
            <ac:spMk id="3" creationId="{6A26B347-9A6B-3DCE-A243-8A0CF8B5A3E7}"/>
          </ac:spMkLst>
        </pc:spChg>
        <pc:spChg chg="mod">
          <ac:chgData name="김 용호" userId="ca7f1c2ee546dcc2" providerId="LiveId" clId="{4FC228EA-5B39-4535-A411-869568A728CE}" dt="2024-01-01T03:28:49.866" v="779"/>
          <ac:spMkLst>
            <pc:docMk/>
            <pc:sldMk cId="2168402344" sldId="257"/>
            <ac:spMk id="6" creationId="{769B5575-958E-A21C-D69F-0C610CD5F6DF}"/>
          </ac:spMkLst>
        </pc:spChg>
      </pc:sldChg>
      <pc:sldChg chg="addSp delSp modSp mod">
        <pc:chgData name="김 용호" userId="ca7f1c2ee546dcc2" providerId="LiveId" clId="{4FC228EA-5B39-4535-A411-869568A728CE}" dt="2024-01-01T03:31:11.836" v="798" actId="1076"/>
        <pc:sldMkLst>
          <pc:docMk/>
          <pc:sldMk cId="230529835" sldId="258"/>
        </pc:sldMkLst>
        <pc:spChg chg="mod">
          <ac:chgData name="김 용호" userId="ca7f1c2ee546dcc2" providerId="LiveId" clId="{4FC228EA-5B39-4535-A411-869568A728CE}" dt="2024-01-01T03:31:10.502" v="797" actId="14100"/>
          <ac:spMkLst>
            <pc:docMk/>
            <pc:sldMk cId="230529835" sldId="258"/>
            <ac:spMk id="3" creationId="{D4642A64-F757-40EA-5626-E40FE3D9D09D}"/>
          </ac:spMkLst>
        </pc:spChg>
        <pc:spChg chg="mod">
          <ac:chgData name="김 용호" userId="ca7f1c2ee546dcc2" providerId="LiveId" clId="{4FC228EA-5B39-4535-A411-869568A728CE}" dt="2024-01-01T03:28:51.712" v="780"/>
          <ac:spMkLst>
            <pc:docMk/>
            <pc:sldMk cId="230529835" sldId="258"/>
            <ac:spMk id="6" creationId="{4062546A-88AB-EFA0-35C7-84AFA8C8C648}"/>
          </ac:spMkLst>
        </pc:spChg>
        <pc:picChg chg="del">
          <ac:chgData name="김 용호" userId="ca7f1c2ee546dcc2" providerId="LiveId" clId="{4FC228EA-5B39-4535-A411-869568A728CE}" dt="2024-01-01T03:27:17.542" v="575" actId="478"/>
          <ac:picMkLst>
            <pc:docMk/>
            <pc:sldMk cId="230529835" sldId="258"/>
            <ac:picMk id="7" creationId="{96CDD421-BB49-22ED-8E3C-0189AABCAC1C}"/>
          </ac:picMkLst>
        </pc:picChg>
        <pc:picChg chg="add mod">
          <ac:chgData name="김 용호" userId="ca7f1c2ee546dcc2" providerId="LiveId" clId="{4FC228EA-5B39-4535-A411-869568A728CE}" dt="2024-01-01T03:31:11.836" v="798" actId="1076"/>
          <ac:picMkLst>
            <pc:docMk/>
            <pc:sldMk cId="230529835" sldId="258"/>
            <ac:picMk id="8" creationId="{574C776E-91A3-4787-8F8F-F4D2B7653CB1}"/>
          </ac:picMkLst>
        </pc:picChg>
      </pc:sldChg>
      <pc:sldChg chg="addSp delSp modSp mod">
        <pc:chgData name="김 용호" userId="ca7f1c2ee546dcc2" providerId="LiveId" clId="{4FC228EA-5B39-4535-A411-869568A728CE}" dt="2024-01-01T03:34:26.342" v="1399" actId="1076"/>
        <pc:sldMkLst>
          <pc:docMk/>
          <pc:sldMk cId="1527929802" sldId="259"/>
        </pc:sldMkLst>
        <pc:spChg chg="mod">
          <ac:chgData name="김 용호" userId="ca7f1c2ee546dcc2" providerId="LiveId" clId="{4FC228EA-5B39-4535-A411-869568A728CE}" dt="2024-01-01T03:31:26.761" v="833"/>
          <ac:spMkLst>
            <pc:docMk/>
            <pc:sldMk cId="1527929802" sldId="259"/>
            <ac:spMk id="2" creationId="{BC91BD6F-B6EA-350C-8650-FBC7CC6F4E72}"/>
          </ac:spMkLst>
        </pc:spChg>
        <pc:spChg chg="mod">
          <ac:chgData name="김 용호" userId="ca7f1c2ee546dcc2" providerId="LiveId" clId="{4FC228EA-5B39-4535-A411-869568A728CE}" dt="2024-01-01T03:34:22.699" v="1398"/>
          <ac:spMkLst>
            <pc:docMk/>
            <pc:sldMk cId="1527929802" sldId="259"/>
            <ac:spMk id="3" creationId="{E3079299-C873-7CB1-7B2F-A03E93D6DC5B}"/>
          </ac:spMkLst>
        </pc:spChg>
        <pc:spChg chg="mod">
          <ac:chgData name="김 용호" userId="ca7f1c2ee546dcc2" providerId="LiveId" clId="{4FC228EA-5B39-4535-A411-869568A728CE}" dt="2024-01-01T03:28:53.567" v="781"/>
          <ac:spMkLst>
            <pc:docMk/>
            <pc:sldMk cId="1527929802" sldId="259"/>
            <ac:spMk id="6" creationId="{7C0AA3F0-D7C2-2FD0-8D02-BD91F06C786F}"/>
          </ac:spMkLst>
        </pc:spChg>
        <pc:picChg chg="del">
          <ac:chgData name="김 용호" userId="ca7f1c2ee546dcc2" providerId="LiveId" clId="{4FC228EA-5B39-4535-A411-869568A728CE}" dt="2024-01-01T03:30:43.261" v="786" actId="478"/>
          <ac:picMkLst>
            <pc:docMk/>
            <pc:sldMk cId="1527929802" sldId="259"/>
            <ac:picMk id="7" creationId="{09728293-B45B-7691-3DE5-8D67678B3221}"/>
          </ac:picMkLst>
        </pc:picChg>
        <pc:picChg chg="add mod">
          <ac:chgData name="김 용호" userId="ca7f1c2ee546dcc2" providerId="LiveId" clId="{4FC228EA-5B39-4535-A411-869568A728CE}" dt="2024-01-01T03:34:26.342" v="1399" actId="1076"/>
          <ac:picMkLst>
            <pc:docMk/>
            <pc:sldMk cId="1527929802" sldId="259"/>
            <ac:picMk id="8" creationId="{39920ABB-FE8D-410F-BA79-5C646FC37AEF}"/>
          </ac:picMkLst>
        </pc:picChg>
      </pc:sldChg>
      <pc:sldChg chg="modSp del">
        <pc:chgData name="김 용호" userId="ca7f1c2ee546dcc2" providerId="LiveId" clId="{4FC228EA-5B39-4535-A411-869568A728CE}" dt="2024-01-01T03:30:45.995" v="787" actId="47"/>
        <pc:sldMkLst>
          <pc:docMk/>
          <pc:sldMk cId="3929165082" sldId="260"/>
        </pc:sldMkLst>
        <pc:spChg chg="mod">
          <ac:chgData name="김 용호" userId="ca7f1c2ee546dcc2" providerId="LiveId" clId="{4FC228EA-5B39-4535-A411-869568A728CE}" dt="2024-01-01T03:28:55.171" v="782"/>
          <ac:spMkLst>
            <pc:docMk/>
            <pc:sldMk cId="3929165082" sldId="260"/>
            <ac:spMk id="6" creationId="{7C0AA3F0-D7C2-2FD0-8D02-BD91F06C786F}"/>
          </ac:spMkLst>
        </pc:spChg>
      </pc:sldChg>
      <pc:sldChg chg="modSp mod">
        <pc:chgData name="김 용호" userId="ca7f1c2ee546dcc2" providerId="LiveId" clId="{4FC228EA-5B39-4535-A411-869568A728CE}" dt="2024-01-01T03:35:53.027" v="1587"/>
        <pc:sldMkLst>
          <pc:docMk/>
          <pc:sldMk cId="112981706" sldId="261"/>
        </pc:sldMkLst>
        <pc:spChg chg="mod">
          <ac:chgData name="김 용호" userId="ca7f1c2ee546dcc2" providerId="LiveId" clId="{4FC228EA-5B39-4535-A411-869568A728CE}" dt="2024-01-01T03:35:53.027" v="1587"/>
          <ac:spMkLst>
            <pc:docMk/>
            <pc:sldMk cId="112981706" sldId="261"/>
            <ac:spMk id="3" creationId="{E3079299-C873-7CB1-7B2F-A03E93D6DC5B}"/>
          </ac:spMkLst>
        </pc:spChg>
        <pc:spChg chg="mod">
          <ac:chgData name="김 용호" userId="ca7f1c2ee546dcc2" providerId="LiveId" clId="{4FC228EA-5B39-4535-A411-869568A728CE}" dt="2024-01-01T03:28:57.040" v="783"/>
          <ac:spMkLst>
            <pc:docMk/>
            <pc:sldMk cId="112981706" sldId="261"/>
            <ac:spMk id="6" creationId="{7C0AA3F0-D7C2-2FD0-8D02-BD91F06C786F}"/>
          </ac:spMkLst>
        </pc:spChg>
      </pc:sldChg>
      <pc:sldChg chg="modSp del">
        <pc:chgData name="김 용호" userId="ca7f1c2ee546dcc2" providerId="LiveId" clId="{4FC228EA-5B39-4535-A411-869568A728CE}" dt="2024-01-01T03:29:01.157" v="785" actId="47"/>
        <pc:sldMkLst>
          <pc:docMk/>
          <pc:sldMk cId="1154260461" sldId="262"/>
        </pc:sldMkLst>
        <pc:spChg chg="mod">
          <ac:chgData name="김 용호" userId="ca7f1c2ee546dcc2" providerId="LiveId" clId="{4FC228EA-5B39-4535-A411-869568A728CE}" dt="2024-01-01T03:28:58.864" v="784"/>
          <ac:spMkLst>
            <pc:docMk/>
            <pc:sldMk cId="1154260461" sldId="262"/>
            <ac:spMk id="6" creationId="{7C0AA3F0-D7C2-2FD0-8D02-BD91F06C786F}"/>
          </ac:spMkLst>
        </pc:spChg>
      </pc:sldChg>
      <pc:sldMasterChg chg="modSp mod modSldLayout">
        <pc:chgData name="김 용호" userId="ca7f1c2ee546dcc2" providerId="LiveId" clId="{4FC228EA-5B39-4535-A411-869568A728CE}" dt="2024-01-01T03:23:18.197" v="47"/>
        <pc:sldMasterMkLst>
          <pc:docMk/>
          <pc:sldMasterMk cId="0" sldId="2147483648"/>
        </pc:sldMasterMkLst>
        <pc:spChg chg="mod">
          <ac:chgData name="김 용호" userId="ca7f1c2ee546dcc2" providerId="LiveId" clId="{4FC228EA-5B39-4535-A411-869568A728CE}" dt="2024-01-01T03:22:32.287" v="19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김 용호" userId="ca7f1c2ee546dcc2" providerId="LiveId" clId="{4FC228EA-5B39-4535-A411-869568A728CE}" dt="2024-01-01T03:22:35.732" v="27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김 용호" userId="ca7f1c2ee546dcc2" providerId="LiveId" clId="{4FC228EA-5B39-4535-A411-869568A728CE}" dt="2024-01-01T03:22:44.962" v="37"/>
          <pc:sldLayoutMkLst>
            <pc:docMk/>
            <pc:sldMasterMk cId="0" sldId="2147483648"/>
            <pc:sldLayoutMk cId="0" sldId="2147483649"/>
          </pc:sldLayoutMkLst>
          <pc:spChg chg="mod">
            <ac:chgData name="김 용호" userId="ca7f1c2ee546dcc2" providerId="LiveId" clId="{4FC228EA-5B39-4535-A411-869568A728CE}" dt="2024-01-01T03:22:44.962" v="3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김 용호" userId="ca7f1c2ee546dcc2" providerId="LiveId" clId="{4FC228EA-5B39-4535-A411-869568A728CE}" dt="2024-01-01T03:22:59.263" v="38"/>
          <pc:sldLayoutMkLst>
            <pc:docMk/>
            <pc:sldMasterMk cId="0" sldId="2147483648"/>
            <pc:sldLayoutMk cId="0" sldId="2147483650"/>
          </pc:sldLayoutMkLst>
          <pc:spChg chg="mod">
            <ac:chgData name="김 용호" userId="ca7f1c2ee546dcc2" providerId="LiveId" clId="{4FC228EA-5B39-4535-A411-869568A728CE}" dt="2024-01-01T03:22:59.263" v="38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김 용호" userId="ca7f1c2ee546dcc2" providerId="LiveId" clId="{4FC228EA-5B39-4535-A411-869568A728CE}" dt="2024-01-01T03:23:01.938" v="39"/>
          <pc:sldLayoutMkLst>
            <pc:docMk/>
            <pc:sldMasterMk cId="0" sldId="2147483648"/>
            <pc:sldLayoutMk cId="0" sldId="2147483651"/>
          </pc:sldLayoutMkLst>
          <pc:spChg chg="mod">
            <ac:chgData name="김 용호" userId="ca7f1c2ee546dcc2" providerId="LiveId" clId="{4FC228EA-5B39-4535-A411-869568A728CE}" dt="2024-01-01T03:23:01.938" v="39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김 용호" userId="ca7f1c2ee546dcc2" providerId="LiveId" clId="{4FC228EA-5B39-4535-A411-869568A728CE}" dt="2024-01-01T03:23:04.110" v="40"/>
          <pc:sldLayoutMkLst>
            <pc:docMk/>
            <pc:sldMasterMk cId="0" sldId="2147483648"/>
            <pc:sldLayoutMk cId="0" sldId="2147483652"/>
          </pc:sldLayoutMkLst>
          <pc:spChg chg="mod">
            <ac:chgData name="김 용호" userId="ca7f1c2ee546dcc2" providerId="LiveId" clId="{4FC228EA-5B39-4535-A411-869568A728CE}" dt="2024-01-01T03:23:04.110" v="40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김 용호" userId="ca7f1c2ee546dcc2" providerId="LiveId" clId="{4FC228EA-5B39-4535-A411-869568A728CE}" dt="2024-01-01T03:23:06.171" v="41"/>
          <pc:sldLayoutMkLst>
            <pc:docMk/>
            <pc:sldMasterMk cId="0" sldId="2147483648"/>
            <pc:sldLayoutMk cId="0" sldId="2147483653"/>
          </pc:sldLayoutMkLst>
          <pc:spChg chg="mod">
            <ac:chgData name="김 용호" userId="ca7f1c2ee546dcc2" providerId="LiveId" clId="{4FC228EA-5B39-4535-A411-869568A728CE}" dt="2024-01-01T03:23:06.171" v="41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">
          <pc:chgData name="김 용호" userId="ca7f1c2ee546dcc2" providerId="LiveId" clId="{4FC228EA-5B39-4535-A411-869568A728CE}" dt="2024-01-01T03:23:08.280" v="42"/>
          <pc:sldLayoutMkLst>
            <pc:docMk/>
            <pc:sldMasterMk cId="0" sldId="2147483648"/>
            <pc:sldLayoutMk cId="0" sldId="2147483654"/>
          </pc:sldLayoutMkLst>
          <pc:spChg chg="mod">
            <ac:chgData name="김 용호" userId="ca7f1c2ee546dcc2" providerId="LiveId" clId="{4FC228EA-5B39-4535-A411-869568A728CE}" dt="2024-01-01T03:23:08.280" v="4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김 용호" userId="ca7f1c2ee546dcc2" providerId="LiveId" clId="{4FC228EA-5B39-4535-A411-869568A728CE}" dt="2024-01-01T03:23:10.322" v="43"/>
          <pc:sldLayoutMkLst>
            <pc:docMk/>
            <pc:sldMasterMk cId="0" sldId="2147483648"/>
            <pc:sldLayoutMk cId="0" sldId="2147483655"/>
          </pc:sldLayoutMkLst>
          <pc:spChg chg="mod">
            <ac:chgData name="김 용호" userId="ca7f1c2ee546dcc2" providerId="LiveId" clId="{4FC228EA-5B39-4535-A411-869568A728CE}" dt="2024-01-01T03:23:10.322" v="43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">
          <pc:chgData name="김 용호" userId="ca7f1c2ee546dcc2" providerId="LiveId" clId="{4FC228EA-5B39-4535-A411-869568A728CE}" dt="2024-01-01T03:23:12.500" v="44"/>
          <pc:sldLayoutMkLst>
            <pc:docMk/>
            <pc:sldMasterMk cId="0" sldId="2147483648"/>
            <pc:sldLayoutMk cId="0" sldId="2147483658"/>
          </pc:sldLayoutMkLst>
          <pc:spChg chg="mod">
            <ac:chgData name="김 용호" userId="ca7f1c2ee546dcc2" providerId="LiveId" clId="{4FC228EA-5B39-4535-A411-869568A728CE}" dt="2024-01-01T03:23:12.500" v="44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addSp delSp modSp">
          <pc:chgData name="김 용호" userId="ca7f1c2ee546dcc2" providerId="LiveId" clId="{4FC228EA-5B39-4535-A411-869568A728CE}" dt="2024-01-01T03:23:18.197" v="47"/>
          <pc:sldLayoutMkLst>
            <pc:docMk/>
            <pc:sldMasterMk cId="0" sldId="2147483648"/>
            <pc:sldLayoutMk cId="0" sldId="2147483659"/>
          </pc:sldLayoutMkLst>
          <pc:spChg chg="mod">
            <ac:chgData name="김 용호" userId="ca7f1c2ee546dcc2" providerId="LiveId" clId="{4FC228EA-5B39-4535-A411-869568A728CE}" dt="2024-01-01T03:23:18.197" v="47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  <pc:spChg chg="add del">
            <ac:chgData name="김 용호" userId="ca7f1c2ee546dcc2" providerId="LiveId" clId="{4FC228EA-5B39-4535-A411-869568A728CE}" dt="2024-01-01T03:23:16.395" v="46"/>
            <ac:spMkLst>
              <pc:docMk/>
              <pc:sldMasterMk cId="0" sldId="2147483648"/>
              <pc:sldLayoutMk cId="0" sldId="2147483659"/>
              <ac:spMk id="7" creationId="{BA8AF002-C27B-431F-B18B-150854209034}"/>
            </ac:spMkLst>
          </pc:spChg>
        </pc:sldLayoutChg>
      </pc:sldMasterChg>
    </pc:docChg>
  </pc:docChgLst>
  <pc:docChgLst>
    <pc:chgData name="용호 김" userId="ca7f1c2ee546dcc2" providerId="LiveId" clId="{0FE895F5-5274-462C-9EAD-5622629DE899}"/>
    <pc:docChg chg="undo custSel addSld delSld modSld sldOrd">
      <pc:chgData name="용호 김" userId="ca7f1c2ee546dcc2" providerId="LiveId" clId="{0FE895F5-5274-462C-9EAD-5622629DE899}" dt="2024-05-09T05:15:44.851" v="1492" actId="20577"/>
      <pc:docMkLst>
        <pc:docMk/>
      </pc:docMkLst>
      <pc:sldChg chg="modSp mod">
        <pc:chgData name="용호 김" userId="ca7f1c2ee546dcc2" providerId="LiveId" clId="{0FE895F5-5274-462C-9EAD-5622629DE899}" dt="2024-05-09T04:56:22.170" v="118"/>
        <pc:sldMkLst>
          <pc:docMk/>
          <pc:sldMk cId="0" sldId="256"/>
        </pc:sldMkLst>
        <pc:spChg chg="mod">
          <ac:chgData name="용호 김" userId="ca7f1c2ee546dcc2" providerId="LiveId" clId="{0FE895F5-5274-462C-9EAD-5622629DE899}" dt="2024-05-09T04:54:17.592" v="5"/>
          <ac:spMkLst>
            <pc:docMk/>
            <pc:sldMk cId="0" sldId="256"/>
            <ac:spMk id="6" creationId="{00000000-0000-0000-0000-000000000000}"/>
          </ac:spMkLst>
        </pc:spChg>
        <pc:spChg chg="mod">
          <ac:chgData name="용호 김" userId="ca7f1c2ee546dcc2" providerId="LiveId" clId="{0FE895F5-5274-462C-9EAD-5622629DE899}" dt="2024-05-09T04:54:46.401" v="35" actId="20577"/>
          <ac:spMkLst>
            <pc:docMk/>
            <pc:sldMk cId="0" sldId="256"/>
            <ac:spMk id="7" creationId="{00000000-0000-0000-0000-000000000000}"/>
          </ac:spMkLst>
        </pc:spChg>
        <pc:spChg chg="mod">
          <ac:chgData name="용호 김" userId="ca7f1c2ee546dcc2" providerId="LiveId" clId="{0FE895F5-5274-462C-9EAD-5622629DE899}" dt="2024-05-09T04:56:22.170" v="118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용호 김" userId="ca7f1c2ee546dcc2" providerId="LiveId" clId="{0FE895F5-5274-462C-9EAD-5622629DE899}" dt="2024-05-09T04:55:07.708" v="4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용호 김" userId="ca7f1c2ee546dcc2" providerId="LiveId" clId="{0FE895F5-5274-462C-9EAD-5622629DE899}" dt="2024-05-09T05:06:06.450" v="683"/>
        <pc:sldMkLst>
          <pc:docMk/>
          <pc:sldMk cId="2168402344" sldId="257"/>
        </pc:sldMkLst>
        <pc:spChg chg="mod">
          <ac:chgData name="용호 김" userId="ca7f1c2ee546dcc2" providerId="LiveId" clId="{0FE895F5-5274-462C-9EAD-5622629DE899}" dt="2024-05-09T05:06:06.450" v="683"/>
          <ac:spMkLst>
            <pc:docMk/>
            <pc:sldMk cId="2168402344" sldId="257"/>
            <ac:spMk id="3" creationId="{6A26B347-9A6B-3DCE-A243-8A0CF8B5A3E7}"/>
          </ac:spMkLst>
        </pc:spChg>
        <pc:spChg chg="del">
          <ac:chgData name="용호 김" userId="ca7f1c2ee546dcc2" providerId="LiveId" clId="{0FE895F5-5274-462C-9EAD-5622629DE899}" dt="2024-05-09T04:54:50.545" v="36" actId="478"/>
          <ac:spMkLst>
            <pc:docMk/>
            <pc:sldMk cId="2168402344" sldId="257"/>
            <ac:spMk id="5" creationId="{6AB40233-AA23-CE24-3035-9DA2ADA2B719}"/>
          </ac:spMkLst>
        </pc:spChg>
        <pc:spChg chg="del">
          <ac:chgData name="용호 김" userId="ca7f1c2ee546dcc2" providerId="LiveId" clId="{0FE895F5-5274-462C-9EAD-5622629DE899}" dt="2024-05-09T04:54:20.540" v="6" actId="478"/>
          <ac:spMkLst>
            <pc:docMk/>
            <pc:sldMk cId="2168402344" sldId="257"/>
            <ac:spMk id="6" creationId="{769B5575-958E-A21C-D69F-0C610CD5F6DF}"/>
          </ac:spMkLst>
        </pc:spChg>
        <pc:spChg chg="add mod">
          <ac:chgData name="용호 김" userId="ca7f1c2ee546dcc2" providerId="LiveId" clId="{0FE895F5-5274-462C-9EAD-5622629DE899}" dt="2024-05-09T04:54:32.604" v="10"/>
          <ac:spMkLst>
            <pc:docMk/>
            <pc:sldMk cId="2168402344" sldId="257"/>
            <ac:spMk id="7" creationId="{EE461546-BD5C-BC8A-E72F-D05424FFA9D1}"/>
          </ac:spMkLst>
        </pc:spChg>
        <pc:spChg chg="add mod">
          <ac:chgData name="용호 김" userId="ca7f1c2ee546dcc2" providerId="LiveId" clId="{0FE895F5-5274-462C-9EAD-5622629DE899}" dt="2024-05-09T04:55:00.709" v="43"/>
          <ac:spMkLst>
            <pc:docMk/>
            <pc:sldMk cId="2168402344" sldId="257"/>
            <ac:spMk id="8" creationId="{ED7B93A2-095C-E90B-5D15-0134B25A14CA}"/>
          </ac:spMkLst>
        </pc:spChg>
      </pc:sldChg>
      <pc:sldChg chg="addSp delSp modSp mod">
        <pc:chgData name="용호 김" userId="ca7f1c2ee546dcc2" providerId="LiveId" clId="{0FE895F5-5274-462C-9EAD-5622629DE899}" dt="2024-05-09T05:14:31.283" v="1365" actId="20577"/>
        <pc:sldMkLst>
          <pc:docMk/>
          <pc:sldMk cId="230529835" sldId="258"/>
        </pc:sldMkLst>
        <pc:spChg chg="mod">
          <ac:chgData name="용호 김" userId="ca7f1c2ee546dcc2" providerId="LiveId" clId="{0FE895F5-5274-462C-9EAD-5622629DE899}" dt="2024-05-09T05:12:43.988" v="1053"/>
          <ac:spMkLst>
            <pc:docMk/>
            <pc:sldMk cId="230529835" sldId="258"/>
            <ac:spMk id="2" creationId="{38127FA9-C2BF-45F0-661A-2821BC680BB8}"/>
          </ac:spMkLst>
        </pc:spChg>
        <pc:spChg chg="mod">
          <ac:chgData name="용호 김" userId="ca7f1c2ee546dcc2" providerId="LiveId" clId="{0FE895F5-5274-462C-9EAD-5622629DE899}" dt="2024-05-09T05:14:31.283" v="1365" actId="20577"/>
          <ac:spMkLst>
            <pc:docMk/>
            <pc:sldMk cId="230529835" sldId="258"/>
            <ac:spMk id="3" creationId="{D4642A64-F757-40EA-5626-E40FE3D9D09D}"/>
          </ac:spMkLst>
        </pc:spChg>
        <pc:spChg chg="del">
          <ac:chgData name="용호 김" userId="ca7f1c2ee546dcc2" providerId="LiveId" clId="{0FE895F5-5274-462C-9EAD-5622629DE899}" dt="2024-05-09T04:54:52.755" v="37" actId="478"/>
          <ac:spMkLst>
            <pc:docMk/>
            <pc:sldMk cId="230529835" sldId="258"/>
            <ac:spMk id="5" creationId="{C9B25059-50CF-826B-A927-0A353280D0C2}"/>
          </ac:spMkLst>
        </pc:spChg>
        <pc:spChg chg="del">
          <ac:chgData name="용호 김" userId="ca7f1c2ee546dcc2" providerId="LiveId" clId="{0FE895F5-5274-462C-9EAD-5622629DE899}" dt="2024-05-09T04:54:23.650" v="7" actId="478"/>
          <ac:spMkLst>
            <pc:docMk/>
            <pc:sldMk cId="230529835" sldId="258"/>
            <ac:spMk id="6" creationId="{4062546A-88AB-EFA0-35C7-84AFA8C8C648}"/>
          </ac:spMkLst>
        </pc:spChg>
        <pc:spChg chg="add mod">
          <ac:chgData name="용호 김" userId="ca7f1c2ee546dcc2" providerId="LiveId" clId="{0FE895F5-5274-462C-9EAD-5622629DE899}" dt="2024-05-09T04:54:33.484" v="11"/>
          <ac:spMkLst>
            <pc:docMk/>
            <pc:sldMk cId="230529835" sldId="258"/>
            <ac:spMk id="7" creationId="{64146FFB-42A4-45E8-1ABF-1A8767D668C6}"/>
          </ac:spMkLst>
        </pc:spChg>
        <pc:spChg chg="add mod">
          <ac:chgData name="용호 김" userId="ca7f1c2ee546dcc2" providerId="LiveId" clId="{0FE895F5-5274-462C-9EAD-5622629DE899}" dt="2024-05-09T04:54:53.107" v="38"/>
          <ac:spMkLst>
            <pc:docMk/>
            <pc:sldMk cId="230529835" sldId="258"/>
            <ac:spMk id="9" creationId="{93A83048-CD82-6C1A-B22C-0B2375D96D67}"/>
          </ac:spMkLst>
        </pc:spChg>
        <pc:graphicFrameChg chg="add del mod">
          <ac:chgData name="용호 김" userId="ca7f1c2ee546dcc2" providerId="LiveId" clId="{0FE895F5-5274-462C-9EAD-5622629DE899}" dt="2024-05-09T05:09:10.830" v="748"/>
          <ac:graphicFrameMkLst>
            <pc:docMk/>
            <pc:sldMk cId="230529835" sldId="258"/>
            <ac:graphicFrameMk id="10" creationId="{F35C51A9-2CCB-74BB-F632-518E6E2871F8}"/>
          </ac:graphicFrameMkLst>
        </pc:graphicFrameChg>
        <pc:graphicFrameChg chg="add del mod">
          <ac:chgData name="용호 김" userId="ca7f1c2ee546dcc2" providerId="LiveId" clId="{0FE895F5-5274-462C-9EAD-5622629DE899}" dt="2024-05-09T05:12:50.106" v="1056"/>
          <ac:graphicFrameMkLst>
            <pc:docMk/>
            <pc:sldMk cId="230529835" sldId="258"/>
            <ac:graphicFrameMk id="12" creationId="{63DFDF25-A657-D40B-9176-80BD2E45E94F}"/>
          </ac:graphicFrameMkLst>
        </pc:graphicFrameChg>
        <pc:picChg chg="del">
          <ac:chgData name="용호 김" userId="ca7f1c2ee546dcc2" providerId="LiveId" clId="{0FE895F5-5274-462C-9EAD-5622629DE899}" dt="2024-05-09T05:06:22.041" v="684" actId="478"/>
          <ac:picMkLst>
            <pc:docMk/>
            <pc:sldMk cId="230529835" sldId="258"/>
            <ac:picMk id="8" creationId="{574C776E-91A3-4787-8F8F-F4D2B7653CB1}"/>
          </ac:picMkLst>
        </pc:picChg>
        <pc:picChg chg="add del mod">
          <ac:chgData name="용호 김" userId="ca7f1c2ee546dcc2" providerId="LiveId" clId="{0FE895F5-5274-462C-9EAD-5622629DE899}" dt="2024-05-09T05:12:12.840" v="1021" actId="478"/>
          <ac:picMkLst>
            <pc:docMk/>
            <pc:sldMk cId="230529835" sldId="258"/>
            <ac:picMk id="11" creationId="{B61017DB-2D03-6B1B-5E3A-A7DE483A548A}"/>
          </ac:picMkLst>
        </pc:picChg>
        <pc:picChg chg="add mod">
          <ac:chgData name="용호 김" userId="ca7f1c2ee546dcc2" providerId="LiveId" clId="{0FE895F5-5274-462C-9EAD-5622629DE899}" dt="2024-05-09T05:12:52.478" v="1058" actId="1076"/>
          <ac:picMkLst>
            <pc:docMk/>
            <pc:sldMk cId="230529835" sldId="258"/>
            <ac:picMk id="13" creationId="{8422E7F6-F79C-2746-AB12-6B187C650F6D}"/>
          </ac:picMkLst>
        </pc:picChg>
      </pc:sldChg>
      <pc:sldChg chg="addSp delSp modSp del mod">
        <pc:chgData name="용호 김" userId="ca7f1c2ee546dcc2" providerId="LiveId" clId="{0FE895F5-5274-462C-9EAD-5622629DE899}" dt="2024-05-09T05:14:34.837" v="1366" actId="47"/>
        <pc:sldMkLst>
          <pc:docMk/>
          <pc:sldMk cId="1527929802" sldId="259"/>
        </pc:sldMkLst>
        <pc:spChg chg="del">
          <ac:chgData name="용호 김" userId="ca7f1c2ee546dcc2" providerId="LiveId" clId="{0FE895F5-5274-462C-9EAD-5622629DE899}" dt="2024-05-09T04:54:55.566" v="39" actId="478"/>
          <ac:spMkLst>
            <pc:docMk/>
            <pc:sldMk cId="1527929802" sldId="259"/>
            <ac:spMk id="5" creationId="{0297D1AE-6EDF-5376-D484-207CD013DF46}"/>
          </ac:spMkLst>
        </pc:spChg>
        <pc:spChg chg="del">
          <ac:chgData name="용호 김" userId="ca7f1c2ee546dcc2" providerId="LiveId" clId="{0FE895F5-5274-462C-9EAD-5622629DE899}" dt="2024-05-09T04:54:25.051" v="8" actId="478"/>
          <ac:spMkLst>
            <pc:docMk/>
            <pc:sldMk cId="1527929802" sldId="259"/>
            <ac:spMk id="6" creationId="{7C0AA3F0-D7C2-2FD0-8D02-BD91F06C786F}"/>
          </ac:spMkLst>
        </pc:spChg>
        <pc:spChg chg="add mod">
          <ac:chgData name="용호 김" userId="ca7f1c2ee546dcc2" providerId="LiveId" clId="{0FE895F5-5274-462C-9EAD-5622629DE899}" dt="2024-05-09T04:54:34.450" v="12"/>
          <ac:spMkLst>
            <pc:docMk/>
            <pc:sldMk cId="1527929802" sldId="259"/>
            <ac:spMk id="7" creationId="{059E49FC-172C-565A-B3A1-22D6E1143D76}"/>
          </ac:spMkLst>
        </pc:spChg>
        <pc:spChg chg="add mod">
          <ac:chgData name="용호 김" userId="ca7f1c2ee546dcc2" providerId="LiveId" clId="{0FE895F5-5274-462C-9EAD-5622629DE899}" dt="2024-05-09T04:54:55.848" v="40"/>
          <ac:spMkLst>
            <pc:docMk/>
            <pc:sldMk cId="1527929802" sldId="259"/>
            <ac:spMk id="9" creationId="{A3A066FC-0651-AAD2-A559-E28AF02288AD}"/>
          </ac:spMkLst>
        </pc:spChg>
      </pc:sldChg>
      <pc:sldChg chg="addSp delSp modSp mod">
        <pc:chgData name="용호 김" userId="ca7f1c2ee546dcc2" providerId="LiveId" clId="{0FE895F5-5274-462C-9EAD-5622629DE899}" dt="2024-05-09T05:15:44.851" v="1492" actId="20577"/>
        <pc:sldMkLst>
          <pc:docMk/>
          <pc:sldMk cId="112981706" sldId="261"/>
        </pc:sldMkLst>
        <pc:spChg chg="mod">
          <ac:chgData name="용호 김" userId="ca7f1c2ee546dcc2" providerId="LiveId" clId="{0FE895F5-5274-462C-9EAD-5622629DE899}" dt="2024-05-09T05:15:44.851" v="1492" actId="20577"/>
          <ac:spMkLst>
            <pc:docMk/>
            <pc:sldMk cId="112981706" sldId="261"/>
            <ac:spMk id="3" creationId="{E3079299-C873-7CB1-7B2F-A03E93D6DC5B}"/>
          </ac:spMkLst>
        </pc:spChg>
        <pc:spChg chg="del">
          <ac:chgData name="용호 김" userId="ca7f1c2ee546dcc2" providerId="LiveId" clId="{0FE895F5-5274-462C-9EAD-5622629DE899}" dt="2024-05-09T04:54:57.587" v="41" actId="478"/>
          <ac:spMkLst>
            <pc:docMk/>
            <pc:sldMk cId="112981706" sldId="261"/>
            <ac:spMk id="5" creationId="{0297D1AE-6EDF-5376-D484-207CD013DF46}"/>
          </ac:spMkLst>
        </pc:spChg>
        <pc:spChg chg="del">
          <ac:chgData name="용호 김" userId="ca7f1c2ee546dcc2" providerId="LiveId" clId="{0FE895F5-5274-462C-9EAD-5622629DE899}" dt="2024-05-09T04:54:26.211" v="9" actId="478"/>
          <ac:spMkLst>
            <pc:docMk/>
            <pc:sldMk cId="112981706" sldId="261"/>
            <ac:spMk id="6" creationId="{7C0AA3F0-D7C2-2FD0-8D02-BD91F06C786F}"/>
          </ac:spMkLst>
        </pc:spChg>
        <pc:spChg chg="add mod">
          <ac:chgData name="용호 김" userId="ca7f1c2ee546dcc2" providerId="LiveId" clId="{0FE895F5-5274-462C-9EAD-5622629DE899}" dt="2024-05-09T04:54:35.399" v="13"/>
          <ac:spMkLst>
            <pc:docMk/>
            <pc:sldMk cId="112981706" sldId="261"/>
            <ac:spMk id="7" creationId="{618CB05D-CB05-0FEB-7E3D-EB6776C7C206}"/>
          </ac:spMkLst>
        </pc:spChg>
        <pc:spChg chg="add mod">
          <ac:chgData name="용호 김" userId="ca7f1c2ee546dcc2" providerId="LiveId" clId="{0FE895F5-5274-462C-9EAD-5622629DE899}" dt="2024-05-09T04:54:57.892" v="42"/>
          <ac:spMkLst>
            <pc:docMk/>
            <pc:sldMk cId="112981706" sldId="261"/>
            <ac:spMk id="8" creationId="{756FC85E-154D-DDBE-44E9-7DC131EF9908}"/>
          </ac:spMkLst>
        </pc:spChg>
      </pc:sldChg>
      <pc:sldChg chg="addSp delSp modSp add mod ord">
        <pc:chgData name="용호 김" userId="ca7f1c2ee546dcc2" providerId="LiveId" clId="{0FE895F5-5274-462C-9EAD-5622629DE899}" dt="2024-05-09T05:12:38.681" v="1041"/>
        <pc:sldMkLst>
          <pc:docMk/>
          <pc:sldMk cId="102926028" sldId="262"/>
        </pc:sldMkLst>
        <pc:spChg chg="mod">
          <ac:chgData name="용호 김" userId="ca7f1c2ee546dcc2" providerId="LiveId" clId="{0FE895F5-5274-462C-9EAD-5622629DE899}" dt="2024-05-09T05:12:38.681" v="1041"/>
          <ac:spMkLst>
            <pc:docMk/>
            <pc:sldMk cId="102926028" sldId="262"/>
            <ac:spMk id="2" creationId="{38127FA9-C2BF-45F0-661A-2821BC680BB8}"/>
          </ac:spMkLst>
        </pc:spChg>
        <pc:graphicFrameChg chg="add del mod">
          <ac:chgData name="용호 김" userId="ca7f1c2ee546dcc2" providerId="LiveId" clId="{0FE895F5-5274-462C-9EAD-5622629DE899}" dt="2024-05-09T05:12:18.411" v="1025"/>
          <ac:graphicFrameMkLst>
            <pc:docMk/>
            <pc:sldMk cId="102926028" sldId="262"/>
            <ac:graphicFrameMk id="5" creationId="{148AC386-8CBD-6729-6F44-43695F24AEED}"/>
          </ac:graphicFrameMkLst>
        </pc:graphicFrameChg>
        <pc:picChg chg="add mod">
          <ac:chgData name="용호 김" userId="ca7f1c2ee546dcc2" providerId="LiveId" clId="{0FE895F5-5274-462C-9EAD-5622629DE899}" dt="2024-05-09T05:12:20.373" v="1027" actId="1076"/>
          <ac:picMkLst>
            <pc:docMk/>
            <pc:sldMk cId="102926028" sldId="262"/>
            <ac:picMk id="6" creationId="{CEB9DAE3-53DD-E769-914A-A12AC2716648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/>
              <a:t>March</a:t>
            </a:r>
            <a:r>
              <a:rPr lang="en-US" altLang="ko-Kore-KR" dirty="0"/>
              <a:t> 202</a:t>
            </a:r>
            <a:r>
              <a:rPr lang="en-US" altLang="ko-KR" dirty="0"/>
              <a:t>4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/>
              <a:t>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ore-KR" dirty="0"/>
              <a:t>, KNUT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/>
              <a:t>March</a:t>
            </a:r>
            <a:r>
              <a:rPr lang="en-US" altLang="ko-Kore-KR" dirty="0"/>
              <a:t> 202</a:t>
            </a:r>
            <a:r>
              <a:rPr lang="en-US" altLang="ko-KR" dirty="0"/>
              <a:t>4</a:t>
            </a:r>
            <a:endParaRPr lang="en-GB" altLang="ko-Kore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/>
              <a:t>March</a:t>
            </a:r>
            <a:r>
              <a:rPr lang="en-US" altLang="ko-Kore-KR" dirty="0"/>
              <a:t> 202</a:t>
            </a:r>
            <a:r>
              <a:rPr lang="en-US" altLang="ko-KR" dirty="0"/>
              <a:t>4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/>
              <a:t>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/>
              <a:t>March</a:t>
            </a:r>
            <a:r>
              <a:rPr lang="en-US" altLang="ko-Kore-KR" dirty="0"/>
              <a:t> 202</a:t>
            </a:r>
            <a:r>
              <a:rPr lang="en-US" altLang="ko-KR" dirty="0"/>
              <a:t>4</a:t>
            </a:r>
            <a:endParaRPr lang="en-GB" altLang="ko-Kore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/>
              <a:t>, KNUT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/>
              <a:t>March</a:t>
            </a:r>
            <a:r>
              <a:rPr lang="en-US" altLang="ko-Kore-KR" dirty="0"/>
              <a:t> 202</a:t>
            </a:r>
            <a:r>
              <a:rPr lang="en-US" altLang="ko-KR" dirty="0"/>
              <a:t>4</a:t>
            </a:r>
            <a:endParaRPr lang="en-GB" altLang="ko-Kore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ore-KR" dirty="0"/>
              <a:t>, KNUT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/>
              <a:t>March</a:t>
            </a:r>
            <a:r>
              <a:rPr lang="en-US" altLang="ko-Kore-KR" dirty="0"/>
              <a:t> 202</a:t>
            </a:r>
            <a:r>
              <a:rPr lang="en-US" altLang="ko-KR" dirty="0"/>
              <a:t>4</a:t>
            </a:r>
            <a:endParaRPr lang="en-GB" altLang="ko-Kore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/>
              <a:t>, KNUT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/>
              <a:t>March</a:t>
            </a:r>
            <a:r>
              <a:rPr lang="en-US" altLang="ko-Kore-KR" dirty="0"/>
              <a:t> 202</a:t>
            </a:r>
            <a:r>
              <a:rPr lang="en-US" altLang="ko-KR" dirty="0"/>
              <a:t>4</a:t>
            </a:r>
            <a:endParaRPr lang="en-GB" altLang="ko-Kore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/>
              <a:t>, KNUT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/>
              <a:t>March</a:t>
            </a:r>
            <a:r>
              <a:rPr lang="en-US" altLang="ko-Kore-KR" dirty="0"/>
              <a:t> 202</a:t>
            </a:r>
            <a:r>
              <a:rPr lang="en-US" altLang="ko-KR" dirty="0"/>
              <a:t>4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/>
              <a:t>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/>
              <a:t>March</a:t>
            </a:r>
            <a:r>
              <a:rPr lang="en-US" altLang="ko-Kore-KR" dirty="0"/>
              <a:t> 202</a:t>
            </a:r>
            <a:r>
              <a:rPr lang="en-US" altLang="ko-KR" dirty="0"/>
              <a:t>4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/>
              <a:t>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/>
              <a:t>March</a:t>
            </a:r>
            <a:r>
              <a:rPr lang="en-US" altLang="ko-Kore-KR" dirty="0"/>
              <a:t> 202</a:t>
            </a:r>
            <a:r>
              <a:rPr lang="en-US" altLang="ko-KR" dirty="0"/>
              <a:t>4</a:t>
            </a:r>
            <a:endParaRPr lang="en-GB" altLang="ko-Kore-KR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ore-KR" dirty="0"/>
              <a:t>, KNUT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4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1310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__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latin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/>
              <a:t>11bn Roaming with Non-AP STA Availability Check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1234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</a:t>
            </a:r>
            <a:r>
              <a:rPr lang="en-US" altLang="ko-KR" sz="2000" b="0" dirty="0"/>
              <a:t>4</a:t>
            </a:r>
            <a:r>
              <a:rPr lang="en-GB" sz="2000" b="0" dirty="0"/>
              <a:t>-</a:t>
            </a:r>
            <a:r>
              <a:rPr lang="en-US" altLang="ko-KR" sz="2000" b="0" dirty="0"/>
              <a:t>07</a:t>
            </a:r>
            <a:r>
              <a:rPr lang="en-GB" sz="2000" b="0" dirty="0"/>
              <a:t>-</a:t>
            </a:r>
            <a:r>
              <a:rPr lang="en-US" altLang="ko-KR" sz="2000" b="0" dirty="0"/>
              <a:t>15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ko-KR" dirty="0"/>
              <a:t>Ronny Yongho Kim</a:t>
            </a:r>
            <a:r>
              <a:rPr lang="en-GB" altLang="ko-Kore-KR" dirty="0"/>
              <a:t>, KNUT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/>
              <a:t>July</a:t>
            </a:r>
            <a:r>
              <a:rPr lang="en-US" altLang="ko-Kore-KR" dirty="0"/>
              <a:t> 202</a:t>
            </a:r>
            <a:r>
              <a:rPr lang="en-US" altLang="ko-KR" dirty="0"/>
              <a:t>4</a:t>
            </a:r>
            <a:endParaRPr lang="en-GB" altLang="ko-Kore-KR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826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id="{8CEFD67B-FA1D-F6C4-C6F0-0DAA2D86FEB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1021851"/>
              </p:ext>
            </p:extLst>
          </p:nvPr>
        </p:nvGraphicFramePr>
        <p:xfrm>
          <a:off x="323528" y="2884884"/>
          <a:ext cx="8712968" cy="22825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문서" r:id="rId3" imgW="10477500" imgH="2743200" progId="Word.Document.8">
                  <p:embed/>
                </p:oleObj>
              </mc:Choice>
              <mc:Fallback>
                <p:oleObj name="문서" r:id="rId3" imgW="10477500" imgH="2743200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1252DA72-5E5C-1F43-6E5D-AA1143BD5F8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2884884"/>
                        <a:ext cx="8712968" cy="22825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662EE55-089F-3268-39E1-D3450447B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Abstract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A26B347-9A6B-3DCE-A243-8A0CF8B5A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Roaming is an important feature of 802.11bn in Multi-BSSs environment.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Since communication signal</a:t>
            </a:r>
            <a:r>
              <a:rPr kumimoji="1" lang="ko-KR" altLang="en-US" dirty="0"/>
              <a:t> </a:t>
            </a:r>
            <a:r>
              <a:rPr kumimoji="1" lang="en-US" altLang="ko-KR" dirty="0"/>
              <a:t>quality between non-AP STA and AP can be changed dynamically, it is difficult to estimate when non-AP STA is available in roaming target AP.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Therefore, non-AP STA’s availability check method with roaming target AP is necessary.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In this submission, availability check based roaming is proposed.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953FA2B-1D55-E6AC-E811-A076070620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E461546-BD5C-BC8A-E72F-D05424FFA9D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/>
              <a:t>July</a:t>
            </a:r>
            <a:r>
              <a:rPr lang="en-US" altLang="ko-Kore-KR" dirty="0"/>
              <a:t> 202</a:t>
            </a:r>
            <a:r>
              <a:rPr lang="en-US" altLang="ko-KR" dirty="0"/>
              <a:t>4</a:t>
            </a:r>
            <a:endParaRPr lang="en-GB" altLang="ko-Kore-KR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D7B93A2-095C-E90B-5D15-0134B25A14C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ko-KR" dirty="0"/>
              <a:t>Ronny Yongho Kim</a:t>
            </a:r>
            <a:r>
              <a:rPr lang="en-GB" altLang="ko-Kore-KR" dirty="0"/>
              <a:t>, KNUT</a:t>
            </a:r>
          </a:p>
        </p:txBody>
      </p:sp>
    </p:spTree>
    <p:extLst>
      <p:ext uri="{BB962C8B-B14F-4D97-AF65-F5344CB8AC3E}">
        <p14:creationId xmlns:p14="http://schemas.microsoft.com/office/powerpoint/2010/main" val="2168402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8127FA9-C2BF-45F0-661A-2821BC680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Roaming with Non-AP STA availability check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4642A64-F757-40EA-5626-E40FE3D9D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99691"/>
            <a:ext cx="8278688" cy="460962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To address the issue, an availability check method for 11bn can be considered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dirty="0"/>
              <a:t>Between the original AP and the non-AP STA, the target AP’s link is enabled.</a:t>
            </a:r>
          </a:p>
          <a:p>
            <a:pPr lvl="1">
              <a:buFont typeface="Arial" panose="020B0604020202020204" pitchFamily="34" charset="0"/>
              <a:buChar char="•"/>
            </a:pPr>
            <a:endParaRPr kumimoji="1" lang="en-US" altLang="ko-KR" dirty="0"/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dirty="0"/>
              <a:t>After link enable and link switching, the target AP can perform availability check for the non-AP STA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ko-KR" dirty="0"/>
              <a:t>The availability check can be performed within specific timeout</a:t>
            </a:r>
          </a:p>
          <a:p>
            <a:pPr lvl="2">
              <a:buFont typeface="Arial" panose="020B0604020202020204" pitchFamily="34" charset="0"/>
              <a:buChar char="•"/>
            </a:pPr>
            <a:endParaRPr kumimoji="1" lang="en-US" altLang="ko-KR" dirty="0"/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dirty="0"/>
              <a:t>After the availability check, the non-AP STA can: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ko-KR" sz="1600" dirty="0"/>
              <a:t>communicate with the target AP if the availability check succeeds.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ko-KR" sz="1600" dirty="0"/>
              <a:t>return to and communicate with the original AP if the availability check fails.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735060C-D142-0600-11C7-15B2BF584D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4146FFB-42A4-45E8-1ABF-1A8767D668C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/>
              <a:t>July</a:t>
            </a:r>
            <a:r>
              <a:rPr lang="en-US" altLang="ko-Kore-KR" dirty="0"/>
              <a:t> 202</a:t>
            </a:r>
            <a:r>
              <a:rPr lang="en-US" altLang="ko-KR" dirty="0"/>
              <a:t>4</a:t>
            </a:r>
            <a:endParaRPr lang="en-GB" altLang="ko-Kore-KR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A83048-CD82-6C1A-B22C-0B2375D96D6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ko-KR" dirty="0"/>
              <a:t>Ronny Yongho Kim</a:t>
            </a:r>
            <a:r>
              <a:rPr lang="en-GB" altLang="ko-Kore-KR" dirty="0"/>
              <a:t>, KNUT</a:t>
            </a:r>
          </a:p>
        </p:txBody>
      </p:sp>
    </p:spTree>
    <p:extLst>
      <p:ext uri="{BB962C8B-B14F-4D97-AF65-F5344CB8AC3E}">
        <p14:creationId xmlns:p14="http://schemas.microsoft.com/office/powerpoint/2010/main" val="753049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8127FA9-C2BF-45F0-661A-2821BC680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Recap: 11bn Roaming from past discussions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4642A64-F757-40EA-5626-E40FE3D9D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99691"/>
            <a:ext cx="8278688" cy="460962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In some submissions [1]</a:t>
            </a:r>
            <a:r>
              <a:rPr kumimoji="1" lang="ko-KR" altLang="en-US" sz="1800" dirty="0"/>
              <a:t> </a:t>
            </a:r>
            <a:r>
              <a:rPr kumimoji="1" lang="en-US" altLang="ko-KR" sz="1800" dirty="0"/>
              <a:t>[2], variety of roaming methods for 11bn was proposed.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E.g., A non-AP STA roams from AP 1(Old AP) to AP 2(New, Target AP). AP 2’s link can be enabled by the non-AP STA from AP 1.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Because the non-AP STA enabled AP 2’s link from AP 1, communication may not be available between the non-AP STA and AP 2.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735060C-D142-0600-11C7-15B2BF584D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4146FFB-42A4-45E8-1ABF-1A8767D668C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/>
              <a:t>July</a:t>
            </a:r>
            <a:r>
              <a:rPr lang="en-US" altLang="ko-Kore-KR" dirty="0"/>
              <a:t> 202</a:t>
            </a:r>
            <a:r>
              <a:rPr lang="en-US" altLang="ko-KR" dirty="0"/>
              <a:t>4</a:t>
            </a:r>
            <a:endParaRPr lang="en-GB" altLang="ko-Kore-KR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A83048-CD82-6C1A-B22C-0B2375D96D6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ko-KR" dirty="0"/>
              <a:t>Ronny Yongho Kim</a:t>
            </a:r>
            <a:r>
              <a:rPr lang="en-GB" altLang="ko-Kore-KR" dirty="0"/>
              <a:t>, KNUT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6B8925AE-EF2B-C416-209D-60E82C9896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229" y="3284984"/>
            <a:ext cx="7344171" cy="3190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26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8127FA9-C2BF-45F0-661A-2821BC680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Non-AP STA availability check in target AP (Success)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4642A64-F757-40EA-5626-E40FE3D9D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7868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Candidate target APs</a:t>
            </a:r>
            <a:r>
              <a:rPr kumimoji="1" lang="ko-KR" altLang="en-US" sz="1800" dirty="0"/>
              <a:t> </a:t>
            </a:r>
            <a:r>
              <a:rPr kumimoji="1" lang="en-US" altLang="ko-KR" sz="1800" dirty="0"/>
              <a:t>(e.g., AP 2) can solicit non-AP STA’s response at the roaming expected time.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400" dirty="0"/>
              <a:t>A frame soliciting non-AP STA’s response may be a Trigger frame, RTS frame, etc.,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Target AP which receives a response from the non-AP STA can commence communication with the non-AP STA.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735060C-D142-0600-11C7-15B2BF584D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4146FFB-42A4-45E8-1ABF-1A8767D668C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/>
              <a:t>July</a:t>
            </a:r>
            <a:r>
              <a:rPr lang="en-US" altLang="ko-Kore-KR" dirty="0"/>
              <a:t> 202</a:t>
            </a:r>
            <a:r>
              <a:rPr lang="en-US" altLang="ko-KR" dirty="0"/>
              <a:t>4</a:t>
            </a:r>
            <a:endParaRPr lang="en-GB" altLang="ko-Kore-KR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A83048-CD82-6C1A-B22C-0B2375D96D6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ko-KR" dirty="0"/>
              <a:t>Ronny Yongho Kim</a:t>
            </a:r>
            <a:r>
              <a:rPr lang="en-GB" altLang="ko-Kore-KR" dirty="0"/>
              <a:t>, KNUT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BAA4E303-2E07-3E00-0E66-72F8B409B7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106" y="3466125"/>
            <a:ext cx="7772400" cy="285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407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8127FA9-C2BF-45F0-661A-2821BC680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STA availability check in target AP (Failure)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4642A64-F757-40EA-5626-E40FE3D9D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7868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Roaming procedure with the target AP can fail due to unexpected signal</a:t>
            </a:r>
            <a:r>
              <a:rPr kumimoji="1" lang="ko-KR" altLang="en-US" sz="1800" dirty="0"/>
              <a:t> </a:t>
            </a:r>
            <a:r>
              <a:rPr kumimoji="1" lang="en-US" altLang="ko-KR" sz="1800" dirty="0"/>
              <a:t>quality change.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400" dirty="0"/>
              <a:t>The non-AP STA cannot receive from the the target AP a frame which soliciting non-AP STA’s response.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STA can resume communication with the old AP(e.g., AP 1) by transmitting comeback frame. 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735060C-D142-0600-11C7-15B2BF584D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4146FFB-42A4-45E8-1ABF-1A8767D668C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/>
              <a:t>July</a:t>
            </a:r>
            <a:r>
              <a:rPr lang="en-US" altLang="ko-Kore-KR" dirty="0"/>
              <a:t> 202</a:t>
            </a:r>
            <a:r>
              <a:rPr lang="en-US" altLang="ko-KR" dirty="0"/>
              <a:t>4</a:t>
            </a:r>
            <a:endParaRPr lang="en-GB" altLang="ko-Kore-KR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A83048-CD82-6C1A-B22C-0B2375D96D6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ko-KR" dirty="0"/>
              <a:t>Ronny Yongho Kim</a:t>
            </a:r>
            <a:r>
              <a:rPr lang="en-GB" altLang="ko-Kore-KR" dirty="0"/>
              <a:t>, KNUT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69E82B2D-86FA-F6E3-DDBB-2F8D0B10D9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088" y="3717032"/>
            <a:ext cx="7772400" cy="2666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29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91BD6F-B6EA-350C-8650-FBC7CC6F4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Summary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3079299-C873-7CB1-7B2F-A03E93D6D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In this submission, STA availability check based roaming is proposed.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Since communication signal</a:t>
            </a:r>
            <a:r>
              <a:rPr kumimoji="1" lang="ko-KR" altLang="en-US" dirty="0"/>
              <a:t> </a:t>
            </a:r>
            <a:r>
              <a:rPr kumimoji="1" lang="en-US" altLang="ko-KR" dirty="0"/>
              <a:t>quality between STA and AP can be changed unexpectedly, it is difficult to estimate when STA is available in roaming target AP.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In order to provide reliable roaming performance, STA’s availability based roaming method is necessary.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89FF1A-0B8A-211A-0107-40A51B2562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18CB05D-CB05-0FEB-7E3D-EB6776C7C20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/>
              <a:t>July</a:t>
            </a:r>
            <a:r>
              <a:rPr lang="en-US" altLang="ko-Kore-KR" dirty="0"/>
              <a:t> 202</a:t>
            </a:r>
            <a:r>
              <a:rPr lang="en-US" altLang="ko-KR" dirty="0"/>
              <a:t>4</a:t>
            </a:r>
            <a:endParaRPr lang="en-GB" altLang="ko-Kore-KR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56FC85E-154D-DDBE-44E9-7DC131EF990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ko-KR" dirty="0"/>
              <a:t>Ronny Yongho Kim</a:t>
            </a:r>
            <a:r>
              <a:rPr lang="en-GB" altLang="ko-Kore-KR" dirty="0"/>
              <a:t>, KNUT</a:t>
            </a:r>
          </a:p>
        </p:txBody>
      </p:sp>
    </p:spTree>
    <p:extLst>
      <p:ext uri="{BB962C8B-B14F-4D97-AF65-F5344CB8AC3E}">
        <p14:creationId xmlns:p14="http://schemas.microsoft.com/office/powerpoint/2010/main" val="112981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91BD6F-B6EA-350C-8650-FBC7CC6F4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References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3079299-C873-7CB1-7B2F-A03E93D6D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[1] 24/0052r0, “Seamless Roaming Details”, https://</a:t>
            </a:r>
            <a:r>
              <a:rPr kumimoji="1" lang="en-US" altLang="ko-KR" dirty="0" err="1"/>
              <a:t>mentor.ieee.org</a:t>
            </a:r>
            <a:r>
              <a:rPr kumimoji="1" lang="en-US" altLang="ko-KR" dirty="0"/>
              <a:t>/802.11/</a:t>
            </a:r>
            <a:r>
              <a:rPr kumimoji="1" lang="en-US" altLang="ko-KR" dirty="0" err="1"/>
              <a:t>dcn</a:t>
            </a:r>
            <a:r>
              <a:rPr kumimoji="1" lang="en-US" altLang="ko-KR" dirty="0"/>
              <a:t>/24/11-24-0052-00-00bn-seamless-roaming-details.pptx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[2]</a:t>
            </a:r>
            <a:r>
              <a:rPr kumimoji="1" lang="ko-KR" altLang="en-US" dirty="0"/>
              <a:t> </a:t>
            </a:r>
            <a:r>
              <a:rPr kumimoji="1" lang="en-US" altLang="ko-KR" dirty="0"/>
              <a:t>24/0412r1,</a:t>
            </a:r>
            <a:r>
              <a:rPr kumimoji="1" lang="ko-KR" altLang="en-US" dirty="0"/>
              <a:t> </a:t>
            </a:r>
            <a:r>
              <a:rPr kumimoji="1" lang="en-US" altLang="ko-KR" dirty="0"/>
              <a:t>“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Seamless Roaming Procedure Follow-Up</a:t>
            </a:r>
            <a:r>
              <a:rPr kumimoji="1" lang="en-US" altLang="ko-KR" dirty="0"/>
              <a:t>”,</a:t>
            </a:r>
            <a:r>
              <a:rPr kumimoji="1" lang="ko-KR" altLang="en-US" dirty="0"/>
              <a:t> </a:t>
            </a:r>
            <a:r>
              <a:rPr kumimoji="1" lang="en" altLang="ko-KR" dirty="0"/>
              <a:t>https://</a:t>
            </a:r>
            <a:r>
              <a:rPr kumimoji="1" lang="en" altLang="ko-KR" dirty="0" err="1"/>
              <a:t>mentor.ieee.org</a:t>
            </a:r>
            <a:r>
              <a:rPr kumimoji="1" lang="en" altLang="ko-KR" dirty="0"/>
              <a:t>/802.11/</a:t>
            </a:r>
            <a:r>
              <a:rPr kumimoji="1" lang="en" altLang="ko-KR" dirty="0" err="1"/>
              <a:t>dcn</a:t>
            </a:r>
            <a:r>
              <a:rPr kumimoji="1" lang="en" altLang="ko-KR" dirty="0"/>
              <a:t>/24/11-24-0412-01-00bn-seamless-roaming-procedure-follow-up.pptx</a:t>
            </a:r>
            <a:endParaRPr kumimoji="1" lang="en-US" altLang="ko-KR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89FF1A-0B8A-211A-0107-40A51B2562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18CB05D-CB05-0FEB-7E3D-EB6776C7C20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/>
              <a:t>July</a:t>
            </a:r>
            <a:r>
              <a:rPr lang="en-US" altLang="ko-Kore-KR" dirty="0"/>
              <a:t> 202</a:t>
            </a:r>
            <a:r>
              <a:rPr lang="en-US" altLang="ko-KR" dirty="0"/>
              <a:t>4</a:t>
            </a:r>
            <a:endParaRPr lang="en-GB" altLang="ko-Kore-KR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56FC85E-154D-DDBE-44E9-7DC131EF990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ko-KR" dirty="0"/>
              <a:t>Ronny Yongho Kim</a:t>
            </a:r>
            <a:r>
              <a:rPr lang="en-GB" altLang="ko-Kore-KR" dirty="0"/>
              <a:t>, KNUT</a:t>
            </a:r>
          </a:p>
        </p:txBody>
      </p:sp>
    </p:spTree>
    <p:extLst>
      <p:ext uri="{BB962C8B-B14F-4D97-AF65-F5344CB8AC3E}">
        <p14:creationId xmlns:p14="http://schemas.microsoft.com/office/powerpoint/2010/main" val="2736145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2514</TotalTime>
  <Words>594</Words>
  <Application>Microsoft Macintosh PowerPoint</Application>
  <PresentationFormat>화면 슬라이드 쇼(4:3)</PresentationFormat>
  <Paragraphs>65</Paragraphs>
  <Slides>8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4" baseType="lpstr">
      <vt:lpstr>굴림</vt:lpstr>
      <vt:lpstr>Arial Unicode MS</vt:lpstr>
      <vt:lpstr>Arial</vt:lpstr>
      <vt:lpstr>Times New Roman</vt:lpstr>
      <vt:lpstr>Office 테마</vt:lpstr>
      <vt:lpstr>Microsoft Word 97 - 2004 문서</vt:lpstr>
      <vt:lpstr>11bn Roaming with Non-AP STA Availability Check</vt:lpstr>
      <vt:lpstr>Abstract</vt:lpstr>
      <vt:lpstr>Roaming with Non-AP STA availability check</vt:lpstr>
      <vt:lpstr>Recap: 11bn Roaming from past discussions</vt:lpstr>
      <vt:lpstr>Non-AP STA availability check in target AP (Success)</vt:lpstr>
      <vt:lpstr>STA availability check in target AP (Failure)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주성 문</dc:creator>
  <cp:lastModifiedBy>주성 문</cp:lastModifiedBy>
  <cp:revision>182</cp:revision>
  <cp:lastPrinted>1601-01-01T00:00:00Z</cp:lastPrinted>
  <dcterms:created xsi:type="dcterms:W3CDTF">2023-07-02T14:02:18Z</dcterms:created>
  <dcterms:modified xsi:type="dcterms:W3CDTF">2024-07-17T14:00:05Z</dcterms:modified>
</cp:coreProperties>
</file>