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71" r:id="rId4"/>
    <p:sldId id="276" r:id="rId5"/>
    <p:sldId id="267" r:id="rId6"/>
    <p:sldId id="273" r:id="rId7"/>
    <p:sldId id="268" r:id="rId8"/>
    <p:sldId id="266" r:id="rId9"/>
    <p:sldId id="274" r:id="rId10"/>
    <p:sldId id="27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7EC01-175C-401C-BEB2-8029CF12057A}" v="5" dt="2024-07-17T00:00:59.099"/>
    <p1510:client id="{7FCEE4D9-7C0B-4BCB-B2A6-BC840CF56F9A}" v="3" dt="2024-07-17T02:46:57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>
        <p:scale>
          <a:sx n="125" d="100"/>
          <a:sy n="125" d="100"/>
        </p:scale>
        <p:origin x="1584" y="8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bhkar, Ratnesh" userId="dd8d2c46-74e1-4d93-8604-fb1e24cb205f" providerId="ADAL" clId="{7FCEE4D9-7C0B-4BCB-B2A6-BC840CF56F9A}"/>
    <pc:docChg chg="undo custSel addSld delSld modSld">
      <pc:chgData name="Kumbhkar, Ratnesh" userId="dd8d2c46-74e1-4d93-8604-fb1e24cb205f" providerId="ADAL" clId="{7FCEE4D9-7C0B-4BCB-B2A6-BC840CF56F9A}" dt="2024-07-17T03:04:13.184" v="238" actId="313"/>
      <pc:docMkLst>
        <pc:docMk/>
      </pc:docMkLst>
      <pc:sldChg chg="modSp mod">
        <pc:chgData name="Kumbhkar, Ratnesh" userId="dd8d2c46-74e1-4d93-8604-fb1e24cb205f" providerId="ADAL" clId="{7FCEE4D9-7C0B-4BCB-B2A6-BC840CF56F9A}" dt="2024-07-17T02:49:58.228" v="116" actId="14100"/>
        <pc:sldMkLst>
          <pc:docMk/>
          <pc:sldMk cId="751227647" sldId="267"/>
        </pc:sldMkLst>
        <pc:spChg chg="mod">
          <ac:chgData name="Kumbhkar, Ratnesh" userId="dd8d2c46-74e1-4d93-8604-fb1e24cb205f" providerId="ADAL" clId="{7FCEE4D9-7C0B-4BCB-B2A6-BC840CF56F9A}" dt="2024-07-17T02:49:58.228" v="116" actId="14100"/>
          <ac:spMkLst>
            <pc:docMk/>
            <pc:sldMk cId="751227647" sldId="267"/>
            <ac:spMk id="2" creationId="{6F5F448F-83E0-4D03-5F79-E6E01FBE5C4F}"/>
          </ac:spMkLst>
        </pc:spChg>
      </pc:sldChg>
      <pc:sldChg chg="modSp mod">
        <pc:chgData name="Kumbhkar, Ratnesh" userId="dd8d2c46-74e1-4d93-8604-fb1e24cb205f" providerId="ADAL" clId="{7FCEE4D9-7C0B-4BCB-B2A6-BC840CF56F9A}" dt="2024-07-17T03:03:53.983" v="230" actId="313"/>
        <pc:sldMkLst>
          <pc:docMk/>
          <pc:sldMk cId="2905252214" sldId="268"/>
        </pc:sldMkLst>
        <pc:spChg chg="mod">
          <ac:chgData name="Kumbhkar, Ratnesh" userId="dd8d2c46-74e1-4d93-8604-fb1e24cb205f" providerId="ADAL" clId="{7FCEE4D9-7C0B-4BCB-B2A6-BC840CF56F9A}" dt="2024-07-17T03:03:53.983" v="230" actId="313"/>
          <ac:spMkLst>
            <pc:docMk/>
            <pc:sldMk cId="2905252214" sldId="268"/>
            <ac:spMk id="3" creationId="{A3AFBED7-ED8C-F6F4-FCCB-3B5AFF4E50B2}"/>
          </ac:spMkLst>
        </pc:spChg>
      </pc:sldChg>
      <pc:sldChg chg="modSp mod">
        <pc:chgData name="Kumbhkar, Ratnesh" userId="dd8d2c46-74e1-4d93-8604-fb1e24cb205f" providerId="ADAL" clId="{7FCEE4D9-7C0B-4BCB-B2A6-BC840CF56F9A}" dt="2024-07-17T02:55:58.020" v="228" actId="20577"/>
        <pc:sldMkLst>
          <pc:docMk/>
          <pc:sldMk cId="1225726710" sldId="270"/>
        </pc:sldMkLst>
        <pc:spChg chg="mod">
          <ac:chgData name="Kumbhkar, Ratnesh" userId="dd8d2c46-74e1-4d93-8604-fb1e24cb205f" providerId="ADAL" clId="{7FCEE4D9-7C0B-4BCB-B2A6-BC840CF56F9A}" dt="2024-07-17T02:55:58.020" v="228" actId="20577"/>
          <ac:spMkLst>
            <pc:docMk/>
            <pc:sldMk cId="1225726710" sldId="270"/>
            <ac:spMk id="3" creationId="{3B0EC097-E3B3-583B-B656-AFDF39424DBC}"/>
          </ac:spMkLst>
        </pc:spChg>
      </pc:sldChg>
      <pc:sldChg chg="modSp mod">
        <pc:chgData name="Kumbhkar, Ratnesh" userId="dd8d2c46-74e1-4d93-8604-fb1e24cb205f" providerId="ADAL" clId="{7FCEE4D9-7C0B-4BCB-B2A6-BC840CF56F9A}" dt="2024-07-17T02:53:20.604" v="156" actId="20577"/>
        <pc:sldMkLst>
          <pc:docMk/>
          <pc:sldMk cId="920178214" sldId="271"/>
        </pc:sldMkLst>
        <pc:spChg chg="mod">
          <ac:chgData name="Kumbhkar, Ratnesh" userId="dd8d2c46-74e1-4d93-8604-fb1e24cb205f" providerId="ADAL" clId="{7FCEE4D9-7C0B-4BCB-B2A6-BC840CF56F9A}" dt="2024-07-17T02:53:20.604" v="156" actId="20577"/>
          <ac:spMkLst>
            <pc:docMk/>
            <pc:sldMk cId="920178214" sldId="271"/>
            <ac:spMk id="9" creationId="{0A064D76-CFE6-7738-3C53-8B5AAE0AE22F}"/>
          </ac:spMkLst>
        </pc:spChg>
      </pc:sldChg>
      <pc:sldChg chg="del">
        <pc:chgData name="Kumbhkar, Ratnesh" userId="dd8d2c46-74e1-4d93-8604-fb1e24cb205f" providerId="ADAL" clId="{7FCEE4D9-7C0B-4BCB-B2A6-BC840CF56F9A}" dt="2024-07-17T02:57:18.610" v="229" actId="47"/>
        <pc:sldMkLst>
          <pc:docMk/>
          <pc:sldMk cId="3539234706" sldId="272"/>
        </pc:sldMkLst>
      </pc:sldChg>
      <pc:sldChg chg="modSp mod">
        <pc:chgData name="Kumbhkar, Ratnesh" userId="dd8d2c46-74e1-4d93-8604-fb1e24cb205f" providerId="ADAL" clId="{7FCEE4D9-7C0B-4BCB-B2A6-BC840CF56F9A}" dt="2024-07-17T03:04:13.184" v="238" actId="313"/>
        <pc:sldMkLst>
          <pc:docMk/>
          <pc:sldMk cId="2078543110" sldId="274"/>
        </pc:sldMkLst>
        <pc:spChg chg="mod">
          <ac:chgData name="Kumbhkar, Ratnesh" userId="dd8d2c46-74e1-4d93-8604-fb1e24cb205f" providerId="ADAL" clId="{7FCEE4D9-7C0B-4BCB-B2A6-BC840CF56F9A}" dt="2024-07-17T03:04:13.184" v="238" actId="313"/>
          <ac:spMkLst>
            <pc:docMk/>
            <pc:sldMk cId="2078543110" sldId="274"/>
            <ac:spMk id="2" creationId="{49DECFF3-AAA9-35A9-A35E-F229EBA8D622}"/>
          </ac:spMkLst>
        </pc:spChg>
      </pc:sldChg>
      <pc:sldChg chg="addSp delSp modSp new mod">
        <pc:chgData name="Kumbhkar, Ratnesh" userId="dd8d2c46-74e1-4d93-8604-fb1e24cb205f" providerId="ADAL" clId="{7FCEE4D9-7C0B-4BCB-B2A6-BC840CF56F9A}" dt="2024-07-17T02:49:28.477" v="115" actId="11529"/>
        <pc:sldMkLst>
          <pc:docMk/>
          <pc:sldMk cId="1141569277" sldId="276"/>
        </pc:sldMkLst>
        <pc:spChg chg="mod">
          <ac:chgData name="Kumbhkar, Ratnesh" userId="dd8d2c46-74e1-4d93-8604-fb1e24cb205f" providerId="ADAL" clId="{7FCEE4D9-7C0B-4BCB-B2A6-BC840CF56F9A}" dt="2024-07-17T02:43:35.133" v="29" actId="20577"/>
          <ac:spMkLst>
            <pc:docMk/>
            <pc:sldMk cId="1141569277" sldId="276"/>
            <ac:spMk id="2" creationId="{AF8AEB47-7943-62C8-C723-75C7A1A97E18}"/>
          </ac:spMkLst>
        </pc:spChg>
        <pc:spChg chg="del">
          <ac:chgData name="Kumbhkar, Ratnesh" userId="dd8d2c46-74e1-4d93-8604-fb1e24cb205f" providerId="ADAL" clId="{7FCEE4D9-7C0B-4BCB-B2A6-BC840CF56F9A}" dt="2024-07-17T02:43:09.221" v="6"/>
          <ac:spMkLst>
            <pc:docMk/>
            <pc:sldMk cId="1141569277" sldId="276"/>
            <ac:spMk id="3" creationId="{A598CCF4-F68E-8DCF-9754-75AF088CA290}"/>
          </ac:spMkLst>
        </pc:spChg>
        <pc:spChg chg="add mod ord">
          <ac:chgData name="Kumbhkar, Ratnesh" userId="dd8d2c46-74e1-4d93-8604-fb1e24cb205f" providerId="ADAL" clId="{7FCEE4D9-7C0B-4BCB-B2A6-BC840CF56F9A}" dt="2024-07-17T02:49:19.953" v="114" actId="1582"/>
          <ac:spMkLst>
            <pc:docMk/>
            <pc:sldMk cId="1141569277" sldId="276"/>
            <ac:spMk id="8" creationId="{B74EEFAE-2C4A-E330-6373-9C64D6886183}"/>
          </ac:spMkLst>
        </pc:spChg>
        <pc:spChg chg="add mod">
          <ac:chgData name="Kumbhkar, Ratnesh" userId="dd8d2c46-74e1-4d93-8604-fb1e24cb205f" providerId="ADAL" clId="{7FCEE4D9-7C0B-4BCB-B2A6-BC840CF56F9A}" dt="2024-07-17T02:46:10.144" v="51" actId="14100"/>
          <ac:spMkLst>
            <pc:docMk/>
            <pc:sldMk cId="1141569277" sldId="276"/>
            <ac:spMk id="9" creationId="{4898A584-B85D-8ECE-A743-616073C985CD}"/>
          </ac:spMkLst>
        </pc:spChg>
        <pc:spChg chg="add mod">
          <ac:chgData name="Kumbhkar, Ratnesh" userId="dd8d2c46-74e1-4d93-8604-fb1e24cb205f" providerId="ADAL" clId="{7FCEE4D9-7C0B-4BCB-B2A6-BC840CF56F9A}" dt="2024-07-17T02:49:19.953" v="114" actId="1582"/>
          <ac:spMkLst>
            <pc:docMk/>
            <pc:sldMk cId="1141569277" sldId="276"/>
            <ac:spMk id="10" creationId="{26EFA597-7DA0-7B7E-E582-90D6D7CEDB23}"/>
          </ac:spMkLst>
        </pc:spChg>
        <pc:spChg chg="add mod">
          <ac:chgData name="Kumbhkar, Ratnesh" userId="dd8d2c46-74e1-4d93-8604-fb1e24cb205f" providerId="ADAL" clId="{7FCEE4D9-7C0B-4BCB-B2A6-BC840CF56F9A}" dt="2024-07-17T02:47:34.859" v="97" actId="1076"/>
          <ac:spMkLst>
            <pc:docMk/>
            <pc:sldMk cId="1141569277" sldId="276"/>
            <ac:spMk id="11" creationId="{F018F0F5-0722-7E8C-42CC-E4138EAB254A}"/>
          </ac:spMkLst>
        </pc:spChg>
        <pc:spChg chg="add mod">
          <ac:chgData name="Kumbhkar, Ratnesh" userId="dd8d2c46-74e1-4d93-8604-fb1e24cb205f" providerId="ADAL" clId="{7FCEE4D9-7C0B-4BCB-B2A6-BC840CF56F9A}" dt="2024-07-17T02:49:19.953" v="114" actId="1582"/>
          <ac:spMkLst>
            <pc:docMk/>
            <pc:sldMk cId="1141569277" sldId="276"/>
            <ac:spMk id="18" creationId="{28C44C47-3B31-4F98-6AB8-9CC9B9124D62}"/>
          </ac:spMkLst>
        </pc:spChg>
        <pc:picChg chg="add mod ord">
          <ac:chgData name="Kumbhkar, Ratnesh" userId="dd8d2c46-74e1-4d93-8604-fb1e24cb205f" providerId="ADAL" clId="{7FCEE4D9-7C0B-4BCB-B2A6-BC840CF56F9A}" dt="2024-07-17T02:45:47.361" v="49" actId="166"/>
          <ac:picMkLst>
            <pc:docMk/>
            <pc:sldMk cId="1141569277" sldId="276"/>
            <ac:picMk id="7" creationId="{37F25D20-1CCD-7E16-9A06-F557374FAF28}"/>
          </ac:picMkLst>
        </pc:picChg>
        <pc:cxnChg chg="add mod">
          <ac:chgData name="Kumbhkar, Ratnesh" userId="dd8d2c46-74e1-4d93-8604-fb1e24cb205f" providerId="ADAL" clId="{7FCEE4D9-7C0B-4BCB-B2A6-BC840CF56F9A}" dt="2024-07-17T02:47:44.802" v="99" actId="14100"/>
          <ac:cxnSpMkLst>
            <pc:docMk/>
            <pc:sldMk cId="1141569277" sldId="276"/>
            <ac:cxnSpMk id="13" creationId="{0F7DFA25-4F48-7F18-1064-B809379C7414}"/>
          </ac:cxnSpMkLst>
        </pc:cxnChg>
        <pc:cxnChg chg="add">
          <ac:chgData name="Kumbhkar, Ratnesh" userId="dd8d2c46-74e1-4d93-8604-fb1e24cb205f" providerId="ADAL" clId="{7FCEE4D9-7C0B-4BCB-B2A6-BC840CF56F9A}" dt="2024-07-17T02:47:56.369" v="101" actId="11529"/>
          <ac:cxnSpMkLst>
            <pc:docMk/>
            <pc:sldMk cId="1141569277" sldId="276"/>
            <ac:cxnSpMk id="16" creationId="{1052AFE9-D3D5-80E3-60BC-D10F48FDE9CC}"/>
          </ac:cxnSpMkLst>
        </pc:cxnChg>
        <pc:cxnChg chg="add">
          <ac:chgData name="Kumbhkar, Ratnesh" userId="dd8d2c46-74e1-4d93-8604-fb1e24cb205f" providerId="ADAL" clId="{7FCEE4D9-7C0B-4BCB-B2A6-BC840CF56F9A}" dt="2024-07-17T02:49:28.477" v="115" actId="11529"/>
          <ac:cxnSpMkLst>
            <pc:docMk/>
            <pc:sldMk cId="1141569277" sldId="276"/>
            <ac:cxnSpMk id="20" creationId="{EAA4B082-7A2A-0953-2027-2469A6D4E3F2}"/>
          </ac:cxnSpMkLst>
        </pc:cxnChg>
      </pc:sldChg>
    </pc:docChg>
  </pc:docChgLst>
  <pc:docChgLst>
    <pc:chgData name="Kumbhkar, Ratnesh" userId="dd8d2c46-74e1-4d93-8604-fb1e24cb205f" providerId="ADAL" clId="{6317EC01-175C-401C-BEB2-8029CF12057A}"/>
    <pc:docChg chg="custSel modSld modMainMaster modNotesMaster">
      <pc:chgData name="Kumbhkar, Ratnesh" userId="dd8d2c46-74e1-4d93-8604-fb1e24cb205f" providerId="ADAL" clId="{6317EC01-175C-401C-BEB2-8029CF12057A}" dt="2024-07-17T00:00:13.348" v="75" actId="20577"/>
      <pc:docMkLst>
        <pc:docMk/>
      </pc:docMkLst>
      <pc:sldChg chg="modSp mod">
        <pc:chgData name="Kumbhkar, Ratnesh" userId="dd8d2c46-74e1-4d93-8604-fb1e24cb205f" providerId="ADAL" clId="{6317EC01-175C-401C-BEB2-8029CF12057A}" dt="2024-07-16T23:59:25.069" v="63" actId="20577"/>
        <pc:sldMkLst>
          <pc:docMk/>
          <pc:sldMk cId="1225726710" sldId="270"/>
        </pc:sldMkLst>
        <pc:spChg chg="mod">
          <ac:chgData name="Kumbhkar, Ratnesh" userId="dd8d2c46-74e1-4d93-8604-fb1e24cb205f" providerId="ADAL" clId="{6317EC01-175C-401C-BEB2-8029CF12057A}" dt="2024-07-16T23:59:25.069" v="63" actId="20577"/>
          <ac:spMkLst>
            <pc:docMk/>
            <pc:sldMk cId="1225726710" sldId="270"/>
            <ac:spMk id="3" creationId="{3B0EC097-E3B3-583B-B656-AFDF39424DBC}"/>
          </ac:spMkLst>
        </pc:spChg>
      </pc:sldChg>
      <pc:sldChg chg="modSp mod">
        <pc:chgData name="Kumbhkar, Ratnesh" userId="dd8d2c46-74e1-4d93-8604-fb1e24cb205f" providerId="ADAL" clId="{6317EC01-175C-401C-BEB2-8029CF12057A}" dt="2024-07-16T23:59:35.890" v="65" actId="20577"/>
        <pc:sldMkLst>
          <pc:docMk/>
          <pc:sldMk cId="920178214" sldId="271"/>
        </pc:sldMkLst>
        <pc:spChg chg="mod">
          <ac:chgData name="Kumbhkar, Ratnesh" userId="dd8d2c46-74e1-4d93-8604-fb1e24cb205f" providerId="ADAL" clId="{6317EC01-175C-401C-BEB2-8029CF12057A}" dt="2024-07-16T23:59:35.890" v="65" actId="20577"/>
          <ac:spMkLst>
            <pc:docMk/>
            <pc:sldMk cId="920178214" sldId="271"/>
            <ac:spMk id="2" creationId="{F4796A8E-693C-76F7-5808-D830EEFDE9B6}"/>
          </ac:spMkLst>
        </pc:spChg>
      </pc:sldChg>
      <pc:sldChg chg="modSp mod">
        <pc:chgData name="Kumbhkar, Ratnesh" userId="dd8d2c46-74e1-4d93-8604-fb1e24cb205f" providerId="ADAL" clId="{6317EC01-175C-401C-BEB2-8029CF12057A}" dt="2024-07-16T23:59:41.258" v="66" actId="20577"/>
        <pc:sldMkLst>
          <pc:docMk/>
          <pc:sldMk cId="3539234706" sldId="272"/>
        </pc:sldMkLst>
        <pc:spChg chg="mod">
          <ac:chgData name="Kumbhkar, Ratnesh" userId="dd8d2c46-74e1-4d93-8604-fb1e24cb205f" providerId="ADAL" clId="{6317EC01-175C-401C-BEB2-8029CF12057A}" dt="2024-07-16T23:59:41.258" v="66" actId="20577"/>
          <ac:spMkLst>
            <pc:docMk/>
            <pc:sldMk cId="3539234706" sldId="272"/>
            <ac:spMk id="2" creationId="{3629EB99-8CDC-6079-A421-6B24C8B65DEF}"/>
          </ac:spMkLst>
        </pc:spChg>
      </pc:sldChg>
      <pc:sldMasterChg chg="modSp mod modSldLayout">
        <pc:chgData name="Kumbhkar, Ratnesh" userId="dd8d2c46-74e1-4d93-8604-fb1e24cb205f" providerId="ADAL" clId="{6317EC01-175C-401C-BEB2-8029CF12057A}" dt="2024-07-17T00:00:13.348" v="75" actId="20577"/>
        <pc:sldMasterMkLst>
          <pc:docMk/>
          <pc:sldMasterMk cId="0" sldId="2147483648"/>
        </pc:sldMasterMkLst>
        <pc:spChg chg="mod">
          <ac:chgData name="Kumbhkar, Ratnesh" userId="dd8d2c46-74e1-4d93-8604-fb1e24cb205f" providerId="ADAL" clId="{6317EC01-175C-401C-BEB2-8029CF12057A}" dt="2024-07-16T23:57:46.991" v="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Kumbhkar, Ratnesh" userId="dd8d2c46-74e1-4d93-8604-fb1e24cb205f" providerId="ADAL" clId="{6317EC01-175C-401C-BEB2-8029CF12057A}" dt="2024-07-16T23:57:33.682" v="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Kumbhkar, Ratnesh" userId="dd8d2c46-74e1-4d93-8604-fb1e24cb205f" providerId="ADAL" clId="{6317EC01-175C-401C-BEB2-8029CF12057A}" dt="2024-07-16T23:57:56.552" v="30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Kumbhkar, Ratnesh" userId="dd8d2c46-74e1-4d93-8604-fb1e24cb205f" providerId="ADAL" clId="{6317EC01-175C-401C-BEB2-8029CF12057A}" dt="2024-07-17T00:00:13.348" v="75" actId="20577"/>
          <pc:sldLayoutMkLst>
            <pc:docMk/>
            <pc:sldMasterMk cId="0" sldId="2147483648"/>
            <pc:sldLayoutMk cId="0" sldId="2147483649"/>
          </pc:sldLayoutMkLst>
          <pc:spChg chg="mod">
            <ac:chgData name="Kumbhkar, Ratnesh" userId="dd8d2c46-74e1-4d93-8604-fb1e24cb205f" providerId="ADAL" clId="{6317EC01-175C-401C-BEB2-8029CF12057A}" dt="2024-07-17T00:00:13.348" v="7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314700" y="114300"/>
            <a:ext cx="2965450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802.11-24/1305r0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High Duty Cycle NB Transmission vs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819150"/>
              </p:ext>
            </p:extLst>
          </p:nvPr>
        </p:nvGraphicFramePr>
        <p:xfrm>
          <a:off x="992188" y="2416175"/>
          <a:ext cx="10018712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018712" cy="243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F664C5-FC00-DA23-6851-49ABB91B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IEEE 802.11-24/1138r0: Narrowband Frequency-Hopping blocking Wideband, Sebastian Max (Ericsson)</a:t>
            </a:r>
          </a:p>
          <a:p>
            <a:pPr marL="0" indent="0">
              <a:buNone/>
            </a:pPr>
            <a:r>
              <a:rPr lang="en-US" dirty="0"/>
              <a:t>[2] IEEE 802.11-24/1150r1: NB hop density, Menzo Wentink (Qualcomm)	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E3B946-5866-E229-A6C9-756129343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2D450-E0D2-1DE1-A25D-EF0AA0BE6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AB9F9-D533-428E-DDAC-BBAB9AAE3F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89F28-2D10-803A-C309-92C9B9058F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53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0EC097-E3B3-583B-B656-AFDF3942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Description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70F3BAA-F750-8F71-070E-1964B0401C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6212" y="1820697"/>
            <a:ext cx="7047587" cy="381033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D4EBE87-986B-8304-EB84-E76905A93E64}"/>
              </a:ext>
            </a:extLst>
          </p:cNvPr>
          <p:cNvSpPr txBox="1">
            <a:spLocks/>
          </p:cNvSpPr>
          <p:nvPr/>
        </p:nvSpPr>
        <p:spPr>
          <a:xfrm>
            <a:off x="1113183" y="2190750"/>
            <a:ext cx="3193030" cy="3635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Multiple high duty cycle NB connection can result in very high channel access latency for Wi-Fi</a:t>
            </a:r>
          </a:p>
          <a:p>
            <a:r>
              <a:rPr lang="en-US" sz="2000" dirty="0"/>
              <a:t>The topic has been discussed in the IEEE </a:t>
            </a:r>
            <a:r>
              <a:rPr lang="en-US" sz="2000" dirty="0" err="1"/>
              <a:t>Coex</a:t>
            </a:r>
            <a:r>
              <a:rPr lang="en-US" sz="2000" dirty="0"/>
              <a:t> SC [1][2]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D89D-D51B-580E-E2DE-F0DA46F51E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4800B-146B-0C7B-3B02-F0362AA0A8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5F3B9-0506-AC3C-47E0-C861C4BEF2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72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02ED384-B6CF-7ADF-58F1-1BA6C3A0A9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577" y="1524000"/>
            <a:ext cx="6159500" cy="410633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96A8E-693C-76F7-5808-D830EEFDE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Delay for Wi-Fi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064D76-CFE6-7738-3C53-8B5AAE0AE22F}"/>
              </a:ext>
            </a:extLst>
          </p:cNvPr>
          <p:cNvSpPr txBox="1"/>
          <p:nvPr/>
        </p:nvSpPr>
        <p:spPr>
          <a:xfrm>
            <a:off x="7238206" y="1639838"/>
            <a:ext cx="411559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240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All links located in 20m×20m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Bluetooth is the NB transmitter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Uses secondary channel deferral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Each link has a central &amp; peripheral device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Connection interval = 7.5ms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Packet size = 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Wi-Fi AP of different bandwidth tries to access the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Channel access delay: time from packet arrival to start of transmission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99%ile shown in the plots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6EE3C24-8A71-D9C2-FE50-FDBF1C3B67B6}"/>
              </a:ext>
            </a:extLst>
          </p:cNvPr>
          <p:cNvGrpSpPr/>
          <p:nvPr/>
        </p:nvGrpSpPr>
        <p:grpSpPr>
          <a:xfrm>
            <a:off x="3257627" y="5630333"/>
            <a:ext cx="1193801" cy="752474"/>
            <a:chOff x="6997701" y="5218162"/>
            <a:chExt cx="1193801" cy="7524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06B05D-0495-73CA-305A-76D785C66202}"/>
                </a:ext>
              </a:extLst>
            </p:cNvPr>
            <p:cNvSpPr/>
            <p:nvPr/>
          </p:nvSpPr>
          <p:spPr>
            <a:xfrm>
              <a:off x="6997701" y="5218162"/>
              <a:ext cx="1193801" cy="75247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F5655-B7E2-ECA6-1F9C-186E8BF2AF3B}"/>
                </a:ext>
              </a:extLst>
            </p:cNvPr>
            <p:cNvGrpSpPr/>
            <p:nvPr/>
          </p:nvGrpSpPr>
          <p:grpSpPr>
            <a:xfrm>
              <a:off x="7128511" y="5301397"/>
              <a:ext cx="1062991" cy="592138"/>
              <a:chOff x="8061960" y="4868862"/>
              <a:chExt cx="1062991" cy="592138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99B64B55-50EB-D387-A30D-550F1BCB7F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1960" y="4998720"/>
                <a:ext cx="4724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BF14F4D8-D675-016C-F6E4-07D15C3CA4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1960" y="5173980"/>
                <a:ext cx="4724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13E5EBD-8388-6226-786D-92AD293D9D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1960" y="5349240"/>
                <a:ext cx="4724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C65672C-D234-F4BC-A20B-8668EF57C185}"/>
                  </a:ext>
                </a:extLst>
              </p:cNvPr>
              <p:cNvSpPr txBox="1"/>
              <p:nvPr/>
            </p:nvSpPr>
            <p:spPr>
              <a:xfrm>
                <a:off x="8508207" y="4868862"/>
                <a:ext cx="616744" cy="592138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100ms</a:t>
                </a: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50ms</a:t>
                </a: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20ms</a:t>
                </a:r>
              </a:p>
            </p:txBody>
          </p:sp>
        </p:grp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006E1-531F-6070-5B05-E32EED3503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6A8B9B1-7A2C-FD88-8909-06A1D8753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4DF1E2A-455A-AAD3-F094-6DDAF0B70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17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EB47-7943-62C8-C723-75C7A1A9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7F25D20-1CCD-7E16-9A06-F557374FA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057400"/>
            <a:ext cx="6019800" cy="33861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ED55E-0633-06B7-C752-D81180090E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ED521-1A04-272D-0DF1-025D6CDF18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0A2B22-40F0-AF97-B30C-3CF6C7610A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98A584-B85D-8ECE-A743-616073C985CD}"/>
              </a:ext>
            </a:extLst>
          </p:cNvPr>
          <p:cNvSpPr/>
          <p:nvPr/>
        </p:nvSpPr>
        <p:spPr bwMode="auto">
          <a:xfrm>
            <a:off x="1524000" y="4362450"/>
            <a:ext cx="2895600" cy="590550"/>
          </a:xfrm>
          <a:prstGeom prst="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4EEFAE-2C4A-E330-6373-9C64D6886183}"/>
              </a:ext>
            </a:extLst>
          </p:cNvPr>
          <p:cNvSpPr/>
          <p:nvPr/>
        </p:nvSpPr>
        <p:spPr bwMode="auto">
          <a:xfrm>
            <a:off x="1524000" y="3548062"/>
            <a:ext cx="2743200" cy="795337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EFA597-7DA0-7B7E-E582-90D6D7CEDB23}"/>
              </a:ext>
            </a:extLst>
          </p:cNvPr>
          <p:cNvSpPr txBox="1"/>
          <p:nvPr/>
        </p:nvSpPr>
        <p:spPr>
          <a:xfrm>
            <a:off x="4614862" y="3774660"/>
            <a:ext cx="1344727" cy="338554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Efforts by NB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18F0F5-0722-7E8C-42CC-E4138EAB254A}"/>
              </a:ext>
            </a:extLst>
          </p:cNvPr>
          <p:cNvSpPr txBox="1"/>
          <p:nvPr/>
        </p:nvSpPr>
        <p:spPr>
          <a:xfrm>
            <a:off x="4614862" y="4488448"/>
            <a:ext cx="1541191" cy="3385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Efforts by Wi-Fi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7DFA25-4F48-7F18-1064-B809379C7414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 bwMode="auto">
          <a:xfrm>
            <a:off x="4419600" y="4657725"/>
            <a:ext cx="19526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52AFE9-D3D5-80E3-60BC-D10F48FDE9CC}"/>
              </a:ext>
            </a:extLst>
          </p:cNvPr>
          <p:cNvCxnSpPr>
            <a:stCxn id="8" idx="3"/>
            <a:endCxn id="10" idx="1"/>
          </p:cNvCxnSpPr>
          <p:nvPr/>
        </p:nvCxnSpPr>
        <p:spPr bwMode="auto">
          <a:xfrm flipV="1">
            <a:off x="4267200" y="3943937"/>
            <a:ext cx="347662" cy="17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8C44C47-3B31-4F98-6AB8-9CC9B9124D62}"/>
              </a:ext>
            </a:extLst>
          </p:cNvPr>
          <p:cNvSpPr txBox="1"/>
          <p:nvPr/>
        </p:nvSpPr>
        <p:spPr>
          <a:xfrm>
            <a:off x="8039099" y="2133600"/>
            <a:ext cx="3350685" cy="34163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Prioritize certain part of the band that is not used by Wi-Fi for high duty cycle transmission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Stricter requirements for channel access for high duty cycle transmission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A4B082-7A2A-0953-2027-2469A6D4E3F2}"/>
              </a:ext>
            </a:extLst>
          </p:cNvPr>
          <p:cNvCxnSpPr>
            <a:stCxn id="10" idx="3"/>
          </p:cNvCxnSpPr>
          <p:nvPr/>
        </p:nvCxnSpPr>
        <p:spPr bwMode="auto">
          <a:xfrm>
            <a:off x="5959589" y="3943937"/>
            <a:ext cx="207951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4156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5F448F-83E0-4D03-5F79-E6E01FBE5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134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Certain portions of 5 and 6 GHz are either lightly used or not used by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Ch144, 5710-5730 MHz (UNII-2C/UNII-3)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Ch169, 5835-5855 MHz (UNII-3/UNII-4)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5925-5945 MHz (UNII-5)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Prioritize these channels when NB wants to use high duty cycle NB transmission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C39E1E-58EF-E9A5-D8C9-5E0D8A3C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Prioritized Channels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D6215-F14B-9D5C-BA63-E0FC3E688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E7575-FE2B-F957-A458-608C74A47F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91BFE-A7F8-DB66-85F7-80F865030E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22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F04CAB0-E14C-4C3D-D787-B151D4CB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10 Prioritized channels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19005E0-9A6F-93F0-9912-066DFD386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002" y="2010015"/>
            <a:ext cx="2836863" cy="212764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D2A2EE-4A1E-3058-6ABA-5F0E0B553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932" y="2010015"/>
            <a:ext cx="2836861" cy="21276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CB7CC2-6CD9-F65F-E9DA-148C608A7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7467" y="2010015"/>
            <a:ext cx="2836861" cy="21276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C08319-F4F1-3486-C571-EE0FB83965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7467" y="4273153"/>
            <a:ext cx="2836862" cy="21276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ACF617-612D-E61E-D555-FE39C08CFB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002" y="4273153"/>
            <a:ext cx="2836862" cy="212764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ACFB5E-EA70-5DC1-102E-FB354CEB8B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932" y="4273152"/>
            <a:ext cx="2836862" cy="2127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2DCFF7-26C0-EC15-FC69-1EE47E1F05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5817" y="3070427"/>
            <a:ext cx="747802" cy="4428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34420D-130B-565C-80D8-8D1C815EDF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85817" y="5172453"/>
            <a:ext cx="709679" cy="3914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0789FD-2BF2-93F2-7852-4F2D3879D4B3}"/>
              </a:ext>
            </a:extLst>
          </p:cNvPr>
          <p:cNvSpPr txBox="1"/>
          <p:nvPr/>
        </p:nvSpPr>
        <p:spPr>
          <a:xfrm>
            <a:off x="1775460" y="1493522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EC7B6A-C210-E96C-FF07-D3822073E39A}"/>
              </a:ext>
            </a:extLst>
          </p:cNvPr>
          <p:cNvSpPr txBox="1"/>
          <p:nvPr/>
        </p:nvSpPr>
        <p:spPr>
          <a:xfrm>
            <a:off x="1113183" y="15832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Uniform probability of all channels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0EC9AA-886D-B57F-A90E-A674ED0A8B6D}"/>
              </a:ext>
            </a:extLst>
          </p:cNvPr>
          <p:cNvSpPr txBox="1"/>
          <p:nvPr/>
        </p:nvSpPr>
        <p:spPr>
          <a:xfrm>
            <a:off x="4176421" y="15832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Probability of selecting prioritized channels = 10%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91F1D7-881C-6065-3926-B034E4C8AB16}"/>
              </a:ext>
            </a:extLst>
          </p:cNvPr>
          <p:cNvSpPr txBox="1"/>
          <p:nvPr/>
        </p:nvSpPr>
        <p:spPr>
          <a:xfrm>
            <a:off x="7164885" y="15832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Probability of selecting prioritized channels = 25%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E40F40-5407-357C-BC6B-CF1A857A41F4}"/>
              </a:ext>
            </a:extLst>
          </p:cNvPr>
          <p:cNvSpPr txBox="1"/>
          <p:nvPr/>
        </p:nvSpPr>
        <p:spPr>
          <a:xfrm>
            <a:off x="10020299" y="2307617"/>
            <a:ext cx="1891789" cy="5029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Wi-Fi channel access latency improves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7D9A5-DF0B-0ADF-8593-B45E80DA5432}"/>
              </a:ext>
            </a:extLst>
          </p:cNvPr>
          <p:cNvSpPr txBox="1"/>
          <p:nvPr/>
        </p:nvSpPr>
        <p:spPr>
          <a:xfrm>
            <a:off x="10020298" y="4137661"/>
            <a:ext cx="1891789" cy="5029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Higher failure rate of NB channel access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BF11F1-4214-9528-B20B-2165005E04E6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8641080" y="2559076"/>
            <a:ext cx="1379219" cy="123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EE7376E-71F0-4E17-B579-1C4703539FF1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8503920" y="4389120"/>
            <a:ext cx="1516378" cy="914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E55DBF-53E1-46F7-C885-80B390D6A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38EC9A02-816E-2B09-D0AD-F1AFBFC30E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6AF4AF67-1767-BEC9-4061-9A87ED2E02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71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DFBF61-AA31-1788-3FE4-3846AAEEA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2" y="1752600"/>
            <a:ext cx="10240617" cy="26543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fundamental issue arises when a NB begins transmitting on a Wi-Fi channel that is already occupied by an ongoing NB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potential solution could involve </a:t>
            </a:r>
            <a:r>
              <a:rPr lang="en-US" dirty="0">
                <a:solidFill>
                  <a:schemeClr val="tx1"/>
                </a:solidFill>
              </a:rPr>
              <a:t>setting a higher threshold for channel access </a:t>
            </a:r>
            <a:r>
              <a:rPr lang="en-US" b="0" dirty="0"/>
              <a:t>when NB wants to use high duty cycle NB transmission, thereby reducing the likelihood of concurrent transmissions within a single band.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AFBED7-ED8C-F6F4-FCCB-3B5AFF4E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Stringent Requirements For Channel Access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2F3F3-EAF8-E680-56B9-F34C9450A6A0}"/>
              </a:ext>
            </a:extLst>
          </p:cNvPr>
          <p:cNvCxnSpPr/>
          <p:nvPr/>
        </p:nvCxnSpPr>
        <p:spPr>
          <a:xfrm>
            <a:off x="3511550" y="6324600"/>
            <a:ext cx="50546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0619EC-E3FF-B582-CBE8-8450B314E2D7}"/>
              </a:ext>
            </a:extLst>
          </p:cNvPr>
          <p:cNvCxnSpPr/>
          <p:nvPr/>
        </p:nvCxnSpPr>
        <p:spPr>
          <a:xfrm>
            <a:off x="3511550" y="619506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3FA7AC-3996-709E-03DF-2DEB6F8014E1}"/>
              </a:ext>
            </a:extLst>
          </p:cNvPr>
          <p:cNvCxnSpPr/>
          <p:nvPr/>
        </p:nvCxnSpPr>
        <p:spPr>
          <a:xfrm>
            <a:off x="3511550" y="606171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7013F2-0477-BD08-29B2-8AAA60614834}"/>
              </a:ext>
            </a:extLst>
          </p:cNvPr>
          <p:cNvCxnSpPr/>
          <p:nvPr/>
        </p:nvCxnSpPr>
        <p:spPr>
          <a:xfrm>
            <a:off x="3511550" y="5932805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6A1A55-6E84-29BA-1CFA-A55218459D81}"/>
              </a:ext>
            </a:extLst>
          </p:cNvPr>
          <p:cNvCxnSpPr/>
          <p:nvPr/>
        </p:nvCxnSpPr>
        <p:spPr>
          <a:xfrm>
            <a:off x="3511550" y="580771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052125-0362-8681-D7CB-2AB5DA62159C}"/>
              </a:ext>
            </a:extLst>
          </p:cNvPr>
          <p:cNvCxnSpPr/>
          <p:nvPr/>
        </p:nvCxnSpPr>
        <p:spPr>
          <a:xfrm>
            <a:off x="3511550" y="567817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86D67A-669D-DA4C-770D-5EA21D15DF87}"/>
              </a:ext>
            </a:extLst>
          </p:cNvPr>
          <p:cNvCxnSpPr/>
          <p:nvPr/>
        </p:nvCxnSpPr>
        <p:spPr>
          <a:xfrm>
            <a:off x="3511550" y="554990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B6878D4-2CD7-6612-545A-CFDB6DA1FEC5}"/>
              </a:ext>
            </a:extLst>
          </p:cNvPr>
          <p:cNvCxnSpPr/>
          <p:nvPr/>
        </p:nvCxnSpPr>
        <p:spPr>
          <a:xfrm>
            <a:off x="3511550" y="542036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1E5ABC-E773-7D42-78F1-071436DE407C}"/>
              </a:ext>
            </a:extLst>
          </p:cNvPr>
          <p:cNvCxnSpPr/>
          <p:nvPr/>
        </p:nvCxnSpPr>
        <p:spPr>
          <a:xfrm>
            <a:off x="3511550" y="529082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A5159C-4A4C-E19D-4D7E-311BB1888C14}"/>
              </a:ext>
            </a:extLst>
          </p:cNvPr>
          <p:cNvCxnSpPr/>
          <p:nvPr/>
        </p:nvCxnSpPr>
        <p:spPr>
          <a:xfrm>
            <a:off x="3511550" y="516128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C12D8A6-7B3C-1862-C449-8C0777FA4B3F}"/>
              </a:ext>
            </a:extLst>
          </p:cNvPr>
          <p:cNvCxnSpPr/>
          <p:nvPr/>
        </p:nvCxnSpPr>
        <p:spPr>
          <a:xfrm>
            <a:off x="3511550" y="5031740"/>
            <a:ext cx="5054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1C8906A-61D9-ED39-AF7D-FE79741CEAA3}"/>
              </a:ext>
            </a:extLst>
          </p:cNvPr>
          <p:cNvCxnSpPr/>
          <p:nvPr/>
        </p:nvCxnSpPr>
        <p:spPr>
          <a:xfrm>
            <a:off x="3606800" y="5932805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AF252E4-4C02-B082-E964-77D369DFAEBA}"/>
              </a:ext>
            </a:extLst>
          </p:cNvPr>
          <p:cNvCxnSpPr/>
          <p:nvPr/>
        </p:nvCxnSpPr>
        <p:spPr>
          <a:xfrm>
            <a:off x="4527550" y="5032375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960D59F-506A-B917-86CB-101AE9E5D46D}"/>
              </a:ext>
            </a:extLst>
          </p:cNvPr>
          <p:cNvCxnSpPr/>
          <p:nvPr/>
        </p:nvCxnSpPr>
        <p:spPr>
          <a:xfrm>
            <a:off x="3911600" y="5161915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28FFE-1EF6-D83A-C762-1954DF7776C2}"/>
              </a:ext>
            </a:extLst>
          </p:cNvPr>
          <p:cNvCxnSpPr/>
          <p:nvPr/>
        </p:nvCxnSpPr>
        <p:spPr>
          <a:xfrm>
            <a:off x="5140325" y="5803900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CAC6F6-E911-421E-D8DE-5EE5CE88864E}"/>
              </a:ext>
            </a:extLst>
          </p:cNvPr>
          <p:cNvCxnSpPr/>
          <p:nvPr/>
        </p:nvCxnSpPr>
        <p:spPr>
          <a:xfrm>
            <a:off x="4216400" y="6061708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6873DE8-6743-5604-A353-AA4D1E21AE2E}"/>
              </a:ext>
            </a:extLst>
          </p:cNvPr>
          <p:cNvCxnSpPr/>
          <p:nvPr/>
        </p:nvCxnSpPr>
        <p:spPr>
          <a:xfrm>
            <a:off x="4838700" y="5549265"/>
            <a:ext cx="0" cy="12890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399507C-1E06-F17B-A8BA-662D11659EFA}"/>
              </a:ext>
            </a:extLst>
          </p:cNvPr>
          <p:cNvCxnSpPr>
            <a:cxnSpLocks/>
          </p:cNvCxnSpPr>
          <p:nvPr/>
        </p:nvCxnSpPr>
        <p:spPr>
          <a:xfrm flipV="1">
            <a:off x="3606800" y="4859338"/>
            <a:ext cx="0" cy="107346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DE52F96-8FB6-B3F1-0655-EF1CF212317B}"/>
              </a:ext>
            </a:extLst>
          </p:cNvPr>
          <p:cNvCxnSpPr>
            <a:cxnSpLocks/>
          </p:cNvCxnSpPr>
          <p:nvPr/>
        </p:nvCxnSpPr>
        <p:spPr>
          <a:xfrm flipV="1">
            <a:off x="3914775" y="4859338"/>
            <a:ext cx="0" cy="30194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17E1031-1A55-2B45-82BD-148188953080}"/>
              </a:ext>
            </a:extLst>
          </p:cNvPr>
          <p:cNvCxnSpPr/>
          <p:nvPr/>
        </p:nvCxnSpPr>
        <p:spPr>
          <a:xfrm>
            <a:off x="3606800" y="4859338"/>
            <a:ext cx="304800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2528015-2C6D-A1B5-FF6E-E2DC5E76FF8C}"/>
              </a:ext>
            </a:extLst>
          </p:cNvPr>
          <p:cNvSpPr txBox="1"/>
          <p:nvPr/>
        </p:nvSpPr>
        <p:spPr>
          <a:xfrm>
            <a:off x="3263899" y="4582796"/>
            <a:ext cx="1065213" cy="2666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CCA deferral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6041DD0-8BD1-18C7-B578-B754B4E6F620}"/>
              </a:ext>
            </a:extLst>
          </p:cNvPr>
          <p:cNvSpPr txBox="1"/>
          <p:nvPr/>
        </p:nvSpPr>
        <p:spPr>
          <a:xfrm>
            <a:off x="3378995" y="6037580"/>
            <a:ext cx="532606" cy="2666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cca-1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D5D2B10-9221-345C-0AB6-71B83230CD91}"/>
              </a:ext>
            </a:extLst>
          </p:cNvPr>
          <p:cNvSpPr txBox="1"/>
          <p:nvPr/>
        </p:nvSpPr>
        <p:spPr>
          <a:xfrm>
            <a:off x="3721974" y="5236211"/>
            <a:ext cx="532606" cy="2666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cca-2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AD2EA5-AC7A-BD69-9048-DFAF533E3361}"/>
              </a:ext>
            </a:extLst>
          </p:cNvPr>
          <p:cNvSpPr txBox="1"/>
          <p:nvPr/>
        </p:nvSpPr>
        <p:spPr>
          <a:xfrm>
            <a:off x="4874022" y="5862320"/>
            <a:ext cx="532606" cy="2666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cca-k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DD48C4D-85C8-1B61-823A-E84D0EF9658A}"/>
              </a:ext>
            </a:extLst>
          </p:cNvPr>
          <p:cNvCxnSpPr/>
          <p:nvPr/>
        </p:nvCxnSpPr>
        <p:spPr>
          <a:xfrm>
            <a:off x="4254580" y="5613717"/>
            <a:ext cx="21836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137EFC8A-85C2-E987-711C-EF461890C2EB}"/>
              </a:ext>
            </a:extLst>
          </p:cNvPr>
          <p:cNvSpPr/>
          <p:nvPr/>
        </p:nvSpPr>
        <p:spPr>
          <a:xfrm>
            <a:off x="5164931" y="5803901"/>
            <a:ext cx="3331368" cy="1244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B6E14A6-19AB-18B3-26C7-900555858525}"/>
              </a:ext>
            </a:extLst>
          </p:cNvPr>
          <p:cNvCxnSpPr/>
          <p:nvPr/>
        </p:nvCxnSpPr>
        <p:spPr>
          <a:xfrm>
            <a:off x="3177540" y="5031740"/>
            <a:ext cx="0" cy="1272539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3294390-36B5-5ABE-C488-E94B8D7D1EC6}"/>
              </a:ext>
            </a:extLst>
          </p:cNvPr>
          <p:cNvSpPr txBox="1"/>
          <p:nvPr/>
        </p:nvSpPr>
        <p:spPr>
          <a:xfrm>
            <a:off x="2426098" y="5500368"/>
            <a:ext cx="914400" cy="31464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20MHz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BC5C2C-5FDB-C071-E814-B8E238DAFFFE}"/>
              </a:ext>
            </a:extLst>
          </p:cNvPr>
          <p:cNvSpPr txBox="1"/>
          <p:nvPr/>
        </p:nvSpPr>
        <p:spPr>
          <a:xfrm>
            <a:off x="6350236" y="5866131"/>
            <a:ext cx="980199" cy="2666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NB TX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66EC0-9B18-5EAD-4620-2796700675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6DB79-82A7-AAF2-2653-58A7DB5204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08363-4984-8866-1B44-DB3C30E20B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25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F04CAB0-E14C-4C3D-D787-B151D4CB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19005E0-9A6F-93F0-9912-066DFD386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002" y="2010015"/>
            <a:ext cx="2836863" cy="212764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D2A2EE-4A1E-3058-6ABA-5F0E0B553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932" y="2010015"/>
            <a:ext cx="2836861" cy="21276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CB7CC2-6CD9-F65F-E9DA-148C608A7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7468" y="2010015"/>
            <a:ext cx="2836861" cy="21276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C08319-F4F1-3486-C571-EE0FB83965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7467" y="4273154"/>
            <a:ext cx="2836861" cy="21276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ACF617-612D-E61E-D555-FE39C08CFB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002" y="4273154"/>
            <a:ext cx="2836862" cy="212764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ACFB5E-EA70-5DC1-102E-FB354CEB8B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932" y="4273153"/>
            <a:ext cx="2836861" cy="2127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67F1C8-E6E4-08B8-EFF3-2EAA5C2D1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85817" y="5172453"/>
            <a:ext cx="709679" cy="39142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E09938-5EF3-1489-4A4B-325E48D5A3FC}"/>
              </a:ext>
            </a:extLst>
          </p:cNvPr>
          <p:cNvSpPr txBox="1"/>
          <p:nvPr/>
        </p:nvSpPr>
        <p:spPr>
          <a:xfrm>
            <a:off x="1113182" y="15671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Number of CCAs =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4823D6-2B10-7154-0FF3-DAC155D975E5}"/>
              </a:ext>
            </a:extLst>
          </p:cNvPr>
          <p:cNvSpPr txBox="1"/>
          <p:nvPr/>
        </p:nvSpPr>
        <p:spPr>
          <a:xfrm>
            <a:off x="4176420" y="15671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Number of CCAs =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1EF357-9257-CFF8-F294-790020552A2C}"/>
              </a:ext>
            </a:extLst>
          </p:cNvPr>
          <p:cNvSpPr txBox="1"/>
          <p:nvPr/>
        </p:nvSpPr>
        <p:spPr>
          <a:xfrm>
            <a:off x="7087262" y="1567182"/>
            <a:ext cx="2238954" cy="5029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Number of CCAs =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FE727B-B0A1-FB90-050F-772113015325}"/>
              </a:ext>
            </a:extLst>
          </p:cNvPr>
          <p:cNvSpPr txBox="1"/>
          <p:nvPr/>
        </p:nvSpPr>
        <p:spPr>
          <a:xfrm>
            <a:off x="9854396" y="3664317"/>
            <a:ext cx="2184689" cy="10905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For a similar degradation in NB performance, the improvement in Wi-Fi latency is not as good as using prioritized channels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FAE17E-8444-D88D-2047-E36091F2AF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5817" y="3070427"/>
            <a:ext cx="747802" cy="44283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F3001-826D-8225-8DA4-4BAAACCD57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85414D36-730B-6CD0-CE60-9E4EDA8CF8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D1F5B92D-4477-D974-A804-24D36FD5D0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82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DECFF3-AAA9-35A9-A35E-F229EBA8D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Giving preference to channels with lower Wi-Fi usage for high duty cycle NB transmissions might be advantageous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simpler solution that might be easier to implement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 a stringent channel access requirement is not as useful as using a set of prioritized channels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D5856C-D64F-A835-A683-F84C5C90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708A5-794F-E62A-CF84-41AF662387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3F54D-262A-9C48-D70E-19FD835948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46768-A43A-A625-02C0-335409F074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54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150</TotalTime>
  <Words>524</Words>
  <Application>Microsoft Office PowerPoint</Application>
  <PresentationFormat>Widescreen</PresentationFormat>
  <Paragraphs>92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Times New Roman</vt:lpstr>
      <vt:lpstr>Office Theme</vt:lpstr>
      <vt:lpstr>Document</vt:lpstr>
      <vt:lpstr>High Duty Cycle NB Transmission vs Wi-Fi</vt:lpstr>
      <vt:lpstr>Problem Description</vt:lpstr>
      <vt:lpstr>Channel Access Delay for Wi-Fi</vt:lpstr>
      <vt:lpstr>Potential Solutions</vt:lpstr>
      <vt:lpstr>Prioritized Channels</vt:lpstr>
      <vt:lpstr>Example: 10 Prioritized channels</vt:lpstr>
      <vt:lpstr>Stringent Requirements For Channel Access </vt:lpstr>
      <vt:lpstr>Example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Duty Cycle NB Transmission vs Wi-Fi</dc:title>
  <dc:creator>Kumbhkar, Ratnesh</dc:creator>
  <cp:lastModifiedBy>Kumbhkar, Ratnesh</cp:lastModifiedBy>
  <cp:revision>1</cp:revision>
  <cp:lastPrinted>1601-01-01T00:00:00Z</cp:lastPrinted>
  <dcterms:created xsi:type="dcterms:W3CDTF">2024-07-16T21:53:56Z</dcterms:created>
  <dcterms:modified xsi:type="dcterms:W3CDTF">2024-07-17T03:04:16Z</dcterms:modified>
</cp:coreProperties>
</file>