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451" r:id="rId4"/>
    <p:sldId id="452" r:id="rId5"/>
    <p:sldId id="467" r:id="rId6"/>
    <p:sldId id="471" r:id="rId7"/>
    <p:sldId id="469" r:id="rId8"/>
    <p:sldId id="459" r:id="rId9"/>
    <p:sldId id="460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451"/>
            <p14:sldId id="452"/>
            <p14:sldId id="467"/>
            <p14:sldId id="471"/>
            <p14:sldId id="469"/>
            <p14:sldId id="459"/>
            <p14:sldId id="4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ADB516-7149-44A3-A474-935DAB6391B6}" v="37" dt="2024-07-15T17:12:40.9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55" autoAdjust="0"/>
    <p:restoredTop sz="94660"/>
  </p:normalViewPr>
  <p:slideViewPr>
    <p:cSldViewPr>
      <p:cViewPr varScale="1">
        <p:scale>
          <a:sx n="119" d="100"/>
          <a:sy n="119" d="100"/>
        </p:scale>
        <p:origin x="126" y="2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24ADB516-7149-44A3-A474-935DAB6391B6}"/>
    <pc:docChg chg="undo custSel addSld delSld modSld modMainMaster modSection">
      <pc:chgData name="Alfred Asterjadhi" userId="39de57b9-85c0-4fd1-aaac-8ca2b6560ad0" providerId="ADAL" clId="{24ADB516-7149-44A3-A474-935DAB6391B6}" dt="2024-07-15T17:17:21.165" v="578" actId="2164"/>
      <pc:docMkLst>
        <pc:docMk/>
      </pc:docMkLst>
      <pc:sldChg chg="modSp mod">
        <pc:chgData name="Alfred Asterjadhi" userId="39de57b9-85c0-4fd1-aaac-8ca2b6560ad0" providerId="ADAL" clId="{24ADB516-7149-44A3-A474-935DAB6391B6}" dt="2024-07-15T17:11:42.489" v="545"/>
        <pc:sldMkLst>
          <pc:docMk/>
          <pc:sldMk cId="0" sldId="256"/>
        </pc:sldMkLst>
        <pc:spChg chg="mod">
          <ac:chgData name="Alfred Asterjadhi" userId="39de57b9-85c0-4fd1-aaac-8ca2b6560ad0" providerId="ADAL" clId="{24ADB516-7149-44A3-A474-935DAB6391B6}" dt="2024-07-15T14:54:27.590" v="89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9:24.170" v="165" actId="20577"/>
          <ac:spMkLst>
            <pc:docMk/>
            <pc:sldMk cId="0" sldId="256"/>
            <ac:spMk id="7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4:50.638" v="10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5:01.276" v="106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Alfred Asterjadhi" userId="39de57b9-85c0-4fd1-aaac-8ca2b6560ad0" providerId="ADAL" clId="{24ADB516-7149-44A3-A474-935DAB6391B6}" dt="2024-07-15T17:11:42.489" v="545"/>
          <ac:graphicFrameMkLst>
            <pc:docMk/>
            <pc:sldMk cId="0" sldId="256"/>
            <ac:graphicFrameMk id="9" creationId="{00000000-0000-0000-0000-000000000000}"/>
          </ac:graphicFrameMkLst>
        </pc:graphicFrameChg>
      </pc:sldChg>
      <pc:sldChg chg="modSp mod">
        <pc:chgData name="Alfred Asterjadhi" userId="39de57b9-85c0-4fd1-aaac-8ca2b6560ad0" providerId="ADAL" clId="{24ADB516-7149-44A3-A474-935DAB6391B6}" dt="2024-07-15T17:06:17.671" v="533" actId="404"/>
        <pc:sldMkLst>
          <pc:docMk/>
          <pc:sldMk cId="0" sldId="257"/>
        </pc:sldMkLst>
        <pc:spChg chg="mod">
          <ac:chgData name="Alfred Asterjadhi" userId="39de57b9-85c0-4fd1-aaac-8ca2b6560ad0" providerId="ADAL" clId="{24ADB516-7149-44A3-A474-935DAB6391B6}" dt="2024-07-15T14:54:30.790" v="90"/>
          <ac:spMkLst>
            <pc:docMk/>
            <pc:sldMk cId="0" sldId="257"/>
            <ac:spMk id="4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9:31.391" v="166"/>
          <ac:spMkLst>
            <pc:docMk/>
            <pc:sldMk cId="0" sldId="257"/>
            <ac:spMk id="5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7:06:17.671" v="533" actId="404"/>
          <ac:spMkLst>
            <pc:docMk/>
            <pc:sldMk cId="0" sldId="257"/>
            <ac:spMk id="4098" creationId="{00000000-0000-0000-0000-000000000000}"/>
          </ac:spMkLst>
        </pc:spChg>
      </pc:sldChg>
      <pc:sldChg chg="modSp del mod">
        <pc:chgData name="Alfred Asterjadhi" userId="39de57b9-85c0-4fd1-aaac-8ca2b6560ad0" providerId="ADAL" clId="{24ADB516-7149-44A3-A474-935DAB6391B6}" dt="2024-07-15T15:03:09.766" v="203" actId="47"/>
        <pc:sldMkLst>
          <pc:docMk/>
          <pc:sldMk cId="2875752128" sldId="267"/>
        </pc:sldMkLst>
        <pc:spChg chg="mod">
          <ac:chgData name="Alfred Asterjadhi" userId="39de57b9-85c0-4fd1-aaac-8ca2b6560ad0" providerId="ADAL" clId="{24ADB516-7149-44A3-A474-935DAB6391B6}" dt="2024-07-15T14:59:33.912" v="167"/>
          <ac:spMkLst>
            <pc:docMk/>
            <pc:sldMk cId="2875752128" sldId="267"/>
            <ac:spMk id="5" creationId="{9D232E9E-83C1-C841-BA21-16700F554E7E}"/>
          </ac:spMkLst>
        </pc:spChg>
        <pc:spChg chg="mod">
          <ac:chgData name="Alfred Asterjadhi" userId="39de57b9-85c0-4fd1-aaac-8ca2b6560ad0" providerId="ADAL" clId="{24ADB516-7149-44A3-A474-935DAB6391B6}" dt="2024-07-15T14:54:32.053" v="91"/>
          <ac:spMkLst>
            <pc:docMk/>
            <pc:sldMk cId="2875752128" sldId="267"/>
            <ac:spMk id="6" creationId="{E6E68E77-2030-2644-ACA0-6A2A18D87D62}"/>
          </ac:spMkLst>
        </pc:spChg>
      </pc:sldChg>
      <pc:sldChg chg="modSp del mod">
        <pc:chgData name="Alfred Asterjadhi" userId="39de57b9-85c0-4fd1-aaac-8ca2b6560ad0" providerId="ADAL" clId="{24ADB516-7149-44A3-A474-935DAB6391B6}" dt="2024-07-15T15:03:30.626" v="204" actId="47"/>
        <pc:sldMkLst>
          <pc:docMk/>
          <pc:sldMk cId="2262346737" sldId="284"/>
        </pc:sldMkLst>
        <pc:spChg chg="mod">
          <ac:chgData name="Alfred Asterjadhi" userId="39de57b9-85c0-4fd1-aaac-8ca2b6560ad0" providerId="ADAL" clId="{24ADB516-7149-44A3-A474-935DAB6391B6}" dt="2024-07-15T14:54:34.344" v="93"/>
          <ac:spMkLst>
            <pc:docMk/>
            <pc:sldMk cId="2262346737" sldId="284"/>
            <ac:spMk id="3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9:40.591" v="169"/>
          <ac:spMkLst>
            <pc:docMk/>
            <pc:sldMk cId="2262346737" sldId="284"/>
            <ac:spMk id="4" creationId="{00000000-0000-0000-0000-000000000000}"/>
          </ac:spMkLst>
        </pc:spChg>
      </pc:sldChg>
      <pc:sldChg chg="modSp del mod">
        <pc:chgData name="Alfred Asterjadhi" userId="39de57b9-85c0-4fd1-aaac-8ca2b6560ad0" providerId="ADAL" clId="{24ADB516-7149-44A3-A474-935DAB6391B6}" dt="2024-07-15T15:03:30.626" v="204" actId="47"/>
        <pc:sldMkLst>
          <pc:docMk/>
          <pc:sldMk cId="1977010392" sldId="285"/>
        </pc:sldMkLst>
        <pc:spChg chg="mod">
          <ac:chgData name="Alfred Asterjadhi" userId="39de57b9-85c0-4fd1-aaac-8ca2b6560ad0" providerId="ADAL" clId="{24ADB516-7149-44A3-A474-935DAB6391B6}" dt="2024-07-15T14:54:33.240" v="92"/>
          <ac:spMkLst>
            <pc:docMk/>
            <pc:sldMk cId="1977010392" sldId="285"/>
            <ac:spMk id="3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9:35.855" v="168"/>
          <ac:spMkLst>
            <pc:docMk/>
            <pc:sldMk cId="1977010392" sldId="285"/>
            <ac:spMk id="4" creationId="{00000000-0000-0000-0000-000000000000}"/>
          </ac:spMkLst>
        </pc:spChg>
      </pc:sldChg>
      <pc:sldChg chg="modSp del mod">
        <pc:chgData name="Alfred Asterjadhi" userId="39de57b9-85c0-4fd1-aaac-8ca2b6560ad0" providerId="ADAL" clId="{24ADB516-7149-44A3-A474-935DAB6391B6}" dt="2024-07-15T15:03:30.626" v="204" actId="47"/>
        <pc:sldMkLst>
          <pc:docMk/>
          <pc:sldMk cId="2897441856" sldId="286"/>
        </pc:sldMkLst>
        <pc:spChg chg="mod">
          <ac:chgData name="Alfred Asterjadhi" userId="39de57b9-85c0-4fd1-aaac-8ca2b6560ad0" providerId="ADAL" clId="{24ADB516-7149-44A3-A474-935DAB6391B6}" dt="2024-07-15T14:54:35.445" v="94"/>
          <ac:spMkLst>
            <pc:docMk/>
            <pc:sldMk cId="2897441856" sldId="286"/>
            <ac:spMk id="3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9:42.196" v="170"/>
          <ac:spMkLst>
            <pc:docMk/>
            <pc:sldMk cId="2897441856" sldId="286"/>
            <ac:spMk id="4" creationId="{00000000-0000-0000-0000-000000000000}"/>
          </ac:spMkLst>
        </pc:spChg>
      </pc:sldChg>
      <pc:sldChg chg="modSp del mod">
        <pc:chgData name="Alfred Asterjadhi" userId="39de57b9-85c0-4fd1-aaac-8ca2b6560ad0" providerId="ADAL" clId="{24ADB516-7149-44A3-A474-935DAB6391B6}" dt="2024-07-15T15:03:30.626" v="204" actId="47"/>
        <pc:sldMkLst>
          <pc:docMk/>
          <pc:sldMk cId="3288735880" sldId="287"/>
        </pc:sldMkLst>
        <pc:spChg chg="mod">
          <ac:chgData name="Alfred Asterjadhi" userId="39de57b9-85c0-4fd1-aaac-8ca2b6560ad0" providerId="ADAL" clId="{24ADB516-7149-44A3-A474-935DAB6391B6}" dt="2024-07-15T14:59:43.675" v="171"/>
          <ac:spMkLst>
            <pc:docMk/>
            <pc:sldMk cId="3288735880" sldId="287"/>
            <ac:spMk id="5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4:36.535" v="95"/>
          <ac:spMkLst>
            <pc:docMk/>
            <pc:sldMk cId="3288735880" sldId="287"/>
            <ac:spMk id="6" creationId="{00000000-0000-0000-0000-000000000000}"/>
          </ac:spMkLst>
        </pc:spChg>
      </pc:sldChg>
      <pc:sldChg chg="modSp del mod">
        <pc:chgData name="Alfred Asterjadhi" userId="39de57b9-85c0-4fd1-aaac-8ca2b6560ad0" providerId="ADAL" clId="{24ADB516-7149-44A3-A474-935DAB6391B6}" dt="2024-07-15T15:03:30.626" v="204" actId="47"/>
        <pc:sldMkLst>
          <pc:docMk/>
          <pc:sldMk cId="1806087534" sldId="288"/>
        </pc:sldMkLst>
        <pc:spChg chg="mod">
          <ac:chgData name="Alfred Asterjadhi" userId="39de57b9-85c0-4fd1-aaac-8ca2b6560ad0" providerId="ADAL" clId="{24ADB516-7149-44A3-A474-935DAB6391B6}" dt="2024-07-15T14:54:37.602" v="96"/>
          <ac:spMkLst>
            <pc:docMk/>
            <pc:sldMk cId="1806087534" sldId="288"/>
            <ac:spMk id="3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9:45.198" v="172"/>
          <ac:spMkLst>
            <pc:docMk/>
            <pc:sldMk cId="1806087534" sldId="288"/>
            <ac:spMk id="4" creationId="{00000000-0000-0000-0000-000000000000}"/>
          </ac:spMkLst>
        </pc:spChg>
      </pc:sldChg>
      <pc:sldChg chg="modSp del mod">
        <pc:chgData name="Alfred Asterjadhi" userId="39de57b9-85c0-4fd1-aaac-8ca2b6560ad0" providerId="ADAL" clId="{24ADB516-7149-44A3-A474-935DAB6391B6}" dt="2024-07-15T15:03:30.626" v="204" actId="47"/>
        <pc:sldMkLst>
          <pc:docMk/>
          <pc:sldMk cId="4069817449" sldId="289"/>
        </pc:sldMkLst>
        <pc:spChg chg="mod">
          <ac:chgData name="Alfred Asterjadhi" userId="39de57b9-85c0-4fd1-aaac-8ca2b6560ad0" providerId="ADAL" clId="{24ADB516-7149-44A3-A474-935DAB6391B6}" dt="2024-07-15T14:54:38.663" v="97"/>
          <ac:spMkLst>
            <pc:docMk/>
            <pc:sldMk cId="4069817449" sldId="289"/>
            <ac:spMk id="3" creationId="{1A822B9B-58A7-4F65-A02F-7A558E1962BA}"/>
          </ac:spMkLst>
        </pc:spChg>
        <pc:spChg chg="mod">
          <ac:chgData name="Alfred Asterjadhi" userId="39de57b9-85c0-4fd1-aaac-8ca2b6560ad0" providerId="ADAL" clId="{24ADB516-7149-44A3-A474-935DAB6391B6}" dt="2024-07-15T14:59:46.435" v="173"/>
          <ac:spMkLst>
            <pc:docMk/>
            <pc:sldMk cId="4069817449" sldId="289"/>
            <ac:spMk id="4" creationId="{A8473847-09D7-4389-BE81-AC7B338A852C}"/>
          </ac:spMkLst>
        </pc:spChg>
      </pc:sldChg>
      <pc:sldChg chg="modSp del mod">
        <pc:chgData name="Alfred Asterjadhi" userId="39de57b9-85c0-4fd1-aaac-8ca2b6560ad0" providerId="ADAL" clId="{24ADB516-7149-44A3-A474-935DAB6391B6}" dt="2024-07-15T15:03:30.626" v="204" actId="47"/>
        <pc:sldMkLst>
          <pc:docMk/>
          <pc:sldMk cId="13309050" sldId="290"/>
        </pc:sldMkLst>
        <pc:spChg chg="mod">
          <ac:chgData name="Alfred Asterjadhi" userId="39de57b9-85c0-4fd1-aaac-8ca2b6560ad0" providerId="ADAL" clId="{24ADB516-7149-44A3-A474-935DAB6391B6}" dt="2024-07-15T14:54:39.853" v="98"/>
          <ac:spMkLst>
            <pc:docMk/>
            <pc:sldMk cId="13309050" sldId="290"/>
            <ac:spMk id="3" creationId="{D160BE7D-C91D-994A-A133-24342EB64C85}"/>
          </ac:spMkLst>
        </pc:spChg>
        <pc:spChg chg="mod">
          <ac:chgData name="Alfred Asterjadhi" userId="39de57b9-85c0-4fd1-aaac-8ca2b6560ad0" providerId="ADAL" clId="{24ADB516-7149-44A3-A474-935DAB6391B6}" dt="2024-07-15T14:59:47.543" v="174"/>
          <ac:spMkLst>
            <pc:docMk/>
            <pc:sldMk cId="13309050" sldId="290"/>
            <ac:spMk id="4" creationId="{59493B0B-8D4D-0941-894D-30D81D6A8A4A}"/>
          </ac:spMkLst>
        </pc:spChg>
      </pc:sldChg>
      <pc:sldChg chg="modSp add mod">
        <pc:chgData name="Alfred Asterjadhi" userId="39de57b9-85c0-4fd1-aaac-8ca2b6560ad0" providerId="ADAL" clId="{24ADB516-7149-44A3-A474-935DAB6391B6}" dt="2024-07-15T15:14:42.656" v="277" actId="207"/>
        <pc:sldMkLst>
          <pc:docMk/>
          <pc:sldMk cId="0" sldId="451"/>
        </pc:sldMkLst>
        <pc:spChg chg="mod">
          <ac:chgData name="Alfred Asterjadhi" userId="39de57b9-85c0-4fd1-aaac-8ca2b6560ad0" providerId="ADAL" clId="{24ADB516-7149-44A3-A474-935DAB6391B6}" dt="2024-07-15T15:14:42.656" v="277" actId="207"/>
          <ac:spMkLst>
            <pc:docMk/>
            <pc:sldMk cId="0" sldId="451"/>
            <ac:spMk id="2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5:03:42.536" v="206"/>
          <ac:spMkLst>
            <pc:docMk/>
            <pc:sldMk cId="0" sldId="451"/>
            <ac:spMk id="4" creationId="{00000000-0000-0000-0000-000000000000}"/>
          </ac:spMkLst>
        </pc:spChg>
        <pc:graphicFrameChg chg="mod modGraphic">
          <ac:chgData name="Alfred Asterjadhi" userId="39de57b9-85c0-4fd1-aaac-8ca2b6560ad0" providerId="ADAL" clId="{24ADB516-7149-44A3-A474-935DAB6391B6}" dt="2024-07-15T15:14:19.480" v="276" actId="20577"/>
          <ac:graphicFrameMkLst>
            <pc:docMk/>
            <pc:sldMk cId="0" sldId="451"/>
            <ac:graphicFrameMk id="7" creationId="{00000000-0000-0000-0000-000000000000}"/>
          </ac:graphicFrameMkLst>
        </pc:graphicFrameChg>
      </pc:sldChg>
      <pc:sldChg chg="modSp add mod">
        <pc:chgData name="Alfred Asterjadhi" userId="39de57b9-85c0-4fd1-aaac-8ca2b6560ad0" providerId="ADAL" clId="{24ADB516-7149-44A3-A474-935DAB6391B6}" dt="2024-07-15T17:16:20.950" v="577" actId="20577"/>
        <pc:sldMkLst>
          <pc:docMk/>
          <pc:sldMk cId="0" sldId="452"/>
        </pc:sldMkLst>
        <pc:spChg chg="mod">
          <ac:chgData name="Alfred Asterjadhi" userId="39de57b9-85c0-4fd1-aaac-8ca2b6560ad0" providerId="ADAL" clId="{24ADB516-7149-44A3-A474-935DAB6391B6}" dt="2024-07-15T17:12:21.572" v="548" actId="20577"/>
          <ac:spMkLst>
            <pc:docMk/>
            <pc:sldMk cId="0" sldId="452"/>
            <ac:spMk id="2" creationId="{00000000-0000-0000-0000-000000000000}"/>
          </ac:spMkLst>
        </pc:spChg>
        <pc:graphicFrameChg chg="mod modGraphic">
          <ac:chgData name="Alfred Asterjadhi" userId="39de57b9-85c0-4fd1-aaac-8ca2b6560ad0" providerId="ADAL" clId="{24ADB516-7149-44A3-A474-935DAB6391B6}" dt="2024-07-15T17:16:20.950" v="577" actId="20577"/>
          <ac:graphicFrameMkLst>
            <pc:docMk/>
            <pc:sldMk cId="0" sldId="452"/>
            <ac:graphicFrameMk id="6" creationId="{00000000-0000-0000-0000-000000000000}"/>
          </ac:graphicFrameMkLst>
        </pc:graphicFrameChg>
      </pc:sldChg>
      <pc:sldChg chg="addSp delSp modSp add mod modClrScheme chgLayout">
        <pc:chgData name="Alfred Asterjadhi" userId="39de57b9-85c0-4fd1-aaac-8ca2b6560ad0" providerId="ADAL" clId="{24ADB516-7149-44A3-A474-935DAB6391B6}" dt="2024-07-15T17:02:28.151" v="524" actId="14100"/>
        <pc:sldMkLst>
          <pc:docMk/>
          <pc:sldMk cId="0" sldId="459"/>
        </pc:sldMkLst>
        <pc:spChg chg="add del mod">
          <ac:chgData name="Alfred Asterjadhi" userId="39de57b9-85c0-4fd1-aaac-8ca2b6560ad0" providerId="ADAL" clId="{24ADB516-7149-44A3-A474-935DAB6391B6}" dt="2024-07-15T16:58:19.679" v="482" actId="6264"/>
          <ac:spMkLst>
            <pc:docMk/>
            <pc:sldMk cId="0" sldId="459"/>
            <ac:spMk id="2" creationId="{DD071C8C-76BE-1DE8-5E91-BD0253A8DC2B}"/>
          </ac:spMkLst>
        </pc:spChg>
        <pc:spChg chg="add del mod">
          <ac:chgData name="Alfred Asterjadhi" userId="39de57b9-85c0-4fd1-aaac-8ca2b6560ad0" providerId="ADAL" clId="{24ADB516-7149-44A3-A474-935DAB6391B6}" dt="2024-07-15T16:58:19.679" v="482" actId="6264"/>
          <ac:spMkLst>
            <pc:docMk/>
            <pc:sldMk cId="0" sldId="459"/>
            <ac:spMk id="3" creationId="{E4C61AA0-6640-EE2F-894C-41800A4FA8E9}"/>
          </ac:spMkLst>
        </pc:spChg>
        <pc:spChg chg="add del mod">
          <ac:chgData name="Alfred Asterjadhi" userId="39de57b9-85c0-4fd1-aaac-8ca2b6560ad0" providerId="ADAL" clId="{24ADB516-7149-44A3-A474-935DAB6391B6}" dt="2024-07-15T16:58:19.679" v="482" actId="6264"/>
          <ac:spMkLst>
            <pc:docMk/>
            <pc:sldMk cId="0" sldId="459"/>
            <ac:spMk id="4" creationId="{672D9F42-4349-8543-A66E-8F27BC47D448}"/>
          </ac:spMkLst>
        </pc:spChg>
        <pc:spChg chg="mod ord">
          <ac:chgData name="Alfred Asterjadhi" userId="39de57b9-85c0-4fd1-aaac-8ca2b6560ad0" providerId="ADAL" clId="{24ADB516-7149-44A3-A474-935DAB6391B6}" dt="2024-07-15T16:58:30.055" v="485" actId="700"/>
          <ac:spMkLst>
            <pc:docMk/>
            <pc:sldMk cId="0" sldId="459"/>
            <ac:spMk id="5" creationId="{00000000-0000-0000-0000-000000000000}"/>
          </ac:spMkLst>
        </pc:spChg>
        <pc:spChg chg="mod ord">
          <ac:chgData name="Alfred Asterjadhi" userId="39de57b9-85c0-4fd1-aaac-8ca2b6560ad0" providerId="ADAL" clId="{24ADB516-7149-44A3-A474-935DAB6391B6}" dt="2024-07-15T16:58:30.055" v="485" actId="700"/>
          <ac:spMkLst>
            <pc:docMk/>
            <pc:sldMk cId="0" sldId="459"/>
            <ac:spMk id="6" creationId="{00000000-0000-0000-0000-000000000000}"/>
          </ac:spMkLst>
        </pc:spChg>
        <pc:spChg chg="mod ord">
          <ac:chgData name="Alfred Asterjadhi" userId="39de57b9-85c0-4fd1-aaac-8ca2b6560ad0" providerId="ADAL" clId="{24ADB516-7149-44A3-A474-935DAB6391B6}" dt="2024-07-15T16:58:30.055" v="485" actId="700"/>
          <ac:spMkLst>
            <pc:docMk/>
            <pc:sldMk cId="0" sldId="459"/>
            <ac:spMk id="7" creationId="{00000000-0000-0000-0000-000000000000}"/>
          </ac:spMkLst>
        </pc:spChg>
        <pc:spChg chg="mod ord">
          <ac:chgData name="Alfred Asterjadhi" userId="39de57b9-85c0-4fd1-aaac-8ca2b6560ad0" providerId="ADAL" clId="{24ADB516-7149-44A3-A474-935DAB6391B6}" dt="2024-07-15T16:58:30.055" v="485" actId="700"/>
          <ac:spMkLst>
            <pc:docMk/>
            <pc:sldMk cId="0" sldId="459"/>
            <ac:spMk id="8" creationId="{00000000-0000-0000-0000-000000000000}"/>
          </ac:spMkLst>
        </pc:spChg>
        <pc:spChg chg="add del mod">
          <ac:chgData name="Alfred Asterjadhi" userId="39de57b9-85c0-4fd1-aaac-8ca2b6560ad0" providerId="ADAL" clId="{24ADB516-7149-44A3-A474-935DAB6391B6}" dt="2024-07-15T16:58:19.679" v="482" actId="6264"/>
          <ac:spMkLst>
            <pc:docMk/>
            <pc:sldMk cId="0" sldId="459"/>
            <ac:spMk id="9" creationId="{0B76213E-A9FC-D2BC-B47D-B7D251D4AC53}"/>
          </ac:spMkLst>
        </pc:spChg>
        <pc:spChg chg="add del mod">
          <ac:chgData name="Alfred Asterjadhi" userId="39de57b9-85c0-4fd1-aaac-8ca2b6560ad0" providerId="ADAL" clId="{24ADB516-7149-44A3-A474-935DAB6391B6}" dt="2024-07-15T16:58:25.721" v="484" actId="6264"/>
          <ac:spMkLst>
            <pc:docMk/>
            <pc:sldMk cId="0" sldId="459"/>
            <ac:spMk id="11" creationId="{97CE4D53-E31A-AF88-3E65-B91BD4F0E376}"/>
          </ac:spMkLst>
        </pc:spChg>
        <pc:spChg chg="add del mod">
          <ac:chgData name="Alfred Asterjadhi" userId="39de57b9-85c0-4fd1-aaac-8ca2b6560ad0" providerId="ADAL" clId="{24ADB516-7149-44A3-A474-935DAB6391B6}" dt="2024-07-15T16:58:25.721" v="484" actId="6264"/>
          <ac:spMkLst>
            <pc:docMk/>
            <pc:sldMk cId="0" sldId="459"/>
            <ac:spMk id="12" creationId="{32A58860-62ED-E9AF-7245-303653D9ADD4}"/>
          </ac:spMkLst>
        </pc:spChg>
        <pc:spChg chg="add del mod">
          <ac:chgData name="Alfred Asterjadhi" userId="39de57b9-85c0-4fd1-aaac-8ca2b6560ad0" providerId="ADAL" clId="{24ADB516-7149-44A3-A474-935DAB6391B6}" dt="2024-07-15T16:58:25.721" v="484" actId="6264"/>
          <ac:spMkLst>
            <pc:docMk/>
            <pc:sldMk cId="0" sldId="459"/>
            <ac:spMk id="13" creationId="{D703D7B8-8602-789A-9A22-07876458D35E}"/>
          </ac:spMkLst>
        </pc:spChg>
        <pc:spChg chg="add del mod">
          <ac:chgData name="Alfred Asterjadhi" userId="39de57b9-85c0-4fd1-aaac-8ca2b6560ad0" providerId="ADAL" clId="{24ADB516-7149-44A3-A474-935DAB6391B6}" dt="2024-07-15T16:58:25.721" v="484" actId="6264"/>
          <ac:spMkLst>
            <pc:docMk/>
            <pc:sldMk cId="0" sldId="459"/>
            <ac:spMk id="14" creationId="{A4DDE95E-0858-60C0-8D54-88C27C7593B6}"/>
          </ac:spMkLst>
        </pc:spChg>
        <pc:spChg chg="add del mod ord">
          <ac:chgData name="Alfred Asterjadhi" userId="39de57b9-85c0-4fd1-aaac-8ca2b6560ad0" providerId="ADAL" clId="{24ADB516-7149-44A3-A474-935DAB6391B6}" dt="2024-07-15T17:02:28.151" v="524" actId="14100"/>
          <ac:spMkLst>
            <pc:docMk/>
            <pc:sldMk cId="0" sldId="459"/>
            <ac:spMk id="15" creationId="{E2536141-378B-B667-15C5-959B7F97785E}"/>
          </ac:spMkLst>
        </pc:spChg>
        <pc:graphicFrameChg chg="del mod modGraphic">
          <ac:chgData name="Alfred Asterjadhi" userId="39de57b9-85c0-4fd1-aaac-8ca2b6560ad0" providerId="ADAL" clId="{24ADB516-7149-44A3-A474-935DAB6391B6}" dt="2024-07-15T16:58:24.421" v="483" actId="21"/>
          <ac:graphicFrameMkLst>
            <pc:docMk/>
            <pc:sldMk cId="0" sldId="459"/>
            <ac:graphicFrameMk id="10" creationId="{00000000-0000-0000-0000-000000000000}"/>
          </ac:graphicFrameMkLst>
        </pc:graphicFrameChg>
        <pc:graphicFrameChg chg="add mod modGraphic">
          <ac:chgData name="Alfred Asterjadhi" userId="39de57b9-85c0-4fd1-aaac-8ca2b6560ad0" providerId="ADAL" clId="{24ADB516-7149-44A3-A474-935DAB6391B6}" dt="2024-07-15T17:01:42.126" v="513" actId="20577"/>
          <ac:graphicFrameMkLst>
            <pc:docMk/>
            <pc:sldMk cId="0" sldId="459"/>
            <ac:graphicFrameMk id="16" creationId="{00000000-0000-0000-0000-000000000000}"/>
          </ac:graphicFrameMkLst>
        </pc:graphicFrameChg>
        <pc:graphicFrameChg chg="add mod">
          <ac:chgData name="Alfred Asterjadhi" userId="39de57b9-85c0-4fd1-aaac-8ca2b6560ad0" providerId="ADAL" clId="{24ADB516-7149-44A3-A474-935DAB6391B6}" dt="2024-07-15T16:58:56.845" v="495"/>
          <ac:graphicFrameMkLst>
            <pc:docMk/>
            <pc:sldMk cId="0" sldId="459"/>
            <ac:graphicFrameMk id="17" creationId="{AD75E78E-381B-F63E-42BA-84D327F3037F}"/>
          </ac:graphicFrameMkLst>
        </pc:graphicFrameChg>
      </pc:sldChg>
      <pc:sldChg chg="modSp add mod">
        <pc:chgData name="Alfred Asterjadhi" userId="39de57b9-85c0-4fd1-aaac-8ca2b6560ad0" providerId="ADAL" clId="{24ADB516-7149-44A3-A474-935DAB6391B6}" dt="2024-07-15T17:05:40.894" v="532" actId="207"/>
        <pc:sldMkLst>
          <pc:docMk/>
          <pc:sldMk cId="0" sldId="460"/>
        </pc:sldMkLst>
        <pc:spChg chg="mod">
          <ac:chgData name="Alfred Asterjadhi" userId="39de57b9-85c0-4fd1-aaac-8ca2b6560ad0" providerId="ADAL" clId="{24ADB516-7149-44A3-A474-935DAB6391B6}" dt="2024-07-15T17:05:40.894" v="532" actId="207"/>
          <ac:spMkLst>
            <pc:docMk/>
            <pc:sldMk cId="0" sldId="460"/>
            <ac:spMk id="2" creationId="{00000000-0000-0000-0000-000000000000}"/>
          </ac:spMkLst>
        </pc:spChg>
        <pc:graphicFrameChg chg="modGraphic">
          <ac:chgData name="Alfred Asterjadhi" userId="39de57b9-85c0-4fd1-aaac-8ca2b6560ad0" providerId="ADAL" clId="{24ADB516-7149-44A3-A474-935DAB6391B6}" dt="2024-07-15T17:05:28.255" v="531" actId="20577"/>
          <ac:graphicFrameMkLst>
            <pc:docMk/>
            <pc:sldMk cId="0" sldId="460"/>
            <ac:graphicFrameMk id="6" creationId="{00000000-0000-0000-0000-000000000000}"/>
          </ac:graphicFrameMkLst>
        </pc:graphicFrameChg>
      </pc:sldChg>
      <pc:sldChg chg="modSp add mod">
        <pc:chgData name="Alfred Asterjadhi" userId="39de57b9-85c0-4fd1-aaac-8ca2b6560ad0" providerId="ADAL" clId="{24ADB516-7149-44A3-A474-935DAB6391B6}" dt="2024-07-15T17:17:21.165" v="578" actId="2164"/>
        <pc:sldMkLst>
          <pc:docMk/>
          <pc:sldMk cId="325807857" sldId="467"/>
        </pc:sldMkLst>
        <pc:spChg chg="mod">
          <ac:chgData name="Alfred Asterjadhi" userId="39de57b9-85c0-4fd1-aaac-8ca2b6560ad0" providerId="ADAL" clId="{24ADB516-7149-44A3-A474-935DAB6391B6}" dt="2024-07-15T15:39:49.645" v="443" actId="20577"/>
          <ac:spMkLst>
            <pc:docMk/>
            <pc:sldMk cId="325807857" sldId="467"/>
            <ac:spMk id="2" creationId="{00000000-0000-0000-0000-000000000000}"/>
          </ac:spMkLst>
        </pc:spChg>
        <pc:graphicFrameChg chg="mod modGraphic">
          <ac:chgData name="Alfred Asterjadhi" userId="39de57b9-85c0-4fd1-aaac-8ca2b6560ad0" providerId="ADAL" clId="{24ADB516-7149-44A3-A474-935DAB6391B6}" dt="2024-07-15T17:17:21.165" v="578" actId="2164"/>
          <ac:graphicFrameMkLst>
            <pc:docMk/>
            <pc:sldMk cId="325807857" sldId="467"/>
            <ac:graphicFrameMk id="6" creationId="{00000000-0000-0000-0000-000000000000}"/>
          </ac:graphicFrameMkLst>
        </pc:graphicFrameChg>
      </pc:sldChg>
      <pc:sldChg chg="modSp add mod">
        <pc:chgData name="Alfred Asterjadhi" userId="39de57b9-85c0-4fd1-aaac-8ca2b6560ad0" providerId="ADAL" clId="{24ADB516-7149-44A3-A474-935DAB6391B6}" dt="2024-07-15T15:05:16.550" v="213" actId="207"/>
        <pc:sldMkLst>
          <pc:docMk/>
          <pc:sldMk cId="847535807" sldId="469"/>
        </pc:sldMkLst>
        <pc:spChg chg="mod">
          <ac:chgData name="Alfred Asterjadhi" userId="39de57b9-85c0-4fd1-aaac-8ca2b6560ad0" providerId="ADAL" clId="{24ADB516-7149-44A3-A474-935DAB6391B6}" dt="2024-07-15T15:05:16.550" v="213" actId="207"/>
          <ac:spMkLst>
            <pc:docMk/>
            <pc:sldMk cId="847535807" sldId="469"/>
            <ac:spMk id="2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5:04:29.533" v="209"/>
          <ac:spMkLst>
            <pc:docMk/>
            <pc:sldMk cId="847535807" sldId="469"/>
            <ac:spMk id="3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5:04:29.533" v="209"/>
          <ac:spMkLst>
            <pc:docMk/>
            <pc:sldMk cId="847535807" sldId="469"/>
            <ac:spMk id="8" creationId="{00000000-0000-0000-0000-000000000000}"/>
          </ac:spMkLst>
        </pc:spChg>
      </pc:sldChg>
      <pc:sldChg chg="modSp add del mod">
        <pc:chgData name="Alfred Asterjadhi" userId="39de57b9-85c0-4fd1-aaac-8ca2b6560ad0" providerId="ADAL" clId="{24ADB516-7149-44A3-A474-935DAB6391B6}" dt="2024-07-15T16:56:13.802" v="476" actId="47"/>
        <pc:sldMkLst>
          <pc:docMk/>
          <pc:sldMk cId="2924560124" sldId="470"/>
        </pc:sldMkLst>
        <pc:spChg chg="mod">
          <ac:chgData name="Alfred Asterjadhi" userId="39de57b9-85c0-4fd1-aaac-8ca2b6560ad0" providerId="ADAL" clId="{24ADB516-7149-44A3-A474-935DAB6391B6}" dt="2024-07-15T15:05:19.658" v="214" actId="207"/>
          <ac:spMkLst>
            <pc:docMk/>
            <pc:sldMk cId="2924560124" sldId="470"/>
            <ac:spMk id="2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5:04:29.533" v="209"/>
          <ac:spMkLst>
            <pc:docMk/>
            <pc:sldMk cId="2924560124" sldId="470"/>
            <ac:spMk id="3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5:04:29.533" v="209"/>
          <ac:spMkLst>
            <pc:docMk/>
            <pc:sldMk cId="2924560124" sldId="470"/>
            <ac:spMk id="8" creationId="{00000000-0000-0000-0000-000000000000}"/>
          </ac:spMkLst>
        </pc:spChg>
      </pc:sldChg>
      <pc:sldChg chg="modSp add mod">
        <pc:chgData name="Alfred Asterjadhi" userId="39de57b9-85c0-4fd1-aaac-8ca2b6560ad0" providerId="ADAL" clId="{24ADB516-7149-44A3-A474-935DAB6391B6}" dt="2024-07-15T16:55:13.598" v="475" actId="20577"/>
        <pc:sldMkLst>
          <pc:docMk/>
          <pc:sldMk cId="3744052422" sldId="471"/>
        </pc:sldMkLst>
        <pc:spChg chg="mod">
          <ac:chgData name="Alfred Asterjadhi" userId="39de57b9-85c0-4fd1-aaac-8ca2b6560ad0" providerId="ADAL" clId="{24ADB516-7149-44A3-A474-935DAB6391B6}" dt="2024-07-15T15:41:46.961" v="449" actId="20577"/>
          <ac:spMkLst>
            <pc:docMk/>
            <pc:sldMk cId="3744052422" sldId="471"/>
            <ac:spMk id="2" creationId="{00000000-0000-0000-0000-000000000000}"/>
          </ac:spMkLst>
        </pc:spChg>
        <pc:graphicFrameChg chg="mod modGraphic">
          <ac:chgData name="Alfred Asterjadhi" userId="39de57b9-85c0-4fd1-aaac-8ca2b6560ad0" providerId="ADAL" clId="{24ADB516-7149-44A3-A474-935DAB6391B6}" dt="2024-07-15T16:55:13.598" v="475" actId="20577"/>
          <ac:graphicFrameMkLst>
            <pc:docMk/>
            <pc:sldMk cId="3744052422" sldId="471"/>
            <ac:graphicFrameMk id="6" creationId="{00000000-0000-0000-0000-000000000000}"/>
          </ac:graphicFrameMkLst>
        </pc:graphicFrameChg>
      </pc:sldChg>
      <pc:sldMasterChg chg="modSp mod">
        <pc:chgData name="Alfred Asterjadhi" userId="39de57b9-85c0-4fd1-aaac-8ca2b6560ad0" providerId="ADAL" clId="{24ADB516-7149-44A3-A474-935DAB6391B6}" dt="2024-07-15T17:08:02.008" v="54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4ADB516-7149-44A3-A474-935DAB6391B6}" dt="2024-07-15T17:08:02.008" v="541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4:02.812" v="8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Alfred Asterjadhi" userId="39de57b9-85c0-4fd1-aaac-8ca2b6560ad0" providerId="ADAL" clId="{24ADB516-7149-44A3-A474-935DAB6391B6}" dt="2024-07-15T14:54:20.667" v="80" actId="20577"/>
          <ac:spMkLst>
            <pc:docMk/>
            <pc:sldMasterMk cId="0" sldId="2147483648"/>
            <ac:spMk id="1028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3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9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3509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56758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5805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37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39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Bo Sun (ZTE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Bo Sun (ZTE Corporation)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Bo Sun (ZTE Corporation)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802.11-24/1253r0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371-15-0000-ieee-p802-11be-d4-0-mandatory-draft-review-mdr-report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P802.11be Report to EC on Conditional Approval to forward draft to 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7191446"/>
              </p:ext>
            </p:extLst>
          </p:nvPr>
        </p:nvGraphicFramePr>
        <p:xfrm>
          <a:off x="929217" y="2924944"/>
          <a:ext cx="10495375" cy="238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78972" imgH="1629439" progId="Word.Document.8">
                  <p:embed/>
                </p:oleObj>
              </mc:Choice>
              <mc:Fallback>
                <p:oleObj name="Document" r:id="rId3" imgW="8278972" imgH="1629439" progId="Word.Document.8">
                  <p:embed/>
                  <p:pic>
                    <p:nvPicPr>
                      <p:cNvPr id="9" name="Object 1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9217" y="2924944"/>
                        <a:ext cx="10495375" cy="23891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400" dirty="0">
                <a:ea typeface="ＭＳ Ｐゴシック" pitchFamily="34" charset="-128"/>
              </a:rPr>
              <a:t>This document contains the report to the IEEE 802 Executive Committee in support of a request for conditional approval to send P802.11be Draft 7.0 to RevCom.</a:t>
            </a:r>
          </a:p>
          <a:p>
            <a:r>
              <a:rPr lang="en-GB" sz="2000" dirty="0">
                <a:ea typeface="ＭＳ Ｐゴシック" pitchFamily="34" charset="-128"/>
              </a:rPr>
              <a:t>R0 – Initial draft</a:t>
            </a:r>
          </a:p>
          <a:p>
            <a:r>
              <a:rPr lang="en-GB" sz="2000" dirty="0">
                <a:ea typeface="ＭＳ Ｐゴシック" pitchFamily="34" charset="-128"/>
              </a:rPr>
              <a:t>R1 – </a:t>
            </a:r>
            <a:endParaRPr lang="en-GB" dirty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Standards Association (SA) Ballot Results – P802.11be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36938" y="304800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610600" y="6477115"/>
            <a:ext cx="2737224" cy="184666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890348"/>
              </p:ext>
            </p:extLst>
          </p:nvPr>
        </p:nvGraphicFramePr>
        <p:xfrm>
          <a:off x="1371600" y="1737362"/>
          <a:ext cx="9677399" cy="220979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8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63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63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63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68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8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36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3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2024-02-02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on P802.11be D5.0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2024-05-31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Ballot Recirculation on P802.11be D6.0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P802.11be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616576" y="6475413"/>
            <a:ext cx="27372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Michael Montemurro, Huawei Technologies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702896"/>
              </p:ext>
            </p:extLst>
          </p:nvPr>
        </p:nvGraphicFramePr>
        <p:xfrm>
          <a:off x="609600" y="1676401"/>
          <a:ext cx="10668000" cy="262340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52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4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403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2024-02-02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on P802.11be D5.0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415  (289 T, 99 E, 27 G)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2024-05-31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Ballot Recirculation on P802.11be D6.0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180 (148 T, 27 E, 5 G)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528" y="685800"/>
            <a:ext cx="8496944" cy="1066800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Unsatisfied comments by commenter (1)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86234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668272"/>
              </p:ext>
            </p:extLst>
          </p:nvPr>
        </p:nvGraphicFramePr>
        <p:xfrm>
          <a:off x="1066800" y="1571944"/>
          <a:ext cx="9260101" cy="44219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247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4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19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56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04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87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Brian Hart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59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Srinivas Kandala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937839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Mark Hamilton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07911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Joseph Levy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909525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Alfred Asterjadhi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013502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Michael Montemurro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876867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Yongho Kim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2406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Juseong Moon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38736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Gaurav Patwardhan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19704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Massinissa Lalam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043422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John Wullert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1249359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Osama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Aboulmagd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186123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Stephen McCann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55623"/>
                  </a:ext>
                </a:extLst>
              </a:tr>
              <a:tr h="229736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Jouni Malinen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7050847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16576" y="6475413"/>
            <a:ext cx="2737224" cy="184666"/>
          </a:xfrm>
        </p:spPr>
        <p:txBody>
          <a:bodyPr/>
          <a:lstStyle/>
          <a:p>
            <a:r>
              <a:rPr lang="en-US" dirty="0"/>
              <a:t>Michael Montemurro, Huawei Technologies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17696" y="6475413"/>
            <a:ext cx="432811" cy="184666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5807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528" y="685800"/>
            <a:ext cx="8496944" cy="1066800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Unsatisfied comments by commenter (2)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86234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402845"/>
              </p:ext>
            </p:extLst>
          </p:nvPr>
        </p:nvGraphicFramePr>
        <p:xfrm>
          <a:off x="1028700" y="1699977"/>
          <a:ext cx="10134600" cy="419790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247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4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19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4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56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04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880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Tomoko Adachi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671360"/>
                  </a:ext>
                </a:extLst>
              </a:tr>
              <a:tr h="28659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Ryuichi Hirata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500005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Xiaofei Wang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36213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Qi Wang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Jay Yang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Muhammad Kumail Haider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Salvatore Talarico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Qing Xia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Yusuke Tanaka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19945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Yongho Seok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Benjamin Rolfe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532673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271026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16576" y="6475413"/>
            <a:ext cx="2737224" cy="184666"/>
          </a:xfrm>
        </p:spPr>
        <p:txBody>
          <a:bodyPr/>
          <a:lstStyle/>
          <a:p>
            <a:r>
              <a:rPr lang="en-US" dirty="0"/>
              <a:t>Michael Montemurro, Huawei Technologies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17696" y="6475413"/>
            <a:ext cx="432811" cy="184666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44052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Unsatisfied comments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09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SA ballot are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open the file</a:t>
            </a:r>
          </a:p>
          <a:p>
            <a:pPr marL="0" indent="0">
              <a:lnSpc>
                <a:spcPct val="80000"/>
              </a:lnSpc>
              <a:buNone/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929218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July 2024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654677" y="6475413"/>
            <a:ext cx="27372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Michael Montemurro, Huawei Technologies</a:t>
            </a:r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8CDF0C-537A-5443-AF66-39E84F6A1FE4}"/>
              </a:ext>
            </a:extLst>
          </p:cNvPr>
          <p:cNvSpPr txBox="1"/>
          <p:nvPr/>
        </p:nvSpPr>
        <p:spPr>
          <a:xfrm>
            <a:off x="3163480" y="4343401"/>
            <a:ext cx="47613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Based on inputs from the commenters</a:t>
            </a:r>
          </a:p>
        </p:txBody>
      </p:sp>
    </p:spTree>
    <p:extLst>
      <p:ext uri="{BB962C8B-B14F-4D97-AF65-F5344CB8AC3E}">
        <p14:creationId xmlns:p14="http://schemas.microsoft.com/office/powerpoint/2010/main" val="847535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E2536141-378B-B667-15C5-959B7F977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2"/>
            <a:ext cx="10361084" cy="1663822"/>
          </a:xfrm>
        </p:spPr>
        <p:txBody>
          <a:bodyPr/>
          <a:lstStyle/>
          <a:p>
            <a:r>
              <a:rPr lang="en-US" sz="2000" dirty="0"/>
              <a:t>Mandatory Draft Review (MDR) and Mandatory Editorial Coordination (MEC) completed in the final report doc.: </a:t>
            </a:r>
            <a:r>
              <a:rPr lang="en-US" sz="2000" dirty="0">
                <a:hlinkClick r:id="rId3"/>
              </a:rPr>
              <a:t>IEEE 802.11-23/1371r15</a:t>
            </a:r>
            <a:r>
              <a:rPr lang="en-US" sz="2000" dirty="0"/>
              <a:t>:</a:t>
            </a:r>
          </a:p>
          <a:p>
            <a:r>
              <a:rPr lang="en-US" sz="2000" dirty="0">
                <a:hlinkClick r:id="rId3"/>
              </a:rPr>
              <a:t>https://mentor.ieee.org/802.11/dcn/23/11-23-1371-15-0000-ieee-p802-11be-d4-0-mandatory-draft-review-mdr-report.docx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D3B9A4B-4D42-4642-8694-CB378EB0C87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ko-KR" dirty="0"/>
              <a:t>Michael Montemurro, Huawei Technologies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2024</a:t>
            </a:r>
          </a:p>
        </p:txBody>
      </p:sp>
      <p:graphicFrame>
        <p:nvGraphicFramePr>
          <p:cNvPr id="16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1400229"/>
              </p:ext>
            </p:extLst>
          </p:nvPr>
        </p:nvGraphicFramePr>
        <p:xfrm>
          <a:off x="2208743" y="3741980"/>
          <a:ext cx="7772400" cy="2700598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099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13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Nov. 2023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Completed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(doc 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  <a:hlinkClick r:id="rId3"/>
                        </a:rPr>
                        <a:t>11-23/1371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9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0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9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533400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P802.11be Timeline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610600" y="6475413"/>
            <a:ext cx="27372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Michael Montemurro, Huawei Technologies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7889861"/>
              </p:ext>
            </p:extLst>
          </p:nvPr>
        </p:nvGraphicFramePr>
        <p:xfrm>
          <a:off x="381000" y="2225040"/>
          <a:ext cx="10668000" cy="2722785"/>
        </p:xfrm>
        <a:graphic>
          <a:graphicData uri="http://schemas.openxmlformats.org/drawingml/2006/table">
            <a:tbl>
              <a:tblPr/>
              <a:tblGrid>
                <a:gridCol w="7379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8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201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to EC for conditional approval to proceed to REVCOM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2024-07-19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8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 Ballot Recirculation on D7.0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2024-07-19 – 2024-07-29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8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Comment Response Notification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2024-08-15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8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 to REVCOM before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2024-09-09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835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36471</TotalTime>
  <Words>674</Words>
  <Application>Microsoft Office PowerPoint</Application>
  <PresentationFormat>Widescreen</PresentationFormat>
  <Paragraphs>232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ＭＳ Ｐゴシック</vt:lpstr>
      <vt:lpstr>Arial</vt:lpstr>
      <vt:lpstr>Arial Unicode MS</vt:lpstr>
      <vt:lpstr>Times New Roman</vt:lpstr>
      <vt:lpstr>Office Theme</vt:lpstr>
      <vt:lpstr>Microsoft Word 97 - 2003 Document</vt:lpstr>
      <vt:lpstr>P802.11be Report to EC on Conditional Approval to forward draft to RevCom</vt:lpstr>
      <vt:lpstr>Introduction</vt:lpstr>
      <vt:lpstr>Standards Association (SA) Ballot Results – P802.11be</vt:lpstr>
      <vt:lpstr>SA Ballot Comments – P802.11be</vt:lpstr>
      <vt:lpstr>Unsatisfied comments by commenter (1)</vt:lpstr>
      <vt:lpstr>Unsatisfied comments by commenter (2)</vt:lpstr>
      <vt:lpstr>Unsatisfied comments</vt:lpstr>
      <vt:lpstr>Mandatory Coordination</vt:lpstr>
      <vt:lpstr>P802.11be Timeline</vt:lpstr>
    </vt:vector>
  </TitlesOfParts>
  <Company>QualcommTechnologies,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P802.11be Report to EC on Approval to Forward to REV</dc:title>
  <dc:creator>Alfred Asterjadhi</dc:creator>
  <cp:keywords/>
  <cp:lastModifiedBy>Alfred Asterjadhi</cp:lastModifiedBy>
  <cp:revision>308</cp:revision>
  <cp:lastPrinted>1601-01-01T00:00:00Z</cp:lastPrinted>
  <dcterms:created xsi:type="dcterms:W3CDTF">2019-11-09T15:46:46Z</dcterms:created>
  <dcterms:modified xsi:type="dcterms:W3CDTF">2024-07-15T17:17:25Z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