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530" r:id="rId3"/>
    <p:sldId id="531" r:id="rId4"/>
    <p:sldId id="534" r:id="rId5"/>
    <p:sldId id="532" r:id="rId6"/>
    <p:sldId id="533" r:id="rId7"/>
    <p:sldId id="535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EFFEE54-3E3E-2857-02D9-0E3BEA99D2EB}" name="Antonio de la Oliva" initials="AdlO" userId="S::aoliva@it.uc3m.es::62d8fd50-3ea9-438a-8635-fc3c8143fbd3" providerId="AD"/>
  <p188:author id="{558580E1-9F43-268A-EF8B-4CC5C47A8444}" name="Joseph Levy" initials="JL" userId="S::Joseph.Levy@InterDigital.com::3766db8f-7892-44ce-ae9b-8fce39950acf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eph Levy" initials="JL" lastIdx="3" clrIdx="0">
    <p:extLst>
      <p:ext uri="{19B8F6BF-5375-455C-9EA6-DF929625EA0E}">
        <p15:presenceInfo xmlns:p15="http://schemas.microsoft.com/office/powerpoint/2012/main" userId="S::Joseph.Levy@InterDigital.com::3766db8f-7892-44ce-ae9b-8fce39950ac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84" autoAdjust="0"/>
    <p:restoredTop sz="96563" autoAdjust="0"/>
  </p:normalViewPr>
  <p:slideViewPr>
    <p:cSldViewPr>
      <p:cViewPr>
        <p:scale>
          <a:sx n="122" d="100"/>
          <a:sy n="122" d="100"/>
        </p:scale>
        <p:origin x="552" y="15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6207"/>
            <a:ext cx="4246027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_tradnl"/>
              <a:t>July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July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July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July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July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_tradnl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802.11-24/1278r0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TGbi</a:t>
            </a:r>
            <a:r>
              <a:rPr lang="en-US" dirty="0"/>
              <a:t> – Discussion on initial group assignment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2024-07-15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s-ES_tradnl"/>
              <a:t>July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97C99AF-66F8-184B-9637-385A1F2B1C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182195"/>
              </p:ext>
            </p:extLst>
          </p:nvPr>
        </p:nvGraphicFramePr>
        <p:xfrm>
          <a:off x="1191154" y="2433637"/>
          <a:ext cx="9629245" cy="1844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5849">
                  <a:extLst>
                    <a:ext uri="{9D8B030D-6E8A-4147-A177-3AD203B41FA5}">
                      <a16:colId xmlns:a16="http://schemas.microsoft.com/office/drawing/2014/main" val="1836256446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3607725760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1379667329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2371602016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31405521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138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ES" sz="1400" dirty="0"/>
                        <a:t>A. </a:t>
                      </a:r>
                      <a:r>
                        <a:rPr lang="en-US" sz="1400" dirty="0"/>
                        <a:t>D</a:t>
                      </a:r>
                      <a:r>
                        <a:rPr lang="en-ES" sz="1400" dirty="0"/>
                        <a:t>e la Oliva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dirty="0"/>
                        <a:t>InterDigital, UC3M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dirty="0"/>
                        <a:t>Avda. </a:t>
                      </a:r>
                      <a:r>
                        <a:rPr lang="en-US" sz="1400" dirty="0"/>
                        <a:t>D</a:t>
                      </a:r>
                      <a:r>
                        <a:rPr lang="en-ES" sz="1400" dirty="0"/>
                        <a:t>e la Universidad 30, Leganes, Madrid, Spain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dirty="0"/>
                        <a:t>+34 91 6248803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dirty="0"/>
                        <a:t>aoliva@it.uc3m.es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850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E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J. Levy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Interdigital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799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18034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Discussion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pPr marL="11113" indent="-11113"/>
            <a:r>
              <a:rPr lang="en-US" b="0" dirty="0"/>
              <a:t>Current IEEE 802.11bi/D0.4 indicates in different places the process for initial assignment of the default group epoch.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Default group epoch is identified by Epoch Group Number 0 and its characteristics are not defined at the moment (may vary with each AP?)</a:t>
            </a:r>
            <a:endParaRPr lang="en-US" dirty="0"/>
          </a:p>
          <a:p>
            <a:pPr marL="57150" indent="0"/>
            <a:r>
              <a:rPr lang="en-US" b="0" dirty="0"/>
              <a:t>The process defined in the spec varies in different clauses, but it seems to be the following: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STA includes in the encrypted Association Request frame optionally the Minimum Epoch Pacing element (9.4.2.338).</a:t>
            </a:r>
            <a:endParaRPr lang="en-US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AP assigns the STA to the default EDP group epoch by including in the encrypted Association </a:t>
            </a:r>
            <a:r>
              <a:rPr lang="en-US" dirty="0"/>
              <a:t>R</a:t>
            </a:r>
            <a:r>
              <a:rPr lang="en-US" b="0" dirty="0"/>
              <a:t>esponse frame an EDP element (9.4.2.337, btw not included in the Association Response frames elements)</a:t>
            </a:r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July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2FCAD-B12A-DFDB-E220-54F1F7B7E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34FDF-A4FE-90EC-738C-AB06B5808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1743707"/>
            <a:ext cx="10361084" cy="4113213"/>
          </a:xfrm>
        </p:spPr>
        <p:txBody>
          <a:bodyPr/>
          <a:lstStyle/>
          <a:p>
            <a:pPr marL="9525" indent="-9525"/>
            <a:r>
              <a:rPr lang="en-US" b="0" dirty="0"/>
              <a:t>Once the STA is assigned with the default group epoch parameters, it can get information on other groups</a:t>
            </a:r>
          </a:p>
          <a:p>
            <a:pPr marL="898525" lvl="1" indent="-441325">
              <a:buFont typeface="Arial" panose="020B0604020202020204" pitchFamily="34" charset="0"/>
              <a:buChar char="•"/>
            </a:pPr>
            <a:r>
              <a:rPr lang="en-US" b="0" dirty="0"/>
              <a:t>	</a:t>
            </a:r>
            <a:r>
              <a:rPr lang="en-US" dirty="0"/>
              <a:t>This is done by receiving an EGPA element (9.4.2.339) with the list of groups and their parameters (frame to do this is not yet defined)</a:t>
            </a:r>
          </a:p>
          <a:p>
            <a:pPr marL="898525" lvl="1" indent="-441325">
              <a:buFont typeface="Arial" panose="020B0604020202020204" pitchFamily="34" charset="0"/>
              <a:buChar char="•"/>
            </a:pPr>
            <a:r>
              <a:rPr lang="en-US" b="0" dirty="0"/>
              <a:t>After this the STA can ask to join a different group or it </a:t>
            </a:r>
            <a:r>
              <a:rPr lang="en-US" dirty="0"/>
              <a:t>can ask for a new group to be created.</a:t>
            </a:r>
          </a:p>
          <a:p>
            <a:pPr marL="57150" indent="0"/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75BF9A-D802-2811-48D5-C3ADD3C0BBB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DE643-3DA1-18ED-6A41-7C0E7937CA3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16BD872-A65E-4C75-B11B-458C5EB5DA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1351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5C35D86-B830-A28B-53C6-35BBCFCC143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s-ES_tradnl"/>
              <a:t>July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4198D6-2D62-8358-CF20-894B626A253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A7B71A-031D-7E14-5BD1-35181D8291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3F51DE1-F28E-1C16-1195-E2505AEA12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762000"/>
            <a:ext cx="469392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0648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F8385-D093-9F6B-393E-75CFF8744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5C330-6A3E-30E9-252D-A9E59C08C191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Following the proposed approach, for each STA at least 2 (</a:t>
            </a:r>
            <a:r>
              <a:rPr lang="en-US" b="0" dirty="0" err="1"/>
              <a:t>assoc</a:t>
            </a:r>
            <a:r>
              <a:rPr lang="en-US" b="0" dirty="0"/>
              <a:t>) + 2 (group parameters learning + request) messages need to be exchange in order to join a group different from the default one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In addition, the EGPA can be potentially large (n x 17 octets) and it is sent (currently) in unicast to each STA</a:t>
            </a:r>
          </a:p>
          <a:p>
            <a:pPr marL="0" indent="0"/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8F130F-FF10-9DCF-D829-5E0C094F45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7C62D2-876F-4FE9-D50D-4DF1A1EE767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44C3813-A82A-E7DB-B3B2-6D97F2975A3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9891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A9037-803B-7E83-E9BF-D23CC79BF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B70EA-66EE-B859-EA07-A442CC5D143F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STAs send their desired group epoch parameters on association, using already defined elements in encrypted Association Request frame.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The STA can include, in addition to the Minimum Pace Element, information similar to the EDP element to indicate the parameters they would like to use for the group epoch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The AP can directly assign the group epoch of choice to the STA in association, avoiding overhead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This has no impact in the rest of messages or procedures already defined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0A6F50-E151-489B-B07C-7A5CE46D3BC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DDF90-35EF-9321-98D7-B1354F238FB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3832CF4-1956-902C-EB36-12589FE8E8C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1870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3EDFE6-F4DD-E30D-CC5B-DB6C7002A79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s-ES_tradnl"/>
              <a:t>July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27BCD1-633D-3F88-8203-F49C3E77C19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85465E-739C-81AD-62FA-2B90563A1A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AC591E08-2503-C05E-EC33-7F7267F61AFA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167" y="1600200"/>
            <a:ext cx="4922837" cy="4113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C9922CED-BA2B-9F1F-FEB8-90560834F4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895" y="624146"/>
            <a:ext cx="4870979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7486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21-0641-00-00bi-proposed-issues" id="{0F765D26-388A-C245-AA80-CDF3E57C5ACC}" vid="{D3DDFE51-EB1F-0247-8E73-E9C9C365420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2002</TotalTime>
  <Words>497</Words>
  <Application>Microsoft Macintosh PowerPoint</Application>
  <PresentationFormat>Widescreen</PresentationFormat>
  <Paragraphs>62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 Unicode MS</vt:lpstr>
      <vt:lpstr>Arial</vt:lpstr>
      <vt:lpstr>Times New Roman</vt:lpstr>
      <vt:lpstr>Office Theme</vt:lpstr>
      <vt:lpstr>TGbi – Discussion on initial group assignment</vt:lpstr>
      <vt:lpstr>Discussion</vt:lpstr>
      <vt:lpstr>Discussion</vt:lpstr>
      <vt:lpstr>PowerPoint Presentation</vt:lpstr>
      <vt:lpstr>Analysis</vt:lpstr>
      <vt:lpstr>Proposed change</vt:lpstr>
      <vt:lpstr>PowerPoint Presentation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Issues</dc:title>
  <dc:creator>Stephen McCan</dc:creator>
  <cp:keywords>11-21-641r0</cp:keywords>
  <cp:lastModifiedBy>Antonio de la Oliva (Consultant)</cp:lastModifiedBy>
  <cp:revision>848</cp:revision>
  <cp:lastPrinted>1601-01-01T00:00:00Z</cp:lastPrinted>
  <dcterms:created xsi:type="dcterms:W3CDTF">2018-05-10T16:45:22Z</dcterms:created>
  <dcterms:modified xsi:type="dcterms:W3CDTF">2024-07-16T14:58:30Z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MSIP_Label_4d2f777e-4347-4fc6-823a-b44ab313546a_Enabled">
    <vt:lpwstr>true</vt:lpwstr>
  </property>
  <property fmtid="{D5CDD505-2E9C-101B-9397-08002B2CF9AE}" pid="9" name="MSIP_Label_4d2f777e-4347-4fc6-823a-b44ab313546a_SetDate">
    <vt:lpwstr>2024-07-15T12:20:59Z</vt:lpwstr>
  </property>
  <property fmtid="{D5CDD505-2E9C-101B-9397-08002B2CF9AE}" pid="10" name="MSIP_Label_4d2f777e-4347-4fc6-823a-b44ab313546a_Method">
    <vt:lpwstr>Standard</vt:lpwstr>
  </property>
  <property fmtid="{D5CDD505-2E9C-101B-9397-08002B2CF9AE}" pid="11" name="MSIP_Label_4d2f777e-4347-4fc6-823a-b44ab313546a_Name">
    <vt:lpwstr>Non-Public</vt:lpwstr>
  </property>
  <property fmtid="{D5CDD505-2E9C-101B-9397-08002B2CF9AE}" pid="12" name="MSIP_Label_4d2f777e-4347-4fc6-823a-b44ab313546a_SiteId">
    <vt:lpwstr>e351b779-f6d5-4e50-8568-80e922d180ae</vt:lpwstr>
  </property>
  <property fmtid="{D5CDD505-2E9C-101B-9397-08002B2CF9AE}" pid="13" name="MSIP_Label_4d2f777e-4347-4fc6-823a-b44ab313546a_ActionId">
    <vt:lpwstr>d3392e9f-e9b6-428f-8907-f0e37746c7a9</vt:lpwstr>
  </property>
  <property fmtid="{D5CDD505-2E9C-101B-9397-08002B2CF9AE}" pid="14" name="MSIP_Label_4d2f777e-4347-4fc6-823a-b44ab313546a_ContentBits">
    <vt:lpwstr>0</vt:lpwstr>
  </property>
</Properties>
</file>