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 id="2147483660" r:id="rId2"/>
  </p:sldMasterIdLst>
  <p:notesMasterIdLst>
    <p:notesMasterId r:id="rId9"/>
  </p:notesMasterIdLst>
  <p:handoutMasterIdLst>
    <p:handoutMasterId r:id="rId10"/>
  </p:handoutMasterIdLst>
  <p:sldIdLst>
    <p:sldId id="331" r:id="rId3"/>
    <p:sldId id="446" r:id="rId4"/>
    <p:sldId id="447" r:id="rId5"/>
    <p:sldId id="448" r:id="rId6"/>
    <p:sldId id="449" r:id="rId7"/>
    <p:sldId id="442" r:id="rId8"/>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104B8EE-C3DB-4B90-8622-553986889845}" v="6" dt="2024-07-16T17:08:15.03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6" autoAdjust="0"/>
    <p:restoredTop sz="94616" autoAdjust="0"/>
  </p:normalViewPr>
  <p:slideViewPr>
    <p:cSldViewPr>
      <p:cViewPr varScale="1">
        <p:scale>
          <a:sx n="133" d="100"/>
          <a:sy n="133" d="100"/>
        </p:scale>
        <p:origin x="984" y="120"/>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2419" y="2124"/>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5" Type="http://schemas.microsoft.com/office/2015/10/relationships/revisionInfo" Target="revisionInfo.xml"/><Relationship Id="rId10"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470525" y="204788"/>
            <a:ext cx="641350" cy="21431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802.11-14/0216r0</a:t>
            </a:r>
          </a:p>
        </p:txBody>
      </p:sp>
      <p:sp>
        <p:nvSpPr>
          <p:cNvPr id="3075" name="Rectangle 3"/>
          <p:cNvSpPr>
            <a:spLocks noGrp="1" noChangeArrowheads="1"/>
          </p:cNvSpPr>
          <p:nvPr>
            <p:ph type="dt" sz="quarter" idx="1"/>
          </p:nvPr>
        </p:nvSpPr>
        <p:spPr bwMode="auto">
          <a:xfrm>
            <a:off x="682625" y="203200"/>
            <a:ext cx="122713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March 2014</a:t>
            </a:r>
            <a:endParaRPr lang="en-GB"/>
          </a:p>
        </p:txBody>
      </p:sp>
      <p:sp>
        <p:nvSpPr>
          <p:cNvPr id="3076" name="Rectangle 4"/>
          <p:cNvSpPr>
            <a:spLocks noGrp="1" noChangeArrowheads="1"/>
          </p:cNvSpPr>
          <p:nvPr>
            <p:ph type="ftr" sz="quarter" idx="2"/>
          </p:nvPr>
        </p:nvSpPr>
        <p:spPr bwMode="auto">
          <a:xfrm>
            <a:off x="5722938" y="96123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Stephen McCann, Blackberry</a:t>
            </a:r>
          </a:p>
        </p:txBody>
      </p:sp>
      <p:sp>
        <p:nvSpPr>
          <p:cNvPr id="3077" name="Rectangle 5"/>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GB" altLang="en-US"/>
              <a:t>Page </a:t>
            </a:r>
            <a:fld id="{BAF696D6-2B11-400B-80BE-320340BD9C0B}" type="slidenum">
              <a:rPr lang="en-GB" altLang="en-US"/>
              <a:pPr/>
              <a:t>‹#›</a:t>
            </a:fld>
            <a:endParaRPr lang="en-GB" altLang="en-US"/>
          </a:p>
        </p:txBody>
      </p:sp>
      <p:sp>
        <p:nvSpPr>
          <p:cNvPr id="13318" name="Line 6"/>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1991" name="Rectangle 7"/>
          <p:cNvSpPr>
            <a:spLocks noChangeArrowheads="1"/>
          </p:cNvSpPr>
          <p:nvPr/>
        </p:nvSpPr>
        <p:spPr bwMode="auto">
          <a:xfrm>
            <a:off x="681038" y="9612313"/>
            <a:ext cx="711200" cy="182562"/>
          </a:xfrm>
          <a:prstGeom prst="rect">
            <a:avLst/>
          </a:prstGeom>
          <a:noFill/>
          <a:ln>
            <a:noFill/>
          </a:ln>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0" name="Line 8"/>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86253407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13388" y="12065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802.11-14/0216r0</a:t>
            </a:r>
          </a:p>
        </p:txBody>
      </p:sp>
      <p:sp>
        <p:nvSpPr>
          <p:cNvPr id="2051" name="Rectangle 3"/>
          <p:cNvSpPr>
            <a:spLocks noGrp="1" noChangeArrowheads="1"/>
          </p:cNvSpPr>
          <p:nvPr>
            <p:ph type="dt" idx="1"/>
          </p:nvPr>
        </p:nvSpPr>
        <p:spPr bwMode="auto">
          <a:xfrm>
            <a:off x="641350" y="117475"/>
            <a:ext cx="122713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March 2014</a:t>
            </a:r>
            <a:endParaRPr lang="en-GB"/>
          </a:p>
        </p:txBody>
      </p:sp>
      <p:sp>
        <p:nvSpPr>
          <p:cNvPr id="8196" name="Rectangle 4"/>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p:cNvSpPr>
            <a:spLocks noGrp="1" noChangeArrowheads="1"/>
          </p:cNvSpPr>
          <p:nvPr>
            <p:ph type="ftr" sz="quarter" idx="4"/>
          </p:nvPr>
        </p:nvSpPr>
        <p:spPr bwMode="auto">
          <a:xfrm>
            <a:off x="5230813" y="9615488"/>
            <a:ext cx="9239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Stephen McCann, Blackberry</a:t>
            </a:r>
          </a:p>
        </p:txBody>
      </p:sp>
      <p:sp>
        <p:nvSpPr>
          <p:cNvPr id="2055" name="Rectangle 7"/>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GB" altLang="en-US"/>
              <a:t>Page </a:t>
            </a:r>
            <a:fld id="{191D54E5-86B9-40A9-ABFE-18C51DE813A8}" type="slidenum">
              <a:rPr lang="en-GB" altLang="en-US"/>
              <a:pPr/>
              <a:t>‹#›</a:t>
            </a:fld>
            <a:endParaRPr lang="en-GB" altLang="en-US"/>
          </a:p>
        </p:txBody>
      </p:sp>
      <p:sp>
        <p:nvSpPr>
          <p:cNvPr id="21512" name="Rectangle 8"/>
          <p:cNvSpPr>
            <a:spLocks noChangeArrowheads="1"/>
          </p:cNvSpPr>
          <p:nvPr/>
        </p:nvSpPr>
        <p:spPr bwMode="auto">
          <a:xfrm>
            <a:off x="709613" y="9615488"/>
            <a:ext cx="711200" cy="182562"/>
          </a:xfrm>
          <a:prstGeom prst="rect">
            <a:avLst/>
          </a:prstGeom>
          <a:noFill/>
          <a:ln>
            <a:noFill/>
          </a:ln>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8201" name="Line 9"/>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8202" name="Line 10"/>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69903187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802.11-14/0216r0</a:t>
            </a:r>
          </a:p>
        </p:txBody>
      </p:sp>
      <p:sp>
        <p:nvSpPr>
          <p:cNvPr id="92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March 2014</a:t>
            </a:r>
            <a:endParaRPr lang="en-GB" altLang="en-US" sz="1400"/>
          </a:p>
        </p:txBody>
      </p:sp>
      <p:sp>
        <p:nvSpPr>
          <p:cNvPr id="92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Stephen McCann, Blackberry</a:t>
            </a:r>
          </a:p>
        </p:txBody>
      </p:sp>
      <p:sp>
        <p:nvSpPr>
          <p:cNvPr id="92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D55620EA-3F44-4E94-8BEB-09EE72043127}" type="slidenum">
              <a:rPr lang="en-GB" altLang="en-US"/>
              <a:pPr>
                <a:spcBef>
                  <a:spcPct val="0"/>
                </a:spcBef>
              </a:pPr>
              <a:t>1</a:t>
            </a:fld>
            <a:endParaRPr lang="en-GB" altLang="en-US"/>
          </a:p>
        </p:txBody>
      </p:sp>
      <p:sp>
        <p:nvSpPr>
          <p:cNvPr id="9222" name="Rectangle 2"/>
          <p:cNvSpPr>
            <a:spLocks noGrp="1" noRot="1" noChangeAspect="1" noChangeArrowheads="1" noTextEdit="1"/>
          </p:cNvSpPr>
          <p:nvPr>
            <p:ph type="sldImg"/>
          </p:nvPr>
        </p:nvSpPr>
        <p:spPr>
          <a:xfrm>
            <a:off x="922338" y="750888"/>
            <a:ext cx="4949825" cy="3711575"/>
          </a:xfrm>
          <a:ln/>
        </p:spPr>
      </p:sp>
      <p:sp>
        <p:nvSpPr>
          <p:cNvPr id="92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3496406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xfrm>
            <a:off x="3959225" y="117475"/>
            <a:ext cx="2195513"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ea typeface="ＭＳ Ｐゴシック" panose="020B0600070205080204" pitchFamily="34" charset="-128"/>
              </a:rPr>
              <a:t>doc.: IEEE 802.11-14/0325r0</a:t>
            </a:r>
          </a:p>
        </p:txBody>
      </p:sp>
      <p:sp>
        <p:nvSpPr>
          <p:cNvPr id="12291" name="Rectangle 3"/>
          <p:cNvSpPr>
            <a:spLocks noGrp="1" noChangeArrowheads="1"/>
          </p:cNvSpPr>
          <p:nvPr>
            <p:ph type="dt" sz="quarter" idx="1"/>
          </p:nvPr>
        </p:nvSpPr>
        <p:spPr>
          <a:xfrm>
            <a:off x="641350" y="117475"/>
            <a:ext cx="9207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March 2014</a:t>
            </a:r>
          </a:p>
        </p:txBody>
      </p:sp>
      <p:sp>
        <p:nvSpPr>
          <p:cNvPr id="12292" name="Rectangle 6"/>
          <p:cNvSpPr>
            <a:spLocks noGrp="1" noChangeArrowheads="1"/>
          </p:cNvSpPr>
          <p:nvPr>
            <p:ph type="ftr" sz="quarter" idx="4"/>
          </p:nvPr>
        </p:nvSpPr>
        <p:spPr>
          <a:xfrm>
            <a:off x="3862388" y="9615488"/>
            <a:ext cx="229235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ea typeface="ＭＳ Ｐゴシック" panose="020B0600070205080204" pitchFamily="34" charset="-128"/>
              </a:rPr>
              <a:t>Stephen McCann, Blackberry</a:t>
            </a:r>
          </a:p>
        </p:txBody>
      </p:sp>
      <p:sp>
        <p:nvSpPr>
          <p:cNvPr id="12293" name="Rectangle 7"/>
          <p:cNvSpPr>
            <a:spLocks noGrp="1" noChangeArrowheads="1"/>
          </p:cNvSpPr>
          <p:nvPr>
            <p:ph type="sldNum" sz="quarter" idx="5"/>
          </p:nvPr>
        </p:nvSpPr>
        <p:spPr>
          <a:xfrm>
            <a:off x="3243263" y="9615488"/>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4567F9E1-F1ED-4416-AB33-F94FB6852DD4}" type="slidenum">
              <a:rPr lang="en-US" altLang="en-US"/>
              <a:pPr>
                <a:spcBef>
                  <a:spcPct val="0"/>
                </a:spcBef>
              </a:pPr>
              <a:t>6</a:t>
            </a:fld>
            <a:endParaRPr lang="en-US" altLang="en-US"/>
          </a:p>
        </p:txBody>
      </p:sp>
      <p:sp>
        <p:nvSpPr>
          <p:cNvPr id="12294" name="Rectangle 2"/>
          <p:cNvSpPr>
            <a:spLocks noGrp="1" noRot="1" noChangeAspect="1" noChangeArrowheads="1" noTextEdit="1"/>
          </p:cNvSpPr>
          <p:nvPr>
            <p:ph type="sldImg"/>
          </p:nvPr>
        </p:nvSpPr>
        <p:spPr>
          <a:ln/>
        </p:spPr>
      </p:sp>
      <p:sp>
        <p:nvSpPr>
          <p:cNvPr id="122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25783728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xfrm>
            <a:off x="684213" y="332601"/>
            <a:ext cx="942566" cy="276999"/>
          </a:xfrm>
        </p:spPr>
        <p:txBody>
          <a:bodyPr/>
          <a:lstStyle>
            <a:lvl1pPr>
              <a:defRPr/>
            </a:lvl1pPr>
          </a:lstStyle>
          <a:p>
            <a:pPr>
              <a:defRPr/>
            </a:pPr>
            <a:r>
              <a:rPr lang="en-US" dirty="0"/>
              <a:t>July 2024</a:t>
            </a:r>
            <a:endParaRPr lang="en-GB" dirty="0"/>
          </a:p>
        </p:txBody>
      </p:sp>
      <p:sp>
        <p:nvSpPr>
          <p:cNvPr id="5" name="Rectangle 5"/>
          <p:cNvSpPr>
            <a:spLocks noGrp="1" noChangeArrowheads="1"/>
          </p:cNvSpPr>
          <p:nvPr>
            <p:ph type="ftr" sz="quarter" idx="11"/>
          </p:nvPr>
        </p:nvSpPr>
        <p:spPr>
          <a:xfrm>
            <a:off x="7182975" y="6475413"/>
            <a:ext cx="1360950" cy="184666"/>
          </a:xfrm>
        </p:spPr>
        <p:txBody>
          <a:bodyPr/>
          <a:lstStyle>
            <a:lvl1pPr>
              <a:defRPr/>
            </a:lvl1pPr>
          </a:lstStyle>
          <a:p>
            <a:pPr>
              <a:defRPr/>
            </a:pPr>
            <a:r>
              <a:rPr lang="en-GB" dirty="0"/>
              <a:t>Necati Canpolat, Intel</a:t>
            </a:r>
          </a:p>
        </p:txBody>
      </p:sp>
      <p:sp>
        <p:nvSpPr>
          <p:cNvPr id="6" name="Rectangle 6"/>
          <p:cNvSpPr>
            <a:spLocks noGrp="1" noChangeArrowheads="1"/>
          </p:cNvSpPr>
          <p:nvPr>
            <p:ph type="sldNum" sz="quarter" idx="12"/>
          </p:nvPr>
        </p:nvSpPr>
        <p:spPr/>
        <p:txBody>
          <a:bodyPr/>
          <a:lstStyle>
            <a:lvl1pPr>
              <a:defRPr/>
            </a:lvl1pPr>
          </a:lstStyle>
          <a:p>
            <a:r>
              <a:rPr lang="en-GB" altLang="en-US"/>
              <a:t>Slide </a:t>
            </a:r>
            <a:fld id="{1C63A446-957E-4FA3-A6F6-424039CA2D54}" type="slidenum">
              <a:rPr lang="en-GB" altLang="en-US"/>
              <a:pPr/>
              <a:t>‹#›</a:t>
            </a:fld>
            <a:endParaRPr lang="en-GB" altLang="en-US"/>
          </a:p>
        </p:txBody>
      </p:sp>
    </p:spTree>
    <p:extLst>
      <p:ext uri="{BB962C8B-B14F-4D97-AF65-F5344CB8AC3E}">
        <p14:creationId xmlns:p14="http://schemas.microsoft.com/office/powerpoint/2010/main" val="28757901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1785A398-EB07-44E2-AD97-456BF5CED23C}" type="datetimeFigureOut">
              <a:rPr lang="en-US"/>
              <a:pPr>
                <a:defRPr/>
              </a:pPr>
              <a:t>7/16/2024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F4606A28-B578-478A-BD40-2AA493B34AF3}" type="slidenum">
              <a:rPr lang="en-US" altLang="en-US"/>
              <a:pPr/>
              <a:t>‹#›</a:t>
            </a:fld>
            <a:endParaRPr lang="en-US" altLang="en-US"/>
          </a:p>
        </p:txBody>
      </p:sp>
    </p:spTree>
    <p:extLst>
      <p:ext uri="{BB962C8B-B14F-4D97-AF65-F5344CB8AC3E}">
        <p14:creationId xmlns:p14="http://schemas.microsoft.com/office/powerpoint/2010/main" val="19982934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50564EAF-75A1-4587-A456-C16E7364FE5F}" type="datetimeFigureOut">
              <a:rPr lang="en-US"/>
              <a:pPr>
                <a:defRPr/>
              </a:pPr>
              <a:t>7/16/2024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FB55077B-0ED4-467E-9037-94987130A75A}" type="slidenum">
              <a:rPr lang="en-US" altLang="en-US"/>
              <a:pPr/>
              <a:t>‹#›</a:t>
            </a:fld>
            <a:endParaRPr lang="en-US" altLang="en-US"/>
          </a:p>
        </p:txBody>
      </p:sp>
    </p:spTree>
    <p:extLst>
      <p:ext uri="{BB962C8B-B14F-4D97-AF65-F5344CB8AC3E}">
        <p14:creationId xmlns:p14="http://schemas.microsoft.com/office/powerpoint/2010/main" val="17928701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1EEFE451-27BC-41FC-B13F-D920B13DB40D}" type="datetimeFigureOut">
              <a:rPr lang="en-US"/>
              <a:pPr>
                <a:defRPr/>
              </a:pPr>
              <a:t>7/16/2024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C9AD38DB-C722-4CF6-BE63-EE3545B17655}" type="slidenum">
              <a:rPr lang="en-US" altLang="en-US"/>
              <a:pPr/>
              <a:t>‹#›</a:t>
            </a:fld>
            <a:endParaRPr lang="en-US" altLang="en-US"/>
          </a:p>
        </p:txBody>
      </p:sp>
    </p:spTree>
    <p:extLst>
      <p:ext uri="{BB962C8B-B14F-4D97-AF65-F5344CB8AC3E}">
        <p14:creationId xmlns:p14="http://schemas.microsoft.com/office/powerpoint/2010/main" val="5527729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D303C8A7-7F79-43C9-BD1D-C3A218F7FB54}" type="datetimeFigureOut">
              <a:rPr lang="en-US"/>
              <a:pPr>
                <a:defRPr/>
              </a:pPr>
              <a:t>7/16/2024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B1EC21CF-A91F-401B-8887-76475E086D71}" type="slidenum">
              <a:rPr lang="en-US" altLang="en-US"/>
              <a:pPr/>
              <a:t>‹#›</a:t>
            </a:fld>
            <a:endParaRPr lang="en-US" altLang="en-US"/>
          </a:p>
        </p:txBody>
      </p:sp>
    </p:spTree>
    <p:extLst>
      <p:ext uri="{BB962C8B-B14F-4D97-AF65-F5344CB8AC3E}">
        <p14:creationId xmlns:p14="http://schemas.microsoft.com/office/powerpoint/2010/main" val="40464200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84987DCB-92B9-4394-A334-F9A3BFAF09EF}" type="datetimeFigureOut">
              <a:rPr lang="en-US"/>
              <a:pPr>
                <a:defRPr/>
              </a:pPr>
              <a:t>7/16/2024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C47B7AA3-6ED8-49E1-8F75-21B2EDE1D72A}" type="slidenum">
              <a:rPr lang="en-US" altLang="en-US"/>
              <a:pPr/>
              <a:t>‹#›</a:t>
            </a:fld>
            <a:endParaRPr lang="en-US" altLang="en-US"/>
          </a:p>
        </p:txBody>
      </p:sp>
    </p:spTree>
    <p:extLst>
      <p:ext uri="{BB962C8B-B14F-4D97-AF65-F5344CB8AC3E}">
        <p14:creationId xmlns:p14="http://schemas.microsoft.com/office/powerpoint/2010/main" val="2839624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ADC57E94-3B8C-44F6-9C59-C1C14DB3F532}" type="datetimeFigureOut">
              <a:rPr lang="en-US"/>
              <a:pPr>
                <a:defRPr/>
              </a:pPr>
              <a:t>7/16/2024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F496A89A-12E7-41F4-A94B-031D316BA7D7}" type="slidenum">
              <a:rPr lang="en-US" altLang="en-US"/>
              <a:pPr/>
              <a:t>‹#›</a:t>
            </a:fld>
            <a:endParaRPr lang="en-US" altLang="en-US"/>
          </a:p>
        </p:txBody>
      </p:sp>
    </p:spTree>
    <p:extLst>
      <p:ext uri="{BB962C8B-B14F-4D97-AF65-F5344CB8AC3E}">
        <p14:creationId xmlns:p14="http://schemas.microsoft.com/office/powerpoint/2010/main" val="22661130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657BF9B9-62A3-406A-8D18-0DF1EA63157F}" type="datetimeFigureOut">
              <a:rPr lang="en-US"/>
              <a:pPr>
                <a:defRPr/>
              </a:pPr>
              <a:t>7/16/2024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5129460A-A00E-4A2A-8486-1B898610B423}" type="slidenum">
              <a:rPr lang="en-US" altLang="en-US"/>
              <a:pPr/>
              <a:t>‹#›</a:t>
            </a:fld>
            <a:endParaRPr lang="en-US" altLang="en-US"/>
          </a:p>
        </p:txBody>
      </p:sp>
    </p:spTree>
    <p:extLst>
      <p:ext uri="{BB962C8B-B14F-4D97-AF65-F5344CB8AC3E}">
        <p14:creationId xmlns:p14="http://schemas.microsoft.com/office/powerpoint/2010/main" val="36852090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1FED6D27-18C4-4E41-91F3-499358260A02}" type="datetimeFigureOut">
              <a:rPr lang="en-US"/>
              <a:pPr>
                <a:defRPr/>
              </a:pPr>
              <a:t>7/16/2024</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99BDE5B5-9A46-46A8-85A7-D88686A5C79E}" type="slidenum">
              <a:rPr lang="en-US" altLang="en-US"/>
              <a:pPr/>
              <a:t>‹#›</a:t>
            </a:fld>
            <a:endParaRPr lang="en-US" altLang="en-US"/>
          </a:p>
        </p:txBody>
      </p:sp>
    </p:spTree>
    <p:extLst>
      <p:ext uri="{BB962C8B-B14F-4D97-AF65-F5344CB8AC3E}">
        <p14:creationId xmlns:p14="http://schemas.microsoft.com/office/powerpoint/2010/main" val="14730336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1E606608-FC35-49D3-B23F-BF06E71BE91E}" type="datetimeFigureOut">
              <a:rPr lang="en-US"/>
              <a:pPr>
                <a:defRPr/>
              </a:pPr>
              <a:t>7/16/2024</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8C2866B6-40C9-4484-B17E-3410465EFDDF}" type="slidenum">
              <a:rPr lang="en-US" altLang="en-US"/>
              <a:pPr/>
              <a:t>‹#›</a:t>
            </a:fld>
            <a:endParaRPr lang="en-US" altLang="en-US"/>
          </a:p>
        </p:txBody>
      </p:sp>
    </p:spTree>
    <p:extLst>
      <p:ext uri="{BB962C8B-B14F-4D97-AF65-F5344CB8AC3E}">
        <p14:creationId xmlns:p14="http://schemas.microsoft.com/office/powerpoint/2010/main" val="12676007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F5F812C-B94A-41E8-97B0-2165B66999E7}" type="datetimeFigureOut">
              <a:rPr lang="en-US"/>
              <a:pPr>
                <a:defRPr/>
              </a:pPr>
              <a:t>7/16/2024</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0C8C8AFB-83CD-42A8-B4C3-A1D385044613}" type="slidenum">
              <a:rPr lang="en-US" altLang="en-US"/>
              <a:pPr/>
              <a:t>‹#›</a:t>
            </a:fld>
            <a:endParaRPr lang="en-US" altLang="en-US"/>
          </a:p>
        </p:txBody>
      </p:sp>
    </p:spTree>
    <p:extLst>
      <p:ext uri="{BB962C8B-B14F-4D97-AF65-F5344CB8AC3E}">
        <p14:creationId xmlns:p14="http://schemas.microsoft.com/office/powerpoint/2010/main" val="7240031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287F2398-A3C6-45DC-A23B-8CC58C8F7EDA}" type="datetimeFigureOut">
              <a:rPr lang="en-US"/>
              <a:pPr>
                <a:defRPr/>
              </a:pPr>
              <a:t>7/16/2024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14B19327-98F7-4FAB-B1B9-7FE17CF0635D}" type="slidenum">
              <a:rPr lang="en-US" altLang="en-US"/>
              <a:pPr/>
              <a:t>‹#›</a:t>
            </a:fld>
            <a:endParaRPr lang="en-US" altLang="en-US"/>
          </a:p>
        </p:txBody>
      </p:sp>
    </p:spTree>
    <p:extLst>
      <p:ext uri="{BB962C8B-B14F-4D97-AF65-F5344CB8AC3E}">
        <p14:creationId xmlns:p14="http://schemas.microsoft.com/office/powerpoint/2010/main" val="817181508"/>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dirty="0"/>
              <a:t>Click to edit Master text styles</a:t>
            </a:r>
          </a:p>
          <a:p>
            <a:pPr lvl="1"/>
            <a:r>
              <a:rPr lang="en-GB" altLang="en-US" dirty="0"/>
              <a:t>Second level</a:t>
            </a:r>
          </a:p>
          <a:p>
            <a:pPr lvl="2"/>
            <a:r>
              <a:rPr lang="en-GB" altLang="en-US" dirty="0"/>
              <a:t>Third level</a:t>
            </a:r>
          </a:p>
          <a:p>
            <a:pPr lvl="3"/>
            <a:r>
              <a:rPr lang="en-GB" altLang="en-US" dirty="0"/>
              <a:t>Fourth level</a:t>
            </a:r>
          </a:p>
          <a:p>
            <a:pPr lvl="4"/>
            <a:r>
              <a:rPr lang="en-GB" altLang="en-US" dirty="0"/>
              <a:t>Fifth level</a:t>
            </a:r>
          </a:p>
        </p:txBody>
      </p:sp>
      <p:sp>
        <p:nvSpPr>
          <p:cNvPr id="1028"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July 2024</a:t>
            </a:r>
            <a:endParaRPr lang="en-GB" dirty="0"/>
          </a:p>
        </p:txBody>
      </p:sp>
      <p:sp>
        <p:nvSpPr>
          <p:cNvPr id="1029" name="Rectangle 5"/>
          <p:cNvSpPr>
            <a:spLocks noGrp="1" noChangeArrowheads="1"/>
          </p:cNvSpPr>
          <p:nvPr>
            <p:ph type="ftr" sz="quarter" idx="3"/>
          </p:nvPr>
        </p:nvSpPr>
        <p:spPr bwMode="auto">
          <a:xfrm>
            <a:off x="7182975" y="6475413"/>
            <a:ext cx="136095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dirty="0"/>
              <a:t>Necati Canpolat, Intel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GB" altLang="en-US"/>
              <a:t>Slide </a:t>
            </a:r>
            <a:fld id="{8B8338B2-6E12-4130-9981-618315C80553}" type="slidenum">
              <a:rPr lang="en-GB" altLang="en-US"/>
              <a:pPr/>
              <a:t>‹#›</a:t>
            </a:fld>
            <a:endParaRPr lang="en-GB" altLang="en-US"/>
          </a:p>
        </p:txBody>
      </p:sp>
      <p:sp>
        <p:nvSpPr>
          <p:cNvPr id="1031" name="Rectangle 7"/>
          <p:cNvSpPr>
            <a:spLocks noChangeArrowheads="1"/>
          </p:cNvSpPr>
          <p:nvPr/>
        </p:nvSpPr>
        <p:spPr bwMode="auto">
          <a:xfrm>
            <a:off x="5176773" y="332601"/>
            <a:ext cx="3283015" cy="276999"/>
          </a:xfrm>
          <a:prstGeom prst="rect">
            <a:avLst/>
          </a:prstGeom>
          <a:noFill/>
          <a:ln>
            <a:noFill/>
          </a:ln>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a:t>
            </a:r>
            <a:r>
              <a:rPr lang="en-GB" altLang="en-US" sz="1800" b="1" kern="1200" dirty="0">
                <a:solidFill>
                  <a:schemeClr val="tx1"/>
                </a:solidFill>
                <a:latin typeface="Times New Roman" panose="02020603050405020304" pitchFamily="18" charset="0"/>
                <a:ea typeface="+mn-ea"/>
                <a:cs typeface="+mn-cs"/>
              </a:rPr>
              <a:t>802.11-24/1268r1</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userDrawn="1"/>
        </p:nvSpPr>
        <p:spPr bwMode="auto">
          <a:xfrm>
            <a:off x="685800" y="6475413"/>
            <a:ext cx="717550" cy="184150"/>
          </a:xfrm>
          <a:prstGeom prst="rect">
            <a:avLst/>
          </a:prstGeom>
          <a:noFill/>
          <a:ln>
            <a:noFill/>
          </a:ln>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4243" r:id="rId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a:solidFill>
                  <a:srgbClr val="898989"/>
                </a:solidFill>
              </a:defRPr>
            </a:lvl1pPr>
          </a:lstStyle>
          <a:p>
            <a:pPr>
              <a:defRPr/>
            </a:pPr>
            <a:fld id="{4C95FD14-B118-4462-9A0F-EBA8F6D060D3}" type="datetimeFigureOut">
              <a:rPr lang="en-US"/>
              <a:pPr>
                <a:defRPr/>
              </a:pPr>
              <a:t>7/16/2024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a:solidFill>
                  <a:srgbClr val="898989"/>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a:solidFill>
                  <a:srgbClr val="898989"/>
                </a:solidFill>
              </a:defRPr>
            </a:lvl1pPr>
          </a:lstStyle>
          <a:p>
            <a:fld id="{C5D422A3-5322-4D18-B9B0-F624B936D402}"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4232" r:id="rId1"/>
    <p:sldLayoutId id="2147484233" r:id="rId2"/>
    <p:sldLayoutId id="2147484234" r:id="rId3"/>
    <p:sldLayoutId id="2147484235" r:id="rId4"/>
    <p:sldLayoutId id="2147484236" r:id="rId5"/>
    <p:sldLayoutId id="2147484237" r:id="rId6"/>
    <p:sldLayoutId id="2147484238" r:id="rId7"/>
    <p:sldLayoutId id="2147484239" r:id="rId8"/>
    <p:sldLayoutId id="2147484240" r:id="rId9"/>
    <p:sldLayoutId id="2147484241" r:id="rId10"/>
    <p:sldLayoutId id="2147484242"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7" Type="http://schemas.openxmlformats.org/officeDocument/2006/relationships/image" Target="../media/image14.png"/><Relationship Id="rId2" Type="http://schemas.openxmlformats.org/officeDocument/2006/relationships/image" Target="../media/image9.png"/><Relationship Id="rId1" Type="http://schemas.openxmlformats.org/officeDocument/2006/relationships/slideLayout" Target="../slideLayouts/slideLayout1.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_rels/slide6.xml.rels><?xml version="1.0" encoding="UTF-8" standalone="yes"?>
<Relationships xmlns="http://schemas.openxmlformats.org/package/2006/relationships"><Relationship Id="rId3" Type="http://schemas.openxmlformats.org/officeDocument/2006/relationships/hyperlink" Target="https://wballiance.com/wba-program-overview-2024/" TargetMode="External"/><Relationship Id="rId7" Type="http://schemas.openxmlformats.org/officeDocument/2006/relationships/hyperlink" Target="https://wballiance.com/"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hyperlink" Target="https://wballiance.com/membership/" TargetMode="External"/><Relationship Id="rId5" Type="http://schemas.openxmlformats.org/officeDocument/2006/relationships/hyperlink" Target="https://wballiance.com/events-awards/" TargetMode="External"/><Relationship Id="rId4" Type="http://schemas.openxmlformats.org/officeDocument/2006/relationships/hyperlink" Target="https://wballiance.com/resourc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a:xfrm>
            <a:off x="684213" y="332601"/>
            <a:ext cx="942566"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2024</a:t>
            </a:r>
            <a:endParaRPr lang="en-GB" altLang="en-US" sz="1800" dirty="0"/>
          </a:p>
        </p:txBody>
      </p:sp>
      <p:sp>
        <p:nvSpPr>
          <p:cNvPr id="4099" name="Footer Placeholder 4"/>
          <p:cNvSpPr>
            <a:spLocks noGrp="1"/>
          </p:cNvSpPr>
          <p:nvPr>
            <p:ph type="ftr" sz="quarter" idx="11"/>
          </p:nvPr>
        </p:nvSpPr>
        <p:spPr>
          <a:xfrm>
            <a:off x="7182975" y="6475413"/>
            <a:ext cx="1360950"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Necati Canpolat, Intel</a:t>
            </a:r>
          </a:p>
        </p:txBody>
      </p:sp>
      <p:sp>
        <p:nvSpPr>
          <p:cNvPr id="410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27138B0-886C-442D-A790-BBBA55B88C81}" type="slidenum">
              <a:rPr lang="en-GB" altLang="en-US" sz="1200" b="0"/>
              <a:pPr>
                <a:spcBef>
                  <a:spcPct val="0"/>
                </a:spcBef>
                <a:buFontTx/>
                <a:buNone/>
              </a:pPr>
              <a:t>1</a:t>
            </a:fld>
            <a:endParaRPr lang="en-GB" altLang="en-US" sz="1200" b="0" dirty="0"/>
          </a:p>
        </p:txBody>
      </p:sp>
      <p:sp>
        <p:nvSpPr>
          <p:cNvPr id="4101" name="Rectangle 2"/>
          <p:cNvSpPr>
            <a:spLocks noGrp="1" noChangeArrowheads="1"/>
          </p:cNvSpPr>
          <p:nvPr>
            <p:ph type="title"/>
          </p:nvPr>
        </p:nvSpPr>
        <p:spPr>
          <a:noFill/>
        </p:spPr>
        <p:txBody>
          <a:bodyPr/>
          <a:lstStyle/>
          <a:p>
            <a:r>
              <a:rPr lang="en-GB" altLang="en-US" dirty="0"/>
              <a:t>Wireless Broadband Alliance (WBA) Liaison Report</a:t>
            </a:r>
          </a:p>
        </p:txBody>
      </p:sp>
      <p:sp>
        <p:nvSpPr>
          <p:cNvPr id="4102" name="Rectangle 4"/>
          <p:cNvSpPr>
            <a:spLocks noGrp="1" noChangeArrowheads="1"/>
          </p:cNvSpPr>
          <p:nvPr>
            <p:ph type="body" idx="1"/>
          </p:nvPr>
        </p:nvSpPr>
        <p:spPr>
          <a:xfrm>
            <a:off x="587032" y="2001525"/>
            <a:ext cx="7772400" cy="381000"/>
          </a:xfrm>
          <a:noFill/>
        </p:spPr>
        <p:txBody>
          <a:bodyPr/>
          <a:lstStyle/>
          <a:p>
            <a:pPr algn="ctr">
              <a:buFontTx/>
              <a:buNone/>
            </a:pPr>
            <a:r>
              <a:rPr lang="en-GB" altLang="en-US" sz="2000" dirty="0"/>
              <a:t>Date:</a:t>
            </a:r>
            <a:r>
              <a:rPr lang="en-GB" altLang="en-US" sz="2000" b="0" dirty="0"/>
              <a:t> 2024-07-17</a:t>
            </a:r>
          </a:p>
        </p:txBody>
      </p:sp>
      <p:sp>
        <p:nvSpPr>
          <p:cNvPr id="4104" name="Rectangle 6"/>
          <p:cNvSpPr>
            <a:spLocks noChangeArrowheads="1"/>
          </p:cNvSpPr>
          <p:nvPr/>
        </p:nvSpPr>
        <p:spPr bwMode="auto">
          <a:xfrm>
            <a:off x="533400" y="2636912"/>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dirty="0"/>
              <a:t>Authors:</a:t>
            </a:r>
            <a:endParaRPr lang="en-GB" altLang="en-US" sz="2000" b="0" dirty="0"/>
          </a:p>
        </p:txBody>
      </p:sp>
      <p:graphicFrame>
        <p:nvGraphicFramePr>
          <p:cNvPr id="2" name="Table 2">
            <a:extLst>
              <a:ext uri="{FF2B5EF4-FFF2-40B4-BE49-F238E27FC236}">
                <a16:creationId xmlns:a16="http://schemas.microsoft.com/office/drawing/2014/main" id="{DFE3B203-39B5-4261-AEA3-1A957979E2FF}"/>
              </a:ext>
            </a:extLst>
          </p:cNvPr>
          <p:cNvGraphicFramePr>
            <a:graphicFrameLocks noGrp="1"/>
          </p:cNvGraphicFramePr>
          <p:nvPr>
            <p:extLst>
              <p:ext uri="{D42A27DB-BD31-4B8C-83A1-F6EECF244321}">
                <p14:modId xmlns:p14="http://schemas.microsoft.com/office/powerpoint/2010/main" val="3458383024"/>
              </p:ext>
            </p:extLst>
          </p:nvPr>
        </p:nvGraphicFramePr>
        <p:xfrm>
          <a:off x="564679" y="3144525"/>
          <a:ext cx="7748590" cy="741680"/>
        </p:xfrm>
        <a:graphic>
          <a:graphicData uri="http://schemas.openxmlformats.org/drawingml/2006/table">
            <a:tbl>
              <a:tblPr firstRow="1" bandRow="1">
                <a:tableStyleId>{5940675A-B579-460E-94D1-54222C63F5DA}</a:tableStyleId>
              </a:tblPr>
              <a:tblGrid>
                <a:gridCol w="1991097">
                  <a:extLst>
                    <a:ext uri="{9D8B030D-6E8A-4147-A177-3AD203B41FA5}">
                      <a16:colId xmlns:a16="http://schemas.microsoft.com/office/drawing/2014/main" val="886369074"/>
                    </a:ext>
                  </a:extLst>
                </a:gridCol>
                <a:gridCol w="1152128">
                  <a:extLst>
                    <a:ext uri="{9D8B030D-6E8A-4147-A177-3AD203B41FA5}">
                      <a16:colId xmlns:a16="http://schemas.microsoft.com/office/drawing/2014/main" val="3001105605"/>
                    </a:ext>
                  </a:extLst>
                </a:gridCol>
                <a:gridCol w="1008112">
                  <a:extLst>
                    <a:ext uri="{9D8B030D-6E8A-4147-A177-3AD203B41FA5}">
                      <a16:colId xmlns:a16="http://schemas.microsoft.com/office/drawing/2014/main" val="986167142"/>
                    </a:ext>
                  </a:extLst>
                </a:gridCol>
                <a:gridCol w="864096">
                  <a:extLst>
                    <a:ext uri="{9D8B030D-6E8A-4147-A177-3AD203B41FA5}">
                      <a16:colId xmlns:a16="http://schemas.microsoft.com/office/drawing/2014/main" val="984206515"/>
                    </a:ext>
                  </a:extLst>
                </a:gridCol>
                <a:gridCol w="2733157">
                  <a:extLst>
                    <a:ext uri="{9D8B030D-6E8A-4147-A177-3AD203B41FA5}">
                      <a16:colId xmlns:a16="http://schemas.microsoft.com/office/drawing/2014/main" val="785055820"/>
                    </a:ext>
                  </a:extLst>
                </a:gridCol>
              </a:tblGrid>
              <a:tr h="370840">
                <a:tc>
                  <a:txBody>
                    <a:bodyPr/>
                    <a:lstStyle/>
                    <a:p>
                      <a:r>
                        <a:rPr lang="en-US" b="1" dirty="0"/>
                        <a:t>Name</a:t>
                      </a:r>
                    </a:p>
                  </a:txBody>
                  <a:tcPr/>
                </a:tc>
                <a:tc>
                  <a:txBody>
                    <a:bodyPr/>
                    <a:lstStyle/>
                    <a:p>
                      <a:r>
                        <a:rPr lang="en-US" b="1" dirty="0"/>
                        <a:t>Company</a:t>
                      </a:r>
                    </a:p>
                  </a:txBody>
                  <a:tcPr/>
                </a:tc>
                <a:tc>
                  <a:txBody>
                    <a:bodyPr/>
                    <a:lstStyle/>
                    <a:p>
                      <a:r>
                        <a:rPr lang="en-US" b="1" dirty="0"/>
                        <a:t>Address</a:t>
                      </a:r>
                    </a:p>
                  </a:txBody>
                  <a:tcPr/>
                </a:tc>
                <a:tc>
                  <a:txBody>
                    <a:bodyPr/>
                    <a:lstStyle/>
                    <a:p>
                      <a:r>
                        <a:rPr lang="en-US" b="1" dirty="0"/>
                        <a:t>Phone</a:t>
                      </a:r>
                    </a:p>
                  </a:txBody>
                  <a:tcPr/>
                </a:tc>
                <a:tc>
                  <a:txBody>
                    <a:bodyPr/>
                    <a:lstStyle/>
                    <a:p>
                      <a:r>
                        <a:rPr lang="en-US" b="1" dirty="0"/>
                        <a:t>Email</a:t>
                      </a:r>
                    </a:p>
                  </a:txBody>
                  <a:tcPr/>
                </a:tc>
                <a:extLst>
                  <a:ext uri="{0D108BD9-81ED-4DB2-BD59-A6C34878D82A}">
                    <a16:rowId xmlns:a16="http://schemas.microsoft.com/office/drawing/2014/main" val="2890813704"/>
                  </a:ext>
                </a:extLst>
              </a:tr>
              <a:tr h="370840">
                <a:tc>
                  <a:txBody>
                    <a:bodyPr/>
                    <a:lstStyle/>
                    <a:p>
                      <a:r>
                        <a:rPr lang="en-US" dirty="0"/>
                        <a:t>Necati Canpolat</a:t>
                      </a:r>
                    </a:p>
                  </a:txBody>
                  <a:tcPr/>
                </a:tc>
                <a:tc>
                  <a:txBody>
                    <a:bodyPr/>
                    <a:lstStyle/>
                    <a:p>
                      <a:r>
                        <a:rPr lang="en-US" dirty="0"/>
                        <a:t>Intel</a:t>
                      </a:r>
                    </a:p>
                  </a:txBody>
                  <a:tcPr/>
                </a:tc>
                <a:tc>
                  <a:txBody>
                    <a:bodyPr/>
                    <a:lstStyle/>
                    <a:p>
                      <a:endParaRPr lang="en-US" dirty="0"/>
                    </a:p>
                  </a:txBody>
                  <a:tcPr/>
                </a:tc>
                <a:tc>
                  <a:txBody>
                    <a:bodyPr/>
                    <a:lstStyle/>
                    <a:p>
                      <a:endParaRPr lang="en-US" dirty="0"/>
                    </a:p>
                  </a:txBody>
                  <a:tcPr/>
                </a:tc>
                <a:tc>
                  <a:txBody>
                    <a:bodyPr/>
                    <a:lstStyle/>
                    <a:p>
                      <a:r>
                        <a:rPr lang="en-US" dirty="0"/>
                        <a:t>necati.canpolat@intel.com</a:t>
                      </a:r>
                    </a:p>
                  </a:txBody>
                  <a:tcPr/>
                </a:tc>
                <a:extLst>
                  <a:ext uri="{0D108BD9-81ED-4DB2-BD59-A6C34878D82A}">
                    <a16:rowId xmlns:a16="http://schemas.microsoft.com/office/drawing/2014/main" val="963518359"/>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823BBD-B6B8-DA57-6289-6A180C96DEA8}"/>
              </a:ext>
            </a:extLst>
          </p:cNvPr>
          <p:cNvSpPr>
            <a:spLocks noGrp="1"/>
          </p:cNvSpPr>
          <p:nvPr>
            <p:ph type="title"/>
          </p:nvPr>
        </p:nvSpPr>
        <p:spPr>
          <a:xfrm>
            <a:off x="467544" y="685800"/>
            <a:ext cx="7990656" cy="1066800"/>
          </a:xfrm>
        </p:spPr>
        <p:txBody>
          <a:bodyPr/>
          <a:lstStyle/>
          <a:p>
            <a:pPr algn="l"/>
            <a:r>
              <a:rPr lang="en-US" dirty="0"/>
              <a:t>Wireless Broadband Alliance (WBA)</a:t>
            </a:r>
          </a:p>
        </p:txBody>
      </p:sp>
      <p:sp>
        <p:nvSpPr>
          <p:cNvPr id="3" name="Content Placeholder 2">
            <a:extLst>
              <a:ext uri="{FF2B5EF4-FFF2-40B4-BE49-F238E27FC236}">
                <a16:creationId xmlns:a16="http://schemas.microsoft.com/office/drawing/2014/main" id="{DAAAF6B6-CE19-2FCA-AC05-6A11DCA48004}"/>
              </a:ext>
            </a:extLst>
          </p:cNvPr>
          <p:cNvSpPr>
            <a:spLocks noGrp="1"/>
          </p:cNvSpPr>
          <p:nvPr>
            <p:ph idx="1"/>
          </p:nvPr>
        </p:nvSpPr>
        <p:spPr>
          <a:xfrm>
            <a:off x="467544" y="1981200"/>
            <a:ext cx="8352928" cy="4114800"/>
          </a:xfrm>
        </p:spPr>
        <p:txBody>
          <a:bodyPr/>
          <a:lstStyle/>
          <a:p>
            <a:r>
              <a:rPr lang="en-US" dirty="0">
                <a:solidFill>
                  <a:schemeClr val="accent2">
                    <a:lumMod val="75000"/>
                  </a:schemeClr>
                </a:solidFill>
              </a:rPr>
              <a:t>Drives seamless &amp; interoperable services via Wi-Fi</a:t>
            </a:r>
          </a:p>
          <a:p>
            <a:endParaRPr lang="en-US" dirty="0">
              <a:solidFill>
                <a:schemeClr val="accent2">
                  <a:lumMod val="75000"/>
                </a:schemeClr>
              </a:solidFill>
            </a:endParaRPr>
          </a:p>
          <a:p>
            <a:r>
              <a:rPr lang="en-US" dirty="0"/>
              <a:t>Undertakes programs and activities to address business and technical issues, as well as opportunities, for member companies in order to enable collaboration among service providers, technology companies, cities, venue partners and organizations</a:t>
            </a:r>
          </a:p>
          <a:p>
            <a:endParaRPr lang="en-US" dirty="0"/>
          </a:p>
        </p:txBody>
      </p:sp>
      <p:sp>
        <p:nvSpPr>
          <p:cNvPr id="4" name="Date Placeholder 3">
            <a:extLst>
              <a:ext uri="{FF2B5EF4-FFF2-40B4-BE49-F238E27FC236}">
                <a16:creationId xmlns:a16="http://schemas.microsoft.com/office/drawing/2014/main" id="{3697CA8F-BBED-8C23-6B54-DA65A5EEA8F1}"/>
              </a:ext>
            </a:extLst>
          </p:cNvPr>
          <p:cNvSpPr>
            <a:spLocks noGrp="1"/>
          </p:cNvSpPr>
          <p:nvPr>
            <p:ph type="dt" sz="half" idx="10"/>
          </p:nvPr>
        </p:nvSpPr>
        <p:spPr/>
        <p:txBody>
          <a:bodyPr/>
          <a:lstStyle/>
          <a:p>
            <a:pPr>
              <a:defRPr/>
            </a:pPr>
            <a:r>
              <a:rPr lang="en-US"/>
              <a:t>July 2024</a:t>
            </a:r>
            <a:endParaRPr lang="en-GB" dirty="0"/>
          </a:p>
        </p:txBody>
      </p:sp>
      <p:sp>
        <p:nvSpPr>
          <p:cNvPr id="5" name="Footer Placeholder 4">
            <a:extLst>
              <a:ext uri="{FF2B5EF4-FFF2-40B4-BE49-F238E27FC236}">
                <a16:creationId xmlns:a16="http://schemas.microsoft.com/office/drawing/2014/main" id="{30177C93-9F1D-C9B5-89A0-992D1D16EAD8}"/>
              </a:ext>
            </a:extLst>
          </p:cNvPr>
          <p:cNvSpPr>
            <a:spLocks noGrp="1"/>
          </p:cNvSpPr>
          <p:nvPr>
            <p:ph type="ftr" sz="quarter" idx="11"/>
          </p:nvPr>
        </p:nvSpPr>
        <p:spPr/>
        <p:txBody>
          <a:bodyPr/>
          <a:lstStyle/>
          <a:p>
            <a:pPr>
              <a:defRPr/>
            </a:pPr>
            <a:r>
              <a:rPr lang="en-GB"/>
              <a:t>Necati Canpolat, Intel</a:t>
            </a:r>
            <a:endParaRPr lang="en-GB" dirty="0"/>
          </a:p>
        </p:txBody>
      </p:sp>
      <p:sp>
        <p:nvSpPr>
          <p:cNvPr id="6" name="Slide Number Placeholder 5">
            <a:extLst>
              <a:ext uri="{FF2B5EF4-FFF2-40B4-BE49-F238E27FC236}">
                <a16:creationId xmlns:a16="http://schemas.microsoft.com/office/drawing/2014/main" id="{E5C395CA-0B5C-C22F-E020-9878CC512C4A}"/>
              </a:ext>
            </a:extLst>
          </p:cNvPr>
          <p:cNvSpPr>
            <a:spLocks noGrp="1"/>
          </p:cNvSpPr>
          <p:nvPr>
            <p:ph type="sldNum" sz="quarter" idx="12"/>
          </p:nvPr>
        </p:nvSpPr>
        <p:spPr/>
        <p:txBody>
          <a:bodyPr/>
          <a:lstStyle/>
          <a:p>
            <a:r>
              <a:rPr lang="en-GB" altLang="en-US"/>
              <a:t>Slide </a:t>
            </a:r>
            <a:fld id="{1C63A446-957E-4FA3-A6F6-424039CA2D54}" type="slidenum">
              <a:rPr lang="en-GB" altLang="en-US" smtClean="0"/>
              <a:pPr/>
              <a:t>2</a:t>
            </a:fld>
            <a:endParaRPr lang="en-GB" altLang="en-US"/>
          </a:p>
        </p:txBody>
      </p:sp>
    </p:spTree>
    <p:extLst>
      <p:ext uri="{BB962C8B-B14F-4D97-AF65-F5344CB8AC3E}">
        <p14:creationId xmlns:p14="http://schemas.microsoft.com/office/powerpoint/2010/main" val="32721309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EB4B05-602E-FAD4-0BC7-6E96137E9647}"/>
              </a:ext>
            </a:extLst>
          </p:cNvPr>
          <p:cNvSpPr>
            <a:spLocks noGrp="1"/>
          </p:cNvSpPr>
          <p:nvPr>
            <p:ph type="title"/>
          </p:nvPr>
        </p:nvSpPr>
        <p:spPr>
          <a:xfrm>
            <a:off x="407607" y="685800"/>
            <a:ext cx="8050593" cy="1066800"/>
          </a:xfrm>
        </p:spPr>
        <p:txBody>
          <a:bodyPr/>
          <a:lstStyle/>
          <a:p>
            <a:pPr algn="l"/>
            <a:r>
              <a:rPr lang="en-US" sz="2800" dirty="0"/>
              <a:t>WBA ORGANIZATION</a:t>
            </a:r>
          </a:p>
        </p:txBody>
      </p:sp>
      <p:sp>
        <p:nvSpPr>
          <p:cNvPr id="4" name="Date Placeholder 3">
            <a:extLst>
              <a:ext uri="{FF2B5EF4-FFF2-40B4-BE49-F238E27FC236}">
                <a16:creationId xmlns:a16="http://schemas.microsoft.com/office/drawing/2014/main" id="{3F543B42-07F5-051F-B608-84AE340CDCB3}"/>
              </a:ext>
            </a:extLst>
          </p:cNvPr>
          <p:cNvSpPr>
            <a:spLocks noGrp="1"/>
          </p:cNvSpPr>
          <p:nvPr>
            <p:ph type="dt" sz="half" idx="10"/>
          </p:nvPr>
        </p:nvSpPr>
        <p:spPr/>
        <p:txBody>
          <a:bodyPr/>
          <a:lstStyle/>
          <a:p>
            <a:pPr>
              <a:defRPr/>
            </a:pPr>
            <a:r>
              <a:rPr lang="en-US"/>
              <a:t>July 2024</a:t>
            </a:r>
            <a:endParaRPr lang="en-GB" dirty="0"/>
          </a:p>
        </p:txBody>
      </p:sp>
      <p:sp>
        <p:nvSpPr>
          <p:cNvPr id="5" name="Footer Placeholder 4">
            <a:extLst>
              <a:ext uri="{FF2B5EF4-FFF2-40B4-BE49-F238E27FC236}">
                <a16:creationId xmlns:a16="http://schemas.microsoft.com/office/drawing/2014/main" id="{3196F9DC-9E23-D58E-6C06-1C4B79F57AA3}"/>
              </a:ext>
            </a:extLst>
          </p:cNvPr>
          <p:cNvSpPr>
            <a:spLocks noGrp="1"/>
          </p:cNvSpPr>
          <p:nvPr>
            <p:ph type="ftr" sz="quarter" idx="11"/>
          </p:nvPr>
        </p:nvSpPr>
        <p:spPr/>
        <p:txBody>
          <a:bodyPr/>
          <a:lstStyle/>
          <a:p>
            <a:pPr>
              <a:defRPr/>
            </a:pPr>
            <a:r>
              <a:rPr lang="en-GB"/>
              <a:t>Necati Canpolat, Intel</a:t>
            </a:r>
            <a:endParaRPr lang="en-GB" dirty="0"/>
          </a:p>
        </p:txBody>
      </p:sp>
      <p:sp>
        <p:nvSpPr>
          <p:cNvPr id="6" name="Slide Number Placeholder 5">
            <a:extLst>
              <a:ext uri="{FF2B5EF4-FFF2-40B4-BE49-F238E27FC236}">
                <a16:creationId xmlns:a16="http://schemas.microsoft.com/office/drawing/2014/main" id="{5F624517-C69B-EBAE-49CA-1F474A52DDD1}"/>
              </a:ext>
            </a:extLst>
          </p:cNvPr>
          <p:cNvSpPr>
            <a:spLocks noGrp="1"/>
          </p:cNvSpPr>
          <p:nvPr>
            <p:ph type="sldNum" sz="quarter" idx="12"/>
          </p:nvPr>
        </p:nvSpPr>
        <p:spPr/>
        <p:txBody>
          <a:bodyPr/>
          <a:lstStyle/>
          <a:p>
            <a:r>
              <a:rPr lang="en-GB" altLang="en-US"/>
              <a:t>Slide </a:t>
            </a:r>
            <a:fld id="{1C63A446-957E-4FA3-A6F6-424039CA2D54}" type="slidenum">
              <a:rPr lang="en-GB" altLang="en-US" smtClean="0"/>
              <a:pPr/>
              <a:t>3</a:t>
            </a:fld>
            <a:endParaRPr lang="en-GB" altLang="en-US"/>
          </a:p>
        </p:txBody>
      </p:sp>
      <p:grpSp>
        <p:nvGrpSpPr>
          <p:cNvPr id="7" name="Group 6">
            <a:extLst>
              <a:ext uri="{FF2B5EF4-FFF2-40B4-BE49-F238E27FC236}">
                <a16:creationId xmlns:a16="http://schemas.microsoft.com/office/drawing/2014/main" id="{E4F4F210-067F-1311-7747-BB3026F85977}"/>
              </a:ext>
            </a:extLst>
          </p:cNvPr>
          <p:cNvGrpSpPr/>
          <p:nvPr/>
        </p:nvGrpSpPr>
        <p:grpSpPr>
          <a:xfrm>
            <a:off x="5104" y="2060848"/>
            <a:ext cx="9137306" cy="962339"/>
            <a:chOff x="3178" y="992275"/>
            <a:chExt cx="9137306" cy="962339"/>
          </a:xfrm>
        </p:grpSpPr>
        <p:sp>
          <p:nvSpPr>
            <p:cNvPr id="38" name="Rounded Rectangle 2">
              <a:extLst>
                <a:ext uri="{FF2B5EF4-FFF2-40B4-BE49-F238E27FC236}">
                  <a16:creationId xmlns:a16="http://schemas.microsoft.com/office/drawing/2014/main" id="{CAEC41A9-32A5-C46D-0B9F-6447B9A806A6}"/>
                </a:ext>
              </a:extLst>
            </p:cNvPr>
            <p:cNvSpPr/>
            <p:nvPr/>
          </p:nvSpPr>
          <p:spPr>
            <a:xfrm>
              <a:off x="405681" y="992275"/>
              <a:ext cx="8360917" cy="962339"/>
            </a:xfrm>
            <a:prstGeom prst="roundRect">
              <a:avLst/>
            </a:prstGeom>
            <a:solidFill>
              <a:srgbClr val="042C57"/>
            </a:solidFill>
            <a:ln>
              <a:noFill/>
            </a:ln>
            <a:effectLst>
              <a:outerShdw blurRad="141261" dist="38100" dir="5400000" algn="t" rotWithShape="0">
                <a:prstClr val="black">
                  <a:alpha val="25000"/>
                </a:prstClr>
              </a:outerShdw>
              <a:softEdge rad="0"/>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400" kern="1200">
                  <a:solidFill>
                    <a:schemeClr val="lt1"/>
                  </a:solidFill>
                  <a:latin typeface="+mn-lt"/>
                  <a:ea typeface="+mn-ea"/>
                  <a:cs typeface="+mn-cs"/>
                  <a:sym typeface="Arial" charset="0"/>
                </a:defRPr>
              </a:lvl1pPr>
              <a:lvl2pPr marL="457200" algn="l" rtl="0" fontAlgn="base">
                <a:spcBef>
                  <a:spcPct val="0"/>
                </a:spcBef>
                <a:spcAft>
                  <a:spcPct val="0"/>
                </a:spcAft>
                <a:defRPr sz="1400" kern="1200">
                  <a:solidFill>
                    <a:schemeClr val="lt1"/>
                  </a:solidFill>
                  <a:latin typeface="+mn-lt"/>
                  <a:ea typeface="+mn-ea"/>
                  <a:cs typeface="+mn-cs"/>
                  <a:sym typeface="Arial" charset="0"/>
                </a:defRPr>
              </a:lvl2pPr>
              <a:lvl3pPr marL="914400" algn="l" rtl="0" fontAlgn="base">
                <a:spcBef>
                  <a:spcPct val="0"/>
                </a:spcBef>
                <a:spcAft>
                  <a:spcPct val="0"/>
                </a:spcAft>
                <a:defRPr sz="1400" kern="1200">
                  <a:solidFill>
                    <a:schemeClr val="lt1"/>
                  </a:solidFill>
                  <a:latin typeface="+mn-lt"/>
                  <a:ea typeface="+mn-ea"/>
                  <a:cs typeface="+mn-cs"/>
                  <a:sym typeface="Arial" charset="0"/>
                </a:defRPr>
              </a:lvl3pPr>
              <a:lvl4pPr marL="1371600" algn="l" rtl="0" fontAlgn="base">
                <a:spcBef>
                  <a:spcPct val="0"/>
                </a:spcBef>
                <a:spcAft>
                  <a:spcPct val="0"/>
                </a:spcAft>
                <a:defRPr sz="1400" kern="1200">
                  <a:solidFill>
                    <a:schemeClr val="lt1"/>
                  </a:solidFill>
                  <a:latin typeface="+mn-lt"/>
                  <a:ea typeface="+mn-ea"/>
                  <a:cs typeface="+mn-cs"/>
                  <a:sym typeface="Arial" charset="0"/>
                </a:defRPr>
              </a:lvl4pPr>
              <a:lvl5pPr marL="1828800" algn="l" rtl="0" fontAlgn="base">
                <a:spcBef>
                  <a:spcPct val="0"/>
                </a:spcBef>
                <a:spcAft>
                  <a:spcPct val="0"/>
                </a:spcAft>
                <a:defRPr sz="1400" kern="1200">
                  <a:solidFill>
                    <a:schemeClr val="lt1"/>
                  </a:solidFill>
                  <a:latin typeface="+mn-lt"/>
                  <a:ea typeface="+mn-ea"/>
                  <a:cs typeface="+mn-cs"/>
                  <a:sym typeface="Arial" charset="0"/>
                </a:defRPr>
              </a:lvl5pPr>
              <a:lvl6pPr marL="2286000" algn="l" defTabSz="457200" rtl="0" eaLnBrk="1" latinLnBrk="0" hangingPunct="1">
                <a:defRPr sz="1400" kern="1200">
                  <a:solidFill>
                    <a:schemeClr val="lt1"/>
                  </a:solidFill>
                  <a:latin typeface="+mn-lt"/>
                  <a:ea typeface="+mn-ea"/>
                  <a:cs typeface="+mn-cs"/>
                  <a:sym typeface="Arial" charset="0"/>
                </a:defRPr>
              </a:lvl6pPr>
              <a:lvl7pPr marL="2743200" algn="l" defTabSz="457200" rtl="0" eaLnBrk="1" latinLnBrk="0" hangingPunct="1">
                <a:defRPr sz="1400" kern="1200">
                  <a:solidFill>
                    <a:schemeClr val="lt1"/>
                  </a:solidFill>
                  <a:latin typeface="+mn-lt"/>
                  <a:ea typeface="+mn-ea"/>
                  <a:cs typeface="+mn-cs"/>
                  <a:sym typeface="Arial" charset="0"/>
                </a:defRPr>
              </a:lvl7pPr>
              <a:lvl8pPr marL="3200400" algn="l" defTabSz="457200" rtl="0" eaLnBrk="1" latinLnBrk="0" hangingPunct="1">
                <a:defRPr sz="1400" kern="1200">
                  <a:solidFill>
                    <a:schemeClr val="lt1"/>
                  </a:solidFill>
                  <a:latin typeface="+mn-lt"/>
                  <a:ea typeface="+mn-ea"/>
                  <a:cs typeface="+mn-cs"/>
                  <a:sym typeface="Arial" charset="0"/>
                </a:defRPr>
              </a:lvl8pPr>
              <a:lvl9pPr marL="3657600" algn="l" defTabSz="457200" rtl="0" eaLnBrk="1" latinLnBrk="0" hangingPunct="1">
                <a:defRPr sz="1400" kern="1200">
                  <a:solidFill>
                    <a:schemeClr val="lt1"/>
                  </a:solidFill>
                  <a:latin typeface="+mn-lt"/>
                  <a:ea typeface="+mn-ea"/>
                  <a:cs typeface="+mn-cs"/>
                  <a:sym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050" b="0" i="0" u="none" strike="noStrike" kern="1200" cap="none" spc="0" normalizeH="0" baseline="0" noProof="0" dirty="0">
                <a:ln>
                  <a:noFill/>
                </a:ln>
                <a:solidFill>
                  <a:srgbClr val="FFFFFF"/>
                </a:solidFill>
                <a:effectLst/>
                <a:uLnTx/>
                <a:uFillTx/>
                <a:latin typeface="Calibri"/>
                <a:ea typeface="+mn-ea"/>
                <a:cs typeface="+mn-cs"/>
                <a:sym typeface="Arial" charset="0"/>
              </a:endParaRPr>
            </a:p>
          </p:txBody>
        </p:sp>
        <p:sp>
          <p:nvSpPr>
            <p:cNvPr id="39" name="Rectangle 38">
              <a:extLst>
                <a:ext uri="{FF2B5EF4-FFF2-40B4-BE49-F238E27FC236}">
                  <a16:creationId xmlns:a16="http://schemas.microsoft.com/office/drawing/2014/main" id="{3621C54F-F4FE-7E3E-EF5B-67B3141051CF}"/>
                </a:ext>
              </a:extLst>
            </p:cNvPr>
            <p:cNvSpPr/>
            <p:nvPr/>
          </p:nvSpPr>
          <p:spPr>
            <a:xfrm>
              <a:off x="3178" y="1113040"/>
              <a:ext cx="9137306" cy="769275"/>
            </a:xfrm>
            <a:prstGeom prst="rect">
              <a:avLst/>
            </a:prstGeom>
            <a:noFill/>
            <a:ln>
              <a:noFill/>
            </a:ln>
            <a:effectLst/>
            <a:scene3d>
              <a:camera prst="orthographicFront">
                <a:rot lat="0" lon="0" rev="0"/>
              </a:camera>
              <a:lightRig rig="balanced" dir="t">
                <a:rot lat="0" lon="0" rev="8700000"/>
              </a:lightRig>
            </a:scene3d>
            <a:sp3d>
              <a:bevelT w="190500" h="38100"/>
            </a:sp3d>
          </p:spPr>
          <p:style>
            <a:lnRef idx="1">
              <a:schemeClr val="accent1"/>
            </a:lnRef>
            <a:fillRef idx="3">
              <a:schemeClr val="accent1"/>
            </a:fillRef>
            <a:effectRef idx="2">
              <a:schemeClr val="accent1"/>
            </a:effectRef>
            <a:fontRef idx="minor">
              <a:schemeClr val="lt1"/>
            </a:fontRef>
          </p:style>
          <p:txBody>
            <a:bodyPr rtlCol="0" anchor="t"/>
            <a:lstStyle>
              <a:defPPr>
                <a:defRPr lang="en-US"/>
              </a:defPPr>
              <a:lvl1pPr algn="l" rtl="0" fontAlgn="base">
                <a:spcBef>
                  <a:spcPct val="0"/>
                </a:spcBef>
                <a:spcAft>
                  <a:spcPct val="0"/>
                </a:spcAft>
                <a:defRPr sz="1400" kern="1200">
                  <a:solidFill>
                    <a:schemeClr val="lt1"/>
                  </a:solidFill>
                  <a:latin typeface="+mn-lt"/>
                  <a:ea typeface="+mn-ea"/>
                  <a:cs typeface="+mn-cs"/>
                  <a:sym typeface="Arial" charset="0"/>
                </a:defRPr>
              </a:lvl1pPr>
              <a:lvl2pPr marL="457200" algn="l" rtl="0" fontAlgn="base">
                <a:spcBef>
                  <a:spcPct val="0"/>
                </a:spcBef>
                <a:spcAft>
                  <a:spcPct val="0"/>
                </a:spcAft>
                <a:defRPr sz="1400" kern="1200">
                  <a:solidFill>
                    <a:schemeClr val="lt1"/>
                  </a:solidFill>
                  <a:latin typeface="+mn-lt"/>
                  <a:ea typeface="+mn-ea"/>
                  <a:cs typeface="+mn-cs"/>
                  <a:sym typeface="Arial" charset="0"/>
                </a:defRPr>
              </a:lvl2pPr>
              <a:lvl3pPr marL="914400" algn="l" rtl="0" fontAlgn="base">
                <a:spcBef>
                  <a:spcPct val="0"/>
                </a:spcBef>
                <a:spcAft>
                  <a:spcPct val="0"/>
                </a:spcAft>
                <a:defRPr sz="1400" kern="1200">
                  <a:solidFill>
                    <a:schemeClr val="lt1"/>
                  </a:solidFill>
                  <a:latin typeface="+mn-lt"/>
                  <a:ea typeface="+mn-ea"/>
                  <a:cs typeface="+mn-cs"/>
                  <a:sym typeface="Arial" charset="0"/>
                </a:defRPr>
              </a:lvl3pPr>
              <a:lvl4pPr marL="1371600" algn="l" rtl="0" fontAlgn="base">
                <a:spcBef>
                  <a:spcPct val="0"/>
                </a:spcBef>
                <a:spcAft>
                  <a:spcPct val="0"/>
                </a:spcAft>
                <a:defRPr sz="1400" kern="1200">
                  <a:solidFill>
                    <a:schemeClr val="lt1"/>
                  </a:solidFill>
                  <a:latin typeface="+mn-lt"/>
                  <a:ea typeface="+mn-ea"/>
                  <a:cs typeface="+mn-cs"/>
                  <a:sym typeface="Arial" charset="0"/>
                </a:defRPr>
              </a:lvl4pPr>
              <a:lvl5pPr marL="1828800" algn="l" rtl="0" fontAlgn="base">
                <a:spcBef>
                  <a:spcPct val="0"/>
                </a:spcBef>
                <a:spcAft>
                  <a:spcPct val="0"/>
                </a:spcAft>
                <a:defRPr sz="1400" kern="1200">
                  <a:solidFill>
                    <a:schemeClr val="lt1"/>
                  </a:solidFill>
                  <a:latin typeface="+mn-lt"/>
                  <a:ea typeface="+mn-ea"/>
                  <a:cs typeface="+mn-cs"/>
                  <a:sym typeface="Arial" charset="0"/>
                </a:defRPr>
              </a:lvl5pPr>
              <a:lvl6pPr marL="2286000" algn="l" defTabSz="457200" rtl="0" eaLnBrk="1" latinLnBrk="0" hangingPunct="1">
                <a:defRPr sz="1400" kern="1200">
                  <a:solidFill>
                    <a:schemeClr val="lt1"/>
                  </a:solidFill>
                  <a:latin typeface="+mn-lt"/>
                  <a:ea typeface="+mn-ea"/>
                  <a:cs typeface="+mn-cs"/>
                  <a:sym typeface="Arial" charset="0"/>
                </a:defRPr>
              </a:lvl6pPr>
              <a:lvl7pPr marL="2743200" algn="l" defTabSz="457200" rtl="0" eaLnBrk="1" latinLnBrk="0" hangingPunct="1">
                <a:defRPr sz="1400" kern="1200">
                  <a:solidFill>
                    <a:schemeClr val="lt1"/>
                  </a:solidFill>
                  <a:latin typeface="+mn-lt"/>
                  <a:ea typeface="+mn-ea"/>
                  <a:cs typeface="+mn-cs"/>
                  <a:sym typeface="Arial" charset="0"/>
                </a:defRPr>
              </a:lvl7pPr>
              <a:lvl8pPr marL="3200400" algn="l" defTabSz="457200" rtl="0" eaLnBrk="1" latinLnBrk="0" hangingPunct="1">
                <a:defRPr sz="1400" kern="1200">
                  <a:solidFill>
                    <a:schemeClr val="lt1"/>
                  </a:solidFill>
                  <a:latin typeface="+mn-lt"/>
                  <a:ea typeface="+mn-ea"/>
                  <a:cs typeface="+mn-cs"/>
                  <a:sym typeface="Arial" charset="0"/>
                </a:defRPr>
              </a:lvl8pPr>
              <a:lvl9pPr marL="3657600" algn="l" defTabSz="457200" rtl="0" eaLnBrk="1" latinLnBrk="0" hangingPunct="1">
                <a:defRPr sz="1400" kern="1200">
                  <a:solidFill>
                    <a:schemeClr val="lt1"/>
                  </a:solidFill>
                  <a:latin typeface="+mn-lt"/>
                  <a:ea typeface="+mn-ea"/>
                  <a:cs typeface="+mn-cs"/>
                  <a:sym typeface="Arial" charset="0"/>
                </a:defRPr>
              </a:lvl9pPr>
            </a:lstStyle>
            <a:p>
              <a:pPr marL="0" marR="0" lvl="0" indent="0" algn="ctr" defTabSz="685800" rtl="0" eaLnBrk="1" fontAlgn="base" latinLnBrk="0" hangingPunct="1">
                <a:lnSpc>
                  <a:spcPct val="120000"/>
                </a:lnSpc>
                <a:spcBef>
                  <a:spcPct val="0"/>
                </a:spcBef>
                <a:spcAft>
                  <a:spcPct val="0"/>
                </a:spcAft>
                <a:buClrTx/>
                <a:buSzTx/>
                <a:buFontTx/>
                <a:buNone/>
                <a:tabLst/>
                <a:defRPr/>
              </a:pPr>
              <a:r>
                <a:rPr kumimoji="0" lang="en-US" sz="1400" b="0" i="0" u="none" strike="noStrike" kern="1200" cap="none" spc="0" normalizeH="0" baseline="0" noProof="0" dirty="0">
                  <a:ln>
                    <a:noFill/>
                  </a:ln>
                  <a:solidFill>
                    <a:srgbClr val="FFFFFF"/>
                  </a:solidFill>
                  <a:effectLst/>
                  <a:uLnTx/>
                  <a:uFillTx/>
                  <a:latin typeface="Asap" panose="020F0504030202060203" pitchFamily="34" charset="77"/>
                  <a:ea typeface="+mn-ea"/>
                  <a:cs typeface="Arial" panose="020B0604020202020204" pitchFamily="34" charset="0"/>
                  <a:sym typeface="Asap" panose="02000506040000020004" pitchFamily="2" charset="0"/>
                </a:rPr>
                <a:t>WBA IS A NONPROFIT ASSOCIATION WITH THE VISION TO ACCELERATE THE DEVELOPMENT OF</a:t>
              </a:r>
            </a:p>
            <a:p>
              <a:pPr marL="0" marR="0" lvl="0" indent="0" algn="ctr" defTabSz="685800" rtl="0" eaLnBrk="1" fontAlgn="base" latinLnBrk="0" hangingPunct="1">
                <a:lnSpc>
                  <a:spcPct val="120000"/>
                </a:lnSpc>
                <a:spcBef>
                  <a:spcPct val="0"/>
                </a:spcBef>
                <a:spcAft>
                  <a:spcPct val="0"/>
                </a:spcAft>
                <a:buClrTx/>
                <a:buSzTx/>
                <a:buFontTx/>
                <a:buNone/>
                <a:tabLst/>
                <a:defRPr/>
              </a:pPr>
              <a:r>
                <a:rPr kumimoji="0" lang="en-US" sz="2000" b="0" i="0" u="none" strike="noStrike" kern="1200" cap="none" spc="0" normalizeH="0" baseline="0" noProof="0" dirty="0">
                  <a:ln>
                    <a:noFill/>
                  </a:ln>
                  <a:solidFill>
                    <a:srgbClr val="FFFFFF"/>
                  </a:solidFill>
                  <a:effectLst/>
                  <a:uLnTx/>
                  <a:uFillTx/>
                  <a:latin typeface="Asap" panose="020F0504030202060203" pitchFamily="34" charset="77"/>
                  <a:ea typeface="+mn-ea"/>
                  <a:cs typeface="Arial" panose="020B0604020202020204" pitchFamily="34" charset="0"/>
                  <a:sym typeface="Asap" panose="02000506040000020004" pitchFamily="2" charset="0"/>
                </a:rPr>
                <a:t> </a:t>
              </a:r>
              <a:r>
                <a:rPr kumimoji="0" lang="en-US" sz="2000" b="1" i="1" u="none" strike="noStrike" kern="1200" cap="none" spc="0" normalizeH="0" baseline="0" noProof="0" dirty="0">
                  <a:ln>
                    <a:noFill/>
                  </a:ln>
                  <a:solidFill>
                    <a:srgbClr val="8DC234"/>
                  </a:solidFill>
                  <a:effectLst/>
                  <a:uLnTx/>
                  <a:uFillTx/>
                  <a:latin typeface="Asap" panose="020F0504030202060203" pitchFamily="34" charset="77"/>
                  <a:ea typeface="+mn-ea"/>
                  <a:cs typeface="Arial" panose="020B0604020202020204" pitchFamily="34" charset="0"/>
                  <a:sym typeface="Asap" panose="02000506040000020004" pitchFamily="2" charset="0"/>
                </a:rPr>
                <a:t>“SEAMLESS AND INTEROPERABLE WI-FI SERVICES”</a:t>
              </a:r>
            </a:p>
          </p:txBody>
        </p:sp>
      </p:grpSp>
      <p:grpSp>
        <p:nvGrpSpPr>
          <p:cNvPr id="8" name="Group 7">
            <a:extLst>
              <a:ext uri="{FF2B5EF4-FFF2-40B4-BE49-F238E27FC236}">
                <a16:creationId xmlns:a16="http://schemas.microsoft.com/office/drawing/2014/main" id="{08520075-F98E-AE45-D328-03D73BC639F2}"/>
              </a:ext>
            </a:extLst>
          </p:cNvPr>
          <p:cNvGrpSpPr/>
          <p:nvPr/>
        </p:nvGrpSpPr>
        <p:grpSpPr>
          <a:xfrm>
            <a:off x="505150" y="4340948"/>
            <a:ext cx="8137212" cy="382058"/>
            <a:chOff x="70616" y="3989557"/>
            <a:chExt cx="9002768" cy="422698"/>
          </a:xfrm>
        </p:grpSpPr>
        <p:pic>
          <p:nvPicPr>
            <p:cNvPr id="32" name="Picture 31">
              <a:extLst>
                <a:ext uri="{FF2B5EF4-FFF2-40B4-BE49-F238E27FC236}">
                  <a16:creationId xmlns:a16="http://schemas.microsoft.com/office/drawing/2014/main" id="{7F4EBD28-05BB-2605-8564-506CAD155066}"/>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70616" y="3989557"/>
              <a:ext cx="1227449" cy="422698"/>
            </a:xfrm>
            <a:prstGeom prst="rect">
              <a:avLst/>
            </a:prstGeom>
          </p:spPr>
        </p:pic>
        <p:pic>
          <p:nvPicPr>
            <p:cNvPr id="33" name="Picture 32">
              <a:extLst>
                <a:ext uri="{FF2B5EF4-FFF2-40B4-BE49-F238E27FC236}">
                  <a16:creationId xmlns:a16="http://schemas.microsoft.com/office/drawing/2014/main" id="{1122B2B2-E7EA-625B-98C2-E3472F073AD3}"/>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4764739" y="4000813"/>
              <a:ext cx="1003692" cy="400186"/>
            </a:xfrm>
            <a:prstGeom prst="rect">
              <a:avLst/>
            </a:prstGeom>
          </p:spPr>
        </p:pic>
        <p:pic>
          <p:nvPicPr>
            <p:cNvPr id="34" name="Picture 33">
              <a:extLst>
                <a:ext uri="{FF2B5EF4-FFF2-40B4-BE49-F238E27FC236}">
                  <a16:creationId xmlns:a16="http://schemas.microsoft.com/office/drawing/2014/main" id="{9BC629B9-7037-8944-AAA2-4AE323571AB3}"/>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1468352" y="4053879"/>
              <a:ext cx="1444388" cy="294055"/>
            </a:xfrm>
            <a:prstGeom prst="rect">
              <a:avLst/>
            </a:prstGeom>
          </p:spPr>
        </p:pic>
        <p:pic>
          <p:nvPicPr>
            <p:cNvPr id="35" name="Picture 34" descr="A close up of a sign&#10;&#10;Description automatically generated">
              <a:extLst>
                <a:ext uri="{FF2B5EF4-FFF2-40B4-BE49-F238E27FC236}">
                  <a16:creationId xmlns:a16="http://schemas.microsoft.com/office/drawing/2014/main" id="{49AB6C21-CBB5-5D4C-21E0-F183E34F1DD2}"/>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5938719" y="4053423"/>
              <a:ext cx="1647874" cy="294965"/>
            </a:xfrm>
            <a:prstGeom prst="rect">
              <a:avLst/>
            </a:prstGeom>
          </p:spPr>
        </p:pic>
        <p:pic>
          <p:nvPicPr>
            <p:cNvPr id="36" name="Picture 35" descr="A close up of a logo&#10;&#10;Description automatically generated">
              <a:extLst>
                <a:ext uri="{FF2B5EF4-FFF2-40B4-BE49-F238E27FC236}">
                  <a16:creationId xmlns:a16="http://schemas.microsoft.com/office/drawing/2014/main" id="{ECB60011-B8E2-B644-4AA5-2AF4136D01F7}"/>
                </a:ext>
              </a:extLst>
            </p:cNvPr>
            <p:cNvPicPr>
              <a:picLocks noChangeAspect="1"/>
            </p:cNvPicPr>
            <p:nvPr/>
          </p:nvPicPr>
          <p:blipFill rotWithShape="1">
            <a:blip r:embed="rId6" cstate="screen">
              <a:extLst>
                <a:ext uri="{28A0092B-C50C-407E-A947-70E740481C1C}">
                  <a14:useLocalDpi xmlns:a14="http://schemas.microsoft.com/office/drawing/2010/main"/>
                </a:ext>
              </a:extLst>
            </a:blip>
            <a:srcRect l="7378" t="20965" r="6354" b="10482"/>
            <a:stretch/>
          </p:blipFill>
          <p:spPr>
            <a:xfrm>
              <a:off x="3083027" y="4045620"/>
              <a:ext cx="1511424" cy="366635"/>
            </a:xfrm>
            <a:prstGeom prst="rect">
              <a:avLst/>
            </a:prstGeom>
          </p:spPr>
        </p:pic>
        <p:pic>
          <p:nvPicPr>
            <p:cNvPr id="37" name="Picture 36" descr="A picture containing text&#10;&#10;Description automatically generated">
              <a:extLst>
                <a:ext uri="{FF2B5EF4-FFF2-40B4-BE49-F238E27FC236}">
                  <a16:creationId xmlns:a16="http://schemas.microsoft.com/office/drawing/2014/main" id="{7EBA3652-15D3-F1A2-DCAD-9444D49480BA}"/>
                </a:ext>
              </a:extLst>
            </p:cNvPr>
            <p:cNvPicPr>
              <a:picLocks noChangeAspect="1"/>
            </p:cNvPicPr>
            <p:nvPr/>
          </p:nvPicPr>
          <p:blipFill>
            <a:blip r:embed="rId7" cstate="print">
              <a:extLst>
                <a:ext uri="{28A0092B-C50C-407E-A947-70E740481C1C}">
                  <a14:useLocalDpi xmlns:a14="http://schemas.microsoft.com/office/drawing/2010/main"/>
                </a:ext>
              </a:extLst>
            </a:blip>
            <a:stretch>
              <a:fillRect/>
            </a:stretch>
          </p:blipFill>
          <p:spPr>
            <a:xfrm>
              <a:off x="7756879" y="3995107"/>
              <a:ext cx="1316505" cy="411597"/>
            </a:xfrm>
            <a:prstGeom prst="rect">
              <a:avLst/>
            </a:prstGeom>
          </p:spPr>
        </p:pic>
      </p:grpSp>
      <p:grpSp>
        <p:nvGrpSpPr>
          <p:cNvPr id="9" name="Group 8">
            <a:extLst>
              <a:ext uri="{FF2B5EF4-FFF2-40B4-BE49-F238E27FC236}">
                <a16:creationId xmlns:a16="http://schemas.microsoft.com/office/drawing/2014/main" id="{182A7F87-C2D7-111A-5B9D-00194E5C096C}"/>
              </a:ext>
            </a:extLst>
          </p:cNvPr>
          <p:cNvGrpSpPr/>
          <p:nvPr/>
        </p:nvGrpSpPr>
        <p:grpSpPr>
          <a:xfrm>
            <a:off x="-1757" y="4994960"/>
            <a:ext cx="9147513" cy="512764"/>
            <a:chOff x="-3514" y="3060149"/>
            <a:chExt cx="9147513" cy="512764"/>
          </a:xfrm>
        </p:grpSpPr>
        <p:sp>
          <p:nvSpPr>
            <p:cNvPr id="20" name="Rectangle: Rounded Corners 19">
              <a:extLst>
                <a:ext uri="{FF2B5EF4-FFF2-40B4-BE49-F238E27FC236}">
                  <a16:creationId xmlns:a16="http://schemas.microsoft.com/office/drawing/2014/main" id="{B069D160-9A4D-BB3E-84A1-4042E631969D}"/>
                </a:ext>
              </a:extLst>
            </p:cNvPr>
            <p:cNvSpPr/>
            <p:nvPr/>
          </p:nvSpPr>
          <p:spPr>
            <a:xfrm>
              <a:off x="-3514" y="3060149"/>
              <a:ext cx="9147513" cy="512764"/>
            </a:xfrm>
            <a:prstGeom prst="roundRect">
              <a:avLst>
                <a:gd name="adj" fmla="val 4702"/>
              </a:avLst>
            </a:prstGeom>
            <a:solidFill>
              <a:srgbClr val="8DC23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400" kern="1200">
                  <a:solidFill>
                    <a:schemeClr val="lt1"/>
                  </a:solidFill>
                  <a:latin typeface="+mn-lt"/>
                  <a:ea typeface="+mn-ea"/>
                  <a:cs typeface="+mn-cs"/>
                  <a:sym typeface="Arial" charset="0"/>
                </a:defRPr>
              </a:lvl1pPr>
              <a:lvl2pPr marL="457200" algn="l" rtl="0" fontAlgn="base">
                <a:spcBef>
                  <a:spcPct val="0"/>
                </a:spcBef>
                <a:spcAft>
                  <a:spcPct val="0"/>
                </a:spcAft>
                <a:defRPr sz="1400" kern="1200">
                  <a:solidFill>
                    <a:schemeClr val="lt1"/>
                  </a:solidFill>
                  <a:latin typeface="+mn-lt"/>
                  <a:ea typeface="+mn-ea"/>
                  <a:cs typeface="+mn-cs"/>
                  <a:sym typeface="Arial" charset="0"/>
                </a:defRPr>
              </a:lvl2pPr>
              <a:lvl3pPr marL="914400" algn="l" rtl="0" fontAlgn="base">
                <a:spcBef>
                  <a:spcPct val="0"/>
                </a:spcBef>
                <a:spcAft>
                  <a:spcPct val="0"/>
                </a:spcAft>
                <a:defRPr sz="1400" kern="1200">
                  <a:solidFill>
                    <a:schemeClr val="lt1"/>
                  </a:solidFill>
                  <a:latin typeface="+mn-lt"/>
                  <a:ea typeface="+mn-ea"/>
                  <a:cs typeface="+mn-cs"/>
                  <a:sym typeface="Arial" charset="0"/>
                </a:defRPr>
              </a:lvl3pPr>
              <a:lvl4pPr marL="1371600" algn="l" rtl="0" fontAlgn="base">
                <a:spcBef>
                  <a:spcPct val="0"/>
                </a:spcBef>
                <a:spcAft>
                  <a:spcPct val="0"/>
                </a:spcAft>
                <a:defRPr sz="1400" kern="1200">
                  <a:solidFill>
                    <a:schemeClr val="lt1"/>
                  </a:solidFill>
                  <a:latin typeface="+mn-lt"/>
                  <a:ea typeface="+mn-ea"/>
                  <a:cs typeface="+mn-cs"/>
                  <a:sym typeface="Arial" charset="0"/>
                </a:defRPr>
              </a:lvl4pPr>
              <a:lvl5pPr marL="1828800" algn="l" rtl="0" fontAlgn="base">
                <a:spcBef>
                  <a:spcPct val="0"/>
                </a:spcBef>
                <a:spcAft>
                  <a:spcPct val="0"/>
                </a:spcAft>
                <a:defRPr sz="1400" kern="1200">
                  <a:solidFill>
                    <a:schemeClr val="lt1"/>
                  </a:solidFill>
                  <a:latin typeface="+mn-lt"/>
                  <a:ea typeface="+mn-ea"/>
                  <a:cs typeface="+mn-cs"/>
                  <a:sym typeface="Arial" charset="0"/>
                </a:defRPr>
              </a:lvl5pPr>
              <a:lvl6pPr marL="2286000" algn="l" defTabSz="457200" rtl="0" eaLnBrk="1" latinLnBrk="0" hangingPunct="1">
                <a:defRPr sz="1400" kern="1200">
                  <a:solidFill>
                    <a:schemeClr val="lt1"/>
                  </a:solidFill>
                  <a:latin typeface="+mn-lt"/>
                  <a:ea typeface="+mn-ea"/>
                  <a:cs typeface="+mn-cs"/>
                  <a:sym typeface="Arial" charset="0"/>
                </a:defRPr>
              </a:lvl6pPr>
              <a:lvl7pPr marL="2743200" algn="l" defTabSz="457200" rtl="0" eaLnBrk="1" latinLnBrk="0" hangingPunct="1">
                <a:defRPr sz="1400" kern="1200">
                  <a:solidFill>
                    <a:schemeClr val="lt1"/>
                  </a:solidFill>
                  <a:latin typeface="+mn-lt"/>
                  <a:ea typeface="+mn-ea"/>
                  <a:cs typeface="+mn-cs"/>
                  <a:sym typeface="Arial" charset="0"/>
                </a:defRPr>
              </a:lvl7pPr>
              <a:lvl8pPr marL="3200400" algn="l" defTabSz="457200" rtl="0" eaLnBrk="1" latinLnBrk="0" hangingPunct="1">
                <a:defRPr sz="1400" kern="1200">
                  <a:solidFill>
                    <a:schemeClr val="lt1"/>
                  </a:solidFill>
                  <a:latin typeface="+mn-lt"/>
                  <a:ea typeface="+mn-ea"/>
                  <a:cs typeface="+mn-cs"/>
                  <a:sym typeface="Arial" charset="0"/>
                </a:defRPr>
              </a:lvl8pPr>
              <a:lvl9pPr marL="3657600" algn="l" defTabSz="457200" rtl="0" eaLnBrk="1" latinLnBrk="0" hangingPunct="1">
                <a:defRPr sz="1400" kern="1200">
                  <a:solidFill>
                    <a:schemeClr val="lt1"/>
                  </a:solidFill>
                  <a:latin typeface="+mn-lt"/>
                  <a:ea typeface="+mn-ea"/>
                  <a:cs typeface="+mn-cs"/>
                  <a:sym typeface="Arial" charset="0"/>
                </a:defRPr>
              </a:lvl9pPr>
            </a:lstStyle>
            <a:p>
              <a:pPr marL="0" marR="0" lvl="0" indent="0" algn="ctr" defTabSz="914378"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dirty="0">
                <a:ln>
                  <a:noFill/>
                </a:ln>
                <a:solidFill>
                  <a:srgbClr val="003D69"/>
                </a:solidFill>
                <a:effectLst/>
                <a:uLnTx/>
                <a:uFillTx/>
                <a:latin typeface="Arial" panose="020B0604020202020204" pitchFamily="34" charset="0"/>
                <a:ea typeface="+mn-ea"/>
                <a:cs typeface="Arial" panose="020B0604020202020204" pitchFamily="34" charset="0"/>
                <a:sym typeface="Asap" panose="02000506040000020004" pitchFamily="2" charset="0"/>
              </a:endParaRPr>
            </a:p>
          </p:txBody>
        </p:sp>
        <p:sp>
          <p:nvSpPr>
            <p:cNvPr id="21" name="Rectangle 20">
              <a:extLst>
                <a:ext uri="{FF2B5EF4-FFF2-40B4-BE49-F238E27FC236}">
                  <a16:creationId xmlns:a16="http://schemas.microsoft.com/office/drawing/2014/main" id="{5FF6A2D0-69DE-555D-0A4E-3AA0B72763F0}"/>
                </a:ext>
              </a:extLst>
            </p:cNvPr>
            <p:cNvSpPr/>
            <p:nvPr/>
          </p:nvSpPr>
          <p:spPr>
            <a:xfrm>
              <a:off x="14540" y="3063502"/>
              <a:ext cx="1280472" cy="496748"/>
            </a:xfrm>
            <a:prstGeom prst="rect">
              <a:avLst/>
            </a:prstGeom>
            <a:noFill/>
            <a:ln>
              <a:noFill/>
            </a:ln>
            <a:effectLst/>
            <a:scene3d>
              <a:camera prst="orthographicFront">
                <a:rot lat="0" lon="0" rev="0"/>
              </a:camera>
              <a:lightRig rig="balanced" dir="t">
                <a:rot lat="0" lon="0" rev="8700000"/>
              </a:lightRig>
            </a:scene3d>
            <a:sp3d>
              <a:bevelT w="190500" h="38100"/>
            </a:sp3d>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400" kern="1200">
                  <a:solidFill>
                    <a:schemeClr val="lt1"/>
                  </a:solidFill>
                  <a:latin typeface="+mn-lt"/>
                  <a:ea typeface="+mn-ea"/>
                  <a:cs typeface="+mn-cs"/>
                  <a:sym typeface="Arial" charset="0"/>
                </a:defRPr>
              </a:lvl1pPr>
              <a:lvl2pPr marL="457200" algn="l" rtl="0" fontAlgn="base">
                <a:spcBef>
                  <a:spcPct val="0"/>
                </a:spcBef>
                <a:spcAft>
                  <a:spcPct val="0"/>
                </a:spcAft>
                <a:defRPr sz="1400" kern="1200">
                  <a:solidFill>
                    <a:schemeClr val="lt1"/>
                  </a:solidFill>
                  <a:latin typeface="+mn-lt"/>
                  <a:ea typeface="+mn-ea"/>
                  <a:cs typeface="+mn-cs"/>
                  <a:sym typeface="Arial" charset="0"/>
                </a:defRPr>
              </a:lvl2pPr>
              <a:lvl3pPr marL="914400" algn="l" rtl="0" fontAlgn="base">
                <a:spcBef>
                  <a:spcPct val="0"/>
                </a:spcBef>
                <a:spcAft>
                  <a:spcPct val="0"/>
                </a:spcAft>
                <a:defRPr sz="1400" kern="1200">
                  <a:solidFill>
                    <a:schemeClr val="lt1"/>
                  </a:solidFill>
                  <a:latin typeface="+mn-lt"/>
                  <a:ea typeface="+mn-ea"/>
                  <a:cs typeface="+mn-cs"/>
                  <a:sym typeface="Arial" charset="0"/>
                </a:defRPr>
              </a:lvl3pPr>
              <a:lvl4pPr marL="1371600" algn="l" rtl="0" fontAlgn="base">
                <a:spcBef>
                  <a:spcPct val="0"/>
                </a:spcBef>
                <a:spcAft>
                  <a:spcPct val="0"/>
                </a:spcAft>
                <a:defRPr sz="1400" kern="1200">
                  <a:solidFill>
                    <a:schemeClr val="lt1"/>
                  </a:solidFill>
                  <a:latin typeface="+mn-lt"/>
                  <a:ea typeface="+mn-ea"/>
                  <a:cs typeface="+mn-cs"/>
                  <a:sym typeface="Arial" charset="0"/>
                </a:defRPr>
              </a:lvl4pPr>
              <a:lvl5pPr marL="1828800" algn="l" rtl="0" fontAlgn="base">
                <a:spcBef>
                  <a:spcPct val="0"/>
                </a:spcBef>
                <a:spcAft>
                  <a:spcPct val="0"/>
                </a:spcAft>
                <a:defRPr sz="1400" kern="1200">
                  <a:solidFill>
                    <a:schemeClr val="lt1"/>
                  </a:solidFill>
                  <a:latin typeface="+mn-lt"/>
                  <a:ea typeface="+mn-ea"/>
                  <a:cs typeface="+mn-cs"/>
                  <a:sym typeface="Arial" charset="0"/>
                </a:defRPr>
              </a:lvl5pPr>
              <a:lvl6pPr marL="2286000" algn="l" defTabSz="457200" rtl="0" eaLnBrk="1" latinLnBrk="0" hangingPunct="1">
                <a:defRPr sz="1400" kern="1200">
                  <a:solidFill>
                    <a:schemeClr val="lt1"/>
                  </a:solidFill>
                  <a:latin typeface="+mn-lt"/>
                  <a:ea typeface="+mn-ea"/>
                  <a:cs typeface="+mn-cs"/>
                  <a:sym typeface="Arial" charset="0"/>
                </a:defRPr>
              </a:lvl6pPr>
              <a:lvl7pPr marL="2743200" algn="l" defTabSz="457200" rtl="0" eaLnBrk="1" latinLnBrk="0" hangingPunct="1">
                <a:defRPr sz="1400" kern="1200">
                  <a:solidFill>
                    <a:schemeClr val="lt1"/>
                  </a:solidFill>
                  <a:latin typeface="+mn-lt"/>
                  <a:ea typeface="+mn-ea"/>
                  <a:cs typeface="+mn-cs"/>
                  <a:sym typeface="Arial" charset="0"/>
                </a:defRPr>
              </a:lvl7pPr>
              <a:lvl8pPr marL="3200400" algn="l" defTabSz="457200" rtl="0" eaLnBrk="1" latinLnBrk="0" hangingPunct="1">
                <a:defRPr sz="1400" kern="1200">
                  <a:solidFill>
                    <a:schemeClr val="lt1"/>
                  </a:solidFill>
                  <a:latin typeface="+mn-lt"/>
                  <a:ea typeface="+mn-ea"/>
                  <a:cs typeface="+mn-cs"/>
                  <a:sym typeface="Arial" charset="0"/>
                </a:defRPr>
              </a:lvl8pPr>
              <a:lvl9pPr marL="3657600" algn="l" defTabSz="457200" rtl="0" eaLnBrk="1" latinLnBrk="0" hangingPunct="1">
                <a:defRPr sz="1400" kern="1200">
                  <a:solidFill>
                    <a:schemeClr val="lt1"/>
                  </a:solidFill>
                  <a:latin typeface="+mn-lt"/>
                  <a:ea typeface="+mn-ea"/>
                  <a:cs typeface="+mn-cs"/>
                  <a:sym typeface="Arial" charset="0"/>
                </a:defRPr>
              </a:lvl9pPr>
            </a:lstStyle>
            <a:p>
              <a:pPr marL="0" marR="0" lvl="0" indent="0" algn="ctr" defTabSz="914378" rtl="0" eaLnBrk="1" fontAlgn="base" latinLnBrk="0" hangingPunct="1">
                <a:lnSpc>
                  <a:spcPts val="1600"/>
                </a:lnSpc>
                <a:spcBef>
                  <a:spcPct val="0"/>
                </a:spcBef>
                <a:spcAft>
                  <a:spcPct val="0"/>
                </a:spcAft>
                <a:buClrTx/>
                <a:buSzTx/>
                <a:buFontTx/>
                <a:buNone/>
                <a:tabLst/>
                <a:defRPr/>
              </a:pPr>
              <a:r>
                <a:rPr kumimoji="0" lang="en-GB" sz="1000" b="1" i="0" u="none" strike="noStrike" kern="1200" cap="none" spc="0" normalizeH="0" baseline="0" noProof="0" dirty="0">
                  <a:ln>
                    <a:noFill/>
                  </a:ln>
                  <a:solidFill>
                    <a:srgbClr val="FFFFFF"/>
                  </a:solidFill>
                  <a:effectLst/>
                  <a:uLnTx/>
                  <a:uFillTx/>
                  <a:latin typeface="Asap" panose="020F0504030202060203" pitchFamily="34" charset="77"/>
                  <a:ea typeface="+mn-ea"/>
                  <a:cs typeface="Arial" panose="020B0604020202020204" pitchFamily="34" charset="0"/>
                  <a:sym typeface="Asap" panose="02000506040000020004" pitchFamily="2" charset="0"/>
                </a:rPr>
                <a:t>Established</a:t>
              </a:r>
            </a:p>
            <a:p>
              <a:pPr marL="0" marR="0" lvl="0" indent="0" algn="ctr" defTabSz="914378" rtl="0" eaLnBrk="1" fontAlgn="base" latinLnBrk="0" hangingPunct="1">
                <a:lnSpc>
                  <a:spcPts val="1600"/>
                </a:lnSpc>
                <a:spcBef>
                  <a:spcPct val="0"/>
                </a:spcBef>
                <a:spcAft>
                  <a:spcPct val="0"/>
                </a:spcAft>
                <a:buClrTx/>
                <a:buSzTx/>
                <a:buFontTx/>
                <a:buNone/>
                <a:tabLst/>
                <a:defRPr/>
              </a:pPr>
              <a:r>
                <a:rPr kumimoji="0" lang="en-GB" sz="1500" b="1" i="0" u="none" strike="noStrike" kern="1200" cap="none" spc="0" normalizeH="0" baseline="0" noProof="0" dirty="0">
                  <a:ln>
                    <a:noFill/>
                  </a:ln>
                  <a:solidFill>
                    <a:srgbClr val="FFFFFF"/>
                  </a:solidFill>
                  <a:effectLst/>
                  <a:uLnTx/>
                  <a:uFillTx/>
                  <a:latin typeface="Asap" panose="020F0504030202060203" pitchFamily="34" charset="77"/>
                  <a:ea typeface="+mn-ea"/>
                  <a:cs typeface="Arial" panose="020B0604020202020204" pitchFamily="34" charset="0"/>
                  <a:sym typeface="Asap" panose="02000506040000020004" pitchFamily="2" charset="0"/>
                </a:rPr>
                <a:t>in 2003</a:t>
              </a:r>
            </a:p>
          </p:txBody>
        </p:sp>
        <p:sp>
          <p:nvSpPr>
            <p:cNvPr id="22" name="Rectangle 21">
              <a:extLst>
                <a:ext uri="{FF2B5EF4-FFF2-40B4-BE49-F238E27FC236}">
                  <a16:creationId xmlns:a16="http://schemas.microsoft.com/office/drawing/2014/main" id="{885D8C5E-EB56-7B0A-21A4-23C46B4874C7}"/>
                </a:ext>
              </a:extLst>
            </p:cNvPr>
            <p:cNvSpPr/>
            <p:nvPr/>
          </p:nvSpPr>
          <p:spPr>
            <a:xfrm>
              <a:off x="5592355" y="3079961"/>
              <a:ext cx="1323351" cy="473768"/>
            </a:xfrm>
            <a:prstGeom prst="rect">
              <a:avLst/>
            </a:prstGeom>
            <a:noFill/>
            <a:ln>
              <a:noFill/>
            </a:ln>
            <a:effectLst/>
            <a:scene3d>
              <a:camera prst="orthographicFront">
                <a:rot lat="0" lon="0" rev="0"/>
              </a:camera>
              <a:lightRig rig="balanced" dir="t">
                <a:rot lat="0" lon="0" rev="8700000"/>
              </a:lightRig>
            </a:scene3d>
            <a:sp3d>
              <a:bevelT w="190500" h="38100"/>
            </a:sp3d>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400" kern="1200">
                  <a:solidFill>
                    <a:schemeClr val="lt1"/>
                  </a:solidFill>
                  <a:latin typeface="+mn-lt"/>
                  <a:ea typeface="+mn-ea"/>
                  <a:cs typeface="+mn-cs"/>
                  <a:sym typeface="Arial" charset="0"/>
                </a:defRPr>
              </a:lvl1pPr>
              <a:lvl2pPr marL="457200" algn="l" rtl="0" fontAlgn="base">
                <a:spcBef>
                  <a:spcPct val="0"/>
                </a:spcBef>
                <a:spcAft>
                  <a:spcPct val="0"/>
                </a:spcAft>
                <a:defRPr sz="1400" kern="1200">
                  <a:solidFill>
                    <a:schemeClr val="lt1"/>
                  </a:solidFill>
                  <a:latin typeface="+mn-lt"/>
                  <a:ea typeface="+mn-ea"/>
                  <a:cs typeface="+mn-cs"/>
                  <a:sym typeface="Arial" charset="0"/>
                </a:defRPr>
              </a:lvl2pPr>
              <a:lvl3pPr marL="914400" algn="l" rtl="0" fontAlgn="base">
                <a:spcBef>
                  <a:spcPct val="0"/>
                </a:spcBef>
                <a:spcAft>
                  <a:spcPct val="0"/>
                </a:spcAft>
                <a:defRPr sz="1400" kern="1200">
                  <a:solidFill>
                    <a:schemeClr val="lt1"/>
                  </a:solidFill>
                  <a:latin typeface="+mn-lt"/>
                  <a:ea typeface="+mn-ea"/>
                  <a:cs typeface="+mn-cs"/>
                  <a:sym typeface="Arial" charset="0"/>
                </a:defRPr>
              </a:lvl3pPr>
              <a:lvl4pPr marL="1371600" algn="l" rtl="0" fontAlgn="base">
                <a:spcBef>
                  <a:spcPct val="0"/>
                </a:spcBef>
                <a:spcAft>
                  <a:spcPct val="0"/>
                </a:spcAft>
                <a:defRPr sz="1400" kern="1200">
                  <a:solidFill>
                    <a:schemeClr val="lt1"/>
                  </a:solidFill>
                  <a:latin typeface="+mn-lt"/>
                  <a:ea typeface="+mn-ea"/>
                  <a:cs typeface="+mn-cs"/>
                  <a:sym typeface="Arial" charset="0"/>
                </a:defRPr>
              </a:lvl4pPr>
              <a:lvl5pPr marL="1828800" algn="l" rtl="0" fontAlgn="base">
                <a:spcBef>
                  <a:spcPct val="0"/>
                </a:spcBef>
                <a:spcAft>
                  <a:spcPct val="0"/>
                </a:spcAft>
                <a:defRPr sz="1400" kern="1200">
                  <a:solidFill>
                    <a:schemeClr val="lt1"/>
                  </a:solidFill>
                  <a:latin typeface="+mn-lt"/>
                  <a:ea typeface="+mn-ea"/>
                  <a:cs typeface="+mn-cs"/>
                  <a:sym typeface="Arial" charset="0"/>
                </a:defRPr>
              </a:lvl5pPr>
              <a:lvl6pPr marL="2286000" algn="l" defTabSz="457200" rtl="0" eaLnBrk="1" latinLnBrk="0" hangingPunct="1">
                <a:defRPr sz="1400" kern="1200">
                  <a:solidFill>
                    <a:schemeClr val="lt1"/>
                  </a:solidFill>
                  <a:latin typeface="+mn-lt"/>
                  <a:ea typeface="+mn-ea"/>
                  <a:cs typeface="+mn-cs"/>
                  <a:sym typeface="Arial" charset="0"/>
                </a:defRPr>
              </a:lvl6pPr>
              <a:lvl7pPr marL="2743200" algn="l" defTabSz="457200" rtl="0" eaLnBrk="1" latinLnBrk="0" hangingPunct="1">
                <a:defRPr sz="1400" kern="1200">
                  <a:solidFill>
                    <a:schemeClr val="lt1"/>
                  </a:solidFill>
                  <a:latin typeface="+mn-lt"/>
                  <a:ea typeface="+mn-ea"/>
                  <a:cs typeface="+mn-cs"/>
                  <a:sym typeface="Arial" charset="0"/>
                </a:defRPr>
              </a:lvl7pPr>
              <a:lvl8pPr marL="3200400" algn="l" defTabSz="457200" rtl="0" eaLnBrk="1" latinLnBrk="0" hangingPunct="1">
                <a:defRPr sz="1400" kern="1200">
                  <a:solidFill>
                    <a:schemeClr val="lt1"/>
                  </a:solidFill>
                  <a:latin typeface="+mn-lt"/>
                  <a:ea typeface="+mn-ea"/>
                  <a:cs typeface="+mn-cs"/>
                  <a:sym typeface="Arial" charset="0"/>
                </a:defRPr>
              </a:lvl8pPr>
              <a:lvl9pPr marL="3657600" algn="l" defTabSz="457200" rtl="0" eaLnBrk="1" latinLnBrk="0" hangingPunct="1">
                <a:defRPr sz="1400" kern="1200">
                  <a:solidFill>
                    <a:schemeClr val="lt1"/>
                  </a:solidFill>
                  <a:latin typeface="+mn-lt"/>
                  <a:ea typeface="+mn-ea"/>
                  <a:cs typeface="+mn-cs"/>
                  <a:sym typeface="Arial" charset="0"/>
                </a:defRPr>
              </a:lvl9pPr>
            </a:lstStyle>
            <a:p>
              <a:pPr marL="0" marR="0" lvl="0" indent="0" algn="ctr" defTabSz="914378" rtl="0" eaLnBrk="1" fontAlgn="base" latinLnBrk="0" hangingPunct="1">
                <a:lnSpc>
                  <a:spcPct val="100000"/>
                </a:lnSpc>
                <a:spcBef>
                  <a:spcPct val="0"/>
                </a:spcBef>
                <a:spcAft>
                  <a:spcPct val="0"/>
                </a:spcAft>
                <a:buClrTx/>
                <a:buSzTx/>
                <a:buFontTx/>
                <a:buNone/>
                <a:tabLst/>
                <a:defRPr/>
              </a:pPr>
              <a:r>
                <a:rPr kumimoji="0" lang="en-GB" sz="1000" b="1" i="0" u="none" strike="noStrike" kern="1200" cap="none" spc="0" normalizeH="0" baseline="0" noProof="0" dirty="0">
                  <a:ln>
                    <a:noFill/>
                  </a:ln>
                  <a:solidFill>
                    <a:srgbClr val="FFFFFF"/>
                  </a:solidFill>
                  <a:effectLst/>
                  <a:uLnTx/>
                  <a:uFillTx/>
                  <a:latin typeface="Asap" panose="020F0504030202060203" pitchFamily="34" charset="77"/>
                  <a:ea typeface="+mn-ea"/>
                  <a:cs typeface="Arial" panose="020B0604020202020204" pitchFamily="34" charset="0"/>
                  <a:sym typeface="Asap" panose="02000506040000020004" pitchFamily="2" charset="0"/>
                </a:rPr>
                <a:t>PROMOTION AND</a:t>
              </a:r>
            </a:p>
            <a:p>
              <a:pPr marL="0" marR="0" lvl="0" indent="0" algn="ctr" defTabSz="914378" rtl="0" eaLnBrk="1" fontAlgn="base" latinLnBrk="0" hangingPunct="1">
                <a:lnSpc>
                  <a:spcPct val="100000"/>
                </a:lnSpc>
                <a:spcBef>
                  <a:spcPct val="0"/>
                </a:spcBef>
                <a:spcAft>
                  <a:spcPct val="0"/>
                </a:spcAft>
                <a:buClrTx/>
                <a:buSzTx/>
                <a:buFontTx/>
                <a:buNone/>
                <a:tabLst/>
                <a:defRPr/>
              </a:pPr>
              <a:r>
                <a:rPr kumimoji="0" lang="en-GB" sz="1000" b="1" i="0" u="none" strike="noStrike" kern="1200" cap="none" spc="0" normalizeH="0" baseline="0" noProof="0" dirty="0">
                  <a:ln>
                    <a:noFill/>
                  </a:ln>
                  <a:solidFill>
                    <a:srgbClr val="FFFFFF"/>
                  </a:solidFill>
                  <a:effectLst/>
                  <a:uLnTx/>
                  <a:uFillTx/>
                  <a:latin typeface="Asap" panose="020F0504030202060203" pitchFamily="34" charset="77"/>
                  <a:ea typeface="+mn-ea"/>
                  <a:cs typeface="Arial" panose="020B0604020202020204" pitchFamily="34" charset="0"/>
                  <a:sym typeface="Asap" panose="02000506040000020004" pitchFamily="2" charset="0"/>
                </a:rPr>
                <a:t>GO-TO-MARKET</a:t>
              </a:r>
            </a:p>
          </p:txBody>
        </p:sp>
        <p:sp>
          <p:nvSpPr>
            <p:cNvPr id="23" name="Rectangle 22">
              <a:extLst>
                <a:ext uri="{FF2B5EF4-FFF2-40B4-BE49-F238E27FC236}">
                  <a16:creationId xmlns:a16="http://schemas.microsoft.com/office/drawing/2014/main" id="{667AC910-F5A2-B17B-87A5-D737AA940F9D}"/>
                </a:ext>
              </a:extLst>
            </p:cNvPr>
            <p:cNvSpPr/>
            <p:nvPr/>
          </p:nvSpPr>
          <p:spPr>
            <a:xfrm>
              <a:off x="4435241" y="3079961"/>
              <a:ext cx="924323" cy="473768"/>
            </a:xfrm>
            <a:prstGeom prst="rect">
              <a:avLst/>
            </a:prstGeom>
            <a:noFill/>
            <a:ln>
              <a:noFill/>
            </a:ln>
            <a:effectLst/>
            <a:scene3d>
              <a:camera prst="orthographicFront">
                <a:rot lat="0" lon="0" rev="0"/>
              </a:camera>
              <a:lightRig rig="balanced" dir="t">
                <a:rot lat="0" lon="0" rev="8700000"/>
              </a:lightRig>
            </a:scene3d>
            <a:sp3d>
              <a:bevelT w="190500" h="38100"/>
            </a:sp3d>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400" kern="1200">
                  <a:solidFill>
                    <a:schemeClr val="lt1"/>
                  </a:solidFill>
                  <a:latin typeface="+mn-lt"/>
                  <a:ea typeface="+mn-ea"/>
                  <a:cs typeface="+mn-cs"/>
                  <a:sym typeface="Arial" charset="0"/>
                </a:defRPr>
              </a:lvl1pPr>
              <a:lvl2pPr marL="457200" algn="l" rtl="0" fontAlgn="base">
                <a:spcBef>
                  <a:spcPct val="0"/>
                </a:spcBef>
                <a:spcAft>
                  <a:spcPct val="0"/>
                </a:spcAft>
                <a:defRPr sz="1400" kern="1200">
                  <a:solidFill>
                    <a:schemeClr val="lt1"/>
                  </a:solidFill>
                  <a:latin typeface="+mn-lt"/>
                  <a:ea typeface="+mn-ea"/>
                  <a:cs typeface="+mn-cs"/>
                  <a:sym typeface="Arial" charset="0"/>
                </a:defRPr>
              </a:lvl2pPr>
              <a:lvl3pPr marL="914400" algn="l" rtl="0" fontAlgn="base">
                <a:spcBef>
                  <a:spcPct val="0"/>
                </a:spcBef>
                <a:spcAft>
                  <a:spcPct val="0"/>
                </a:spcAft>
                <a:defRPr sz="1400" kern="1200">
                  <a:solidFill>
                    <a:schemeClr val="lt1"/>
                  </a:solidFill>
                  <a:latin typeface="+mn-lt"/>
                  <a:ea typeface="+mn-ea"/>
                  <a:cs typeface="+mn-cs"/>
                  <a:sym typeface="Arial" charset="0"/>
                </a:defRPr>
              </a:lvl3pPr>
              <a:lvl4pPr marL="1371600" algn="l" rtl="0" fontAlgn="base">
                <a:spcBef>
                  <a:spcPct val="0"/>
                </a:spcBef>
                <a:spcAft>
                  <a:spcPct val="0"/>
                </a:spcAft>
                <a:defRPr sz="1400" kern="1200">
                  <a:solidFill>
                    <a:schemeClr val="lt1"/>
                  </a:solidFill>
                  <a:latin typeface="+mn-lt"/>
                  <a:ea typeface="+mn-ea"/>
                  <a:cs typeface="+mn-cs"/>
                  <a:sym typeface="Arial" charset="0"/>
                </a:defRPr>
              </a:lvl4pPr>
              <a:lvl5pPr marL="1828800" algn="l" rtl="0" fontAlgn="base">
                <a:spcBef>
                  <a:spcPct val="0"/>
                </a:spcBef>
                <a:spcAft>
                  <a:spcPct val="0"/>
                </a:spcAft>
                <a:defRPr sz="1400" kern="1200">
                  <a:solidFill>
                    <a:schemeClr val="lt1"/>
                  </a:solidFill>
                  <a:latin typeface="+mn-lt"/>
                  <a:ea typeface="+mn-ea"/>
                  <a:cs typeface="+mn-cs"/>
                  <a:sym typeface="Arial" charset="0"/>
                </a:defRPr>
              </a:lvl5pPr>
              <a:lvl6pPr marL="2286000" algn="l" defTabSz="457200" rtl="0" eaLnBrk="1" latinLnBrk="0" hangingPunct="1">
                <a:defRPr sz="1400" kern="1200">
                  <a:solidFill>
                    <a:schemeClr val="lt1"/>
                  </a:solidFill>
                  <a:latin typeface="+mn-lt"/>
                  <a:ea typeface="+mn-ea"/>
                  <a:cs typeface="+mn-cs"/>
                  <a:sym typeface="Arial" charset="0"/>
                </a:defRPr>
              </a:lvl6pPr>
              <a:lvl7pPr marL="2743200" algn="l" defTabSz="457200" rtl="0" eaLnBrk="1" latinLnBrk="0" hangingPunct="1">
                <a:defRPr sz="1400" kern="1200">
                  <a:solidFill>
                    <a:schemeClr val="lt1"/>
                  </a:solidFill>
                  <a:latin typeface="+mn-lt"/>
                  <a:ea typeface="+mn-ea"/>
                  <a:cs typeface="+mn-cs"/>
                  <a:sym typeface="Arial" charset="0"/>
                </a:defRPr>
              </a:lvl7pPr>
              <a:lvl8pPr marL="3200400" algn="l" defTabSz="457200" rtl="0" eaLnBrk="1" latinLnBrk="0" hangingPunct="1">
                <a:defRPr sz="1400" kern="1200">
                  <a:solidFill>
                    <a:schemeClr val="lt1"/>
                  </a:solidFill>
                  <a:latin typeface="+mn-lt"/>
                  <a:ea typeface="+mn-ea"/>
                  <a:cs typeface="+mn-cs"/>
                  <a:sym typeface="Arial" charset="0"/>
                </a:defRPr>
              </a:lvl8pPr>
              <a:lvl9pPr marL="3657600" algn="l" defTabSz="457200" rtl="0" eaLnBrk="1" latinLnBrk="0" hangingPunct="1">
                <a:defRPr sz="1400" kern="1200">
                  <a:solidFill>
                    <a:schemeClr val="lt1"/>
                  </a:solidFill>
                  <a:latin typeface="+mn-lt"/>
                  <a:ea typeface="+mn-ea"/>
                  <a:cs typeface="+mn-cs"/>
                  <a:sym typeface="Arial" charset="0"/>
                </a:defRPr>
              </a:lvl9pPr>
            </a:lstStyle>
            <a:p>
              <a:pPr marL="0" marR="0" lvl="0" indent="0" algn="ctr" defTabSz="914378" rtl="0" eaLnBrk="1" fontAlgn="base" latinLnBrk="0" hangingPunct="1">
                <a:lnSpc>
                  <a:spcPct val="100000"/>
                </a:lnSpc>
                <a:spcBef>
                  <a:spcPct val="0"/>
                </a:spcBef>
                <a:spcAft>
                  <a:spcPct val="0"/>
                </a:spcAft>
                <a:buClrTx/>
                <a:buSzTx/>
                <a:buFontTx/>
                <a:buNone/>
                <a:tabLst/>
                <a:defRPr/>
              </a:pPr>
              <a:r>
                <a:rPr kumimoji="0" lang="en-GB" sz="1000" b="1" i="0" u="none" strike="noStrike" kern="1200" cap="none" spc="0" normalizeH="0" baseline="0" noProof="0" dirty="0">
                  <a:ln>
                    <a:noFill/>
                  </a:ln>
                  <a:solidFill>
                    <a:srgbClr val="FFFFFF"/>
                  </a:solidFill>
                  <a:effectLst/>
                  <a:uLnTx/>
                  <a:uFillTx/>
                  <a:latin typeface="Asap" panose="020F0504030202060203" pitchFamily="34" charset="77"/>
                  <a:ea typeface="+mn-ea"/>
                  <a:cs typeface="Arial" panose="020B0604020202020204" pitchFamily="34" charset="0"/>
                  <a:sym typeface="Asap" panose="02000506040000020004" pitchFamily="2" charset="0"/>
                </a:rPr>
                <a:t>3 ANNUAL</a:t>
              </a:r>
            </a:p>
            <a:p>
              <a:pPr marL="0" marR="0" lvl="0" indent="0" algn="ctr" defTabSz="914378" rtl="0" eaLnBrk="1" fontAlgn="base" latinLnBrk="0" hangingPunct="1">
                <a:lnSpc>
                  <a:spcPct val="100000"/>
                </a:lnSpc>
                <a:spcBef>
                  <a:spcPct val="0"/>
                </a:spcBef>
                <a:spcAft>
                  <a:spcPct val="0"/>
                </a:spcAft>
                <a:buClrTx/>
                <a:buSzTx/>
                <a:buFontTx/>
                <a:buNone/>
                <a:tabLst/>
                <a:defRPr/>
              </a:pPr>
              <a:r>
                <a:rPr kumimoji="0" lang="en-GB" sz="1000" b="1" i="0" u="none" strike="noStrike" kern="1200" cap="none" spc="0" normalizeH="0" baseline="0" noProof="0" dirty="0">
                  <a:ln>
                    <a:noFill/>
                  </a:ln>
                  <a:solidFill>
                    <a:srgbClr val="FFFFFF"/>
                  </a:solidFill>
                  <a:effectLst/>
                  <a:uLnTx/>
                  <a:uFillTx/>
                  <a:latin typeface="Asap" panose="020F0504030202060203" pitchFamily="34" charset="77"/>
                  <a:ea typeface="+mn-ea"/>
                  <a:cs typeface="Arial" panose="020B0604020202020204" pitchFamily="34" charset="0"/>
                  <a:sym typeface="Asap" panose="02000506040000020004" pitchFamily="2" charset="0"/>
                </a:rPr>
                <a:t>EVENTS</a:t>
              </a:r>
            </a:p>
          </p:txBody>
        </p:sp>
        <p:sp>
          <p:nvSpPr>
            <p:cNvPr id="24" name="Rectangle 23">
              <a:extLst>
                <a:ext uri="{FF2B5EF4-FFF2-40B4-BE49-F238E27FC236}">
                  <a16:creationId xmlns:a16="http://schemas.microsoft.com/office/drawing/2014/main" id="{F5D6E0CB-AB71-827E-B176-89880A52D67F}"/>
                </a:ext>
              </a:extLst>
            </p:cNvPr>
            <p:cNvSpPr/>
            <p:nvPr/>
          </p:nvSpPr>
          <p:spPr>
            <a:xfrm>
              <a:off x="7148496" y="3079961"/>
              <a:ext cx="1794111" cy="473768"/>
            </a:xfrm>
            <a:prstGeom prst="rect">
              <a:avLst/>
            </a:prstGeom>
            <a:noFill/>
            <a:ln>
              <a:noFill/>
            </a:ln>
            <a:effectLst/>
            <a:scene3d>
              <a:camera prst="orthographicFront">
                <a:rot lat="0" lon="0" rev="0"/>
              </a:camera>
              <a:lightRig rig="balanced" dir="t">
                <a:rot lat="0" lon="0" rev="8700000"/>
              </a:lightRig>
            </a:scene3d>
            <a:sp3d>
              <a:bevelT w="190500" h="38100"/>
            </a:sp3d>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400" kern="1200">
                  <a:solidFill>
                    <a:schemeClr val="lt1"/>
                  </a:solidFill>
                  <a:latin typeface="+mn-lt"/>
                  <a:ea typeface="+mn-ea"/>
                  <a:cs typeface="+mn-cs"/>
                  <a:sym typeface="Arial" charset="0"/>
                </a:defRPr>
              </a:lvl1pPr>
              <a:lvl2pPr marL="457200" algn="l" rtl="0" fontAlgn="base">
                <a:spcBef>
                  <a:spcPct val="0"/>
                </a:spcBef>
                <a:spcAft>
                  <a:spcPct val="0"/>
                </a:spcAft>
                <a:defRPr sz="1400" kern="1200">
                  <a:solidFill>
                    <a:schemeClr val="lt1"/>
                  </a:solidFill>
                  <a:latin typeface="+mn-lt"/>
                  <a:ea typeface="+mn-ea"/>
                  <a:cs typeface="+mn-cs"/>
                  <a:sym typeface="Arial" charset="0"/>
                </a:defRPr>
              </a:lvl2pPr>
              <a:lvl3pPr marL="914400" algn="l" rtl="0" fontAlgn="base">
                <a:spcBef>
                  <a:spcPct val="0"/>
                </a:spcBef>
                <a:spcAft>
                  <a:spcPct val="0"/>
                </a:spcAft>
                <a:defRPr sz="1400" kern="1200">
                  <a:solidFill>
                    <a:schemeClr val="lt1"/>
                  </a:solidFill>
                  <a:latin typeface="+mn-lt"/>
                  <a:ea typeface="+mn-ea"/>
                  <a:cs typeface="+mn-cs"/>
                  <a:sym typeface="Arial" charset="0"/>
                </a:defRPr>
              </a:lvl3pPr>
              <a:lvl4pPr marL="1371600" algn="l" rtl="0" fontAlgn="base">
                <a:spcBef>
                  <a:spcPct val="0"/>
                </a:spcBef>
                <a:spcAft>
                  <a:spcPct val="0"/>
                </a:spcAft>
                <a:defRPr sz="1400" kern="1200">
                  <a:solidFill>
                    <a:schemeClr val="lt1"/>
                  </a:solidFill>
                  <a:latin typeface="+mn-lt"/>
                  <a:ea typeface="+mn-ea"/>
                  <a:cs typeface="+mn-cs"/>
                  <a:sym typeface="Arial" charset="0"/>
                </a:defRPr>
              </a:lvl4pPr>
              <a:lvl5pPr marL="1828800" algn="l" rtl="0" fontAlgn="base">
                <a:spcBef>
                  <a:spcPct val="0"/>
                </a:spcBef>
                <a:spcAft>
                  <a:spcPct val="0"/>
                </a:spcAft>
                <a:defRPr sz="1400" kern="1200">
                  <a:solidFill>
                    <a:schemeClr val="lt1"/>
                  </a:solidFill>
                  <a:latin typeface="+mn-lt"/>
                  <a:ea typeface="+mn-ea"/>
                  <a:cs typeface="+mn-cs"/>
                  <a:sym typeface="Arial" charset="0"/>
                </a:defRPr>
              </a:lvl5pPr>
              <a:lvl6pPr marL="2286000" algn="l" defTabSz="457200" rtl="0" eaLnBrk="1" latinLnBrk="0" hangingPunct="1">
                <a:defRPr sz="1400" kern="1200">
                  <a:solidFill>
                    <a:schemeClr val="lt1"/>
                  </a:solidFill>
                  <a:latin typeface="+mn-lt"/>
                  <a:ea typeface="+mn-ea"/>
                  <a:cs typeface="+mn-cs"/>
                  <a:sym typeface="Arial" charset="0"/>
                </a:defRPr>
              </a:lvl6pPr>
              <a:lvl7pPr marL="2743200" algn="l" defTabSz="457200" rtl="0" eaLnBrk="1" latinLnBrk="0" hangingPunct="1">
                <a:defRPr sz="1400" kern="1200">
                  <a:solidFill>
                    <a:schemeClr val="lt1"/>
                  </a:solidFill>
                  <a:latin typeface="+mn-lt"/>
                  <a:ea typeface="+mn-ea"/>
                  <a:cs typeface="+mn-cs"/>
                  <a:sym typeface="Arial" charset="0"/>
                </a:defRPr>
              </a:lvl7pPr>
              <a:lvl8pPr marL="3200400" algn="l" defTabSz="457200" rtl="0" eaLnBrk="1" latinLnBrk="0" hangingPunct="1">
                <a:defRPr sz="1400" kern="1200">
                  <a:solidFill>
                    <a:schemeClr val="lt1"/>
                  </a:solidFill>
                  <a:latin typeface="+mn-lt"/>
                  <a:ea typeface="+mn-ea"/>
                  <a:cs typeface="+mn-cs"/>
                  <a:sym typeface="Arial" charset="0"/>
                </a:defRPr>
              </a:lvl8pPr>
              <a:lvl9pPr marL="3657600" algn="l" defTabSz="457200" rtl="0" eaLnBrk="1" latinLnBrk="0" hangingPunct="1">
                <a:defRPr sz="1400" kern="1200">
                  <a:solidFill>
                    <a:schemeClr val="lt1"/>
                  </a:solidFill>
                  <a:latin typeface="+mn-lt"/>
                  <a:ea typeface="+mn-ea"/>
                  <a:cs typeface="+mn-cs"/>
                  <a:sym typeface="Arial" charset="0"/>
                </a:defRPr>
              </a:lvl9pPr>
            </a:lstStyle>
            <a:p>
              <a:pPr marL="0" marR="0" lvl="0" indent="0" algn="ctr" defTabSz="914378" rtl="0" eaLnBrk="1" fontAlgn="base" latinLnBrk="0" hangingPunct="1">
                <a:lnSpc>
                  <a:spcPct val="100000"/>
                </a:lnSpc>
                <a:spcBef>
                  <a:spcPct val="0"/>
                </a:spcBef>
                <a:spcAft>
                  <a:spcPct val="0"/>
                </a:spcAft>
                <a:buClrTx/>
                <a:buSzTx/>
                <a:buFontTx/>
                <a:buNone/>
                <a:tabLst/>
                <a:defRPr/>
              </a:pPr>
              <a:r>
                <a:rPr kumimoji="0" lang="en-GB" sz="1000" b="1" i="0" u="none" strike="noStrike" kern="1200" cap="none" spc="0" normalizeH="0" baseline="0" noProof="0" dirty="0">
                  <a:ln>
                    <a:noFill/>
                  </a:ln>
                  <a:solidFill>
                    <a:srgbClr val="FFFFFF"/>
                  </a:solidFill>
                  <a:effectLst/>
                  <a:uLnTx/>
                  <a:uFillTx/>
                  <a:latin typeface="Asap" panose="020F0504030202060203" pitchFamily="34" charset="77"/>
                  <a:ea typeface="+mn-ea"/>
                  <a:cs typeface="Arial" panose="020B0604020202020204" pitchFamily="34" charset="0"/>
                  <a:sym typeface="Asap" panose="02000506040000020004" pitchFamily="2" charset="0"/>
                </a:rPr>
                <a:t>THOUGHT LEADERSHIP &amp;</a:t>
              </a:r>
            </a:p>
            <a:p>
              <a:pPr marL="0" marR="0" lvl="0" indent="0" algn="ctr" defTabSz="914378" rtl="0" eaLnBrk="1" fontAlgn="base" latinLnBrk="0" hangingPunct="1">
                <a:lnSpc>
                  <a:spcPct val="100000"/>
                </a:lnSpc>
                <a:spcBef>
                  <a:spcPct val="0"/>
                </a:spcBef>
                <a:spcAft>
                  <a:spcPct val="0"/>
                </a:spcAft>
                <a:buClrTx/>
                <a:buSzTx/>
                <a:buFontTx/>
                <a:buNone/>
                <a:tabLst/>
                <a:defRPr/>
              </a:pPr>
              <a:r>
                <a:rPr kumimoji="0" lang="en-GB" sz="1000" b="1" i="0" u="none" strike="noStrike" kern="1200" cap="none" spc="0" normalizeH="0" baseline="0" noProof="0" dirty="0">
                  <a:ln>
                    <a:noFill/>
                  </a:ln>
                  <a:solidFill>
                    <a:srgbClr val="FFFFFF"/>
                  </a:solidFill>
                  <a:effectLst/>
                  <a:uLnTx/>
                  <a:uFillTx/>
                  <a:latin typeface="Asap" panose="020F0504030202060203" pitchFamily="34" charset="77"/>
                  <a:ea typeface="+mn-ea"/>
                  <a:cs typeface="Arial" panose="020B0604020202020204" pitchFamily="34" charset="0"/>
                  <a:sym typeface="Asap" panose="02000506040000020004" pitchFamily="2" charset="0"/>
                </a:rPr>
                <a:t>MARKET RESEARCH</a:t>
              </a:r>
            </a:p>
          </p:txBody>
        </p:sp>
        <p:sp>
          <p:nvSpPr>
            <p:cNvPr id="25" name="Rectangle 24">
              <a:extLst>
                <a:ext uri="{FF2B5EF4-FFF2-40B4-BE49-F238E27FC236}">
                  <a16:creationId xmlns:a16="http://schemas.microsoft.com/office/drawing/2014/main" id="{345A322E-A632-37F5-6E9A-1B31B2BC1D94}"/>
                </a:ext>
              </a:extLst>
            </p:cNvPr>
            <p:cNvSpPr/>
            <p:nvPr/>
          </p:nvSpPr>
          <p:spPr>
            <a:xfrm>
              <a:off x="3132894" y="3079961"/>
              <a:ext cx="1069556" cy="473768"/>
            </a:xfrm>
            <a:prstGeom prst="rect">
              <a:avLst/>
            </a:prstGeom>
            <a:noFill/>
            <a:ln>
              <a:noFill/>
            </a:ln>
            <a:effectLst/>
            <a:scene3d>
              <a:camera prst="orthographicFront">
                <a:rot lat="0" lon="0" rev="0"/>
              </a:camera>
              <a:lightRig rig="balanced" dir="t">
                <a:rot lat="0" lon="0" rev="8700000"/>
              </a:lightRig>
            </a:scene3d>
            <a:sp3d>
              <a:bevelT w="190500" h="38100"/>
            </a:sp3d>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400" kern="1200">
                  <a:solidFill>
                    <a:schemeClr val="lt1"/>
                  </a:solidFill>
                  <a:latin typeface="+mn-lt"/>
                  <a:ea typeface="+mn-ea"/>
                  <a:cs typeface="+mn-cs"/>
                  <a:sym typeface="Arial" charset="0"/>
                </a:defRPr>
              </a:lvl1pPr>
              <a:lvl2pPr marL="457200" algn="l" rtl="0" fontAlgn="base">
                <a:spcBef>
                  <a:spcPct val="0"/>
                </a:spcBef>
                <a:spcAft>
                  <a:spcPct val="0"/>
                </a:spcAft>
                <a:defRPr sz="1400" kern="1200">
                  <a:solidFill>
                    <a:schemeClr val="lt1"/>
                  </a:solidFill>
                  <a:latin typeface="+mn-lt"/>
                  <a:ea typeface="+mn-ea"/>
                  <a:cs typeface="+mn-cs"/>
                  <a:sym typeface="Arial" charset="0"/>
                </a:defRPr>
              </a:lvl2pPr>
              <a:lvl3pPr marL="914400" algn="l" rtl="0" fontAlgn="base">
                <a:spcBef>
                  <a:spcPct val="0"/>
                </a:spcBef>
                <a:spcAft>
                  <a:spcPct val="0"/>
                </a:spcAft>
                <a:defRPr sz="1400" kern="1200">
                  <a:solidFill>
                    <a:schemeClr val="lt1"/>
                  </a:solidFill>
                  <a:latin typeface="+mn-lt"/>
                  <a:ea typeface="+mn-ea"/>
                  <a:cs typeface="+mn-cs"/>
                  <a:sym typeface="Arial" charset="0"/>
                </a:defRPr>
              </a:lvl3pPr>
              <a:lvl4pPr marL="1371600" algn="l" rtl="0" fontAlgn="base">
                <a:spcBef>
                  <a:spcPct val="0"/>
                </a:spcBef>
                <a:spcAft>
                  <a:spcPct val="0"/>
                </a:spcAft>
                <a:defRPr sz="1400" kern="1200">
                  <a:solidFill>
                    <a:schemeClr val="lt1"/>
                  </a:solidFill>
                  <a:latin typeface="+mn-lt"/>
                  <a:ea typeface="+mn-ea"/>
                  <a:cs typeface="+mn-cs"/>
                  <a:sym typeface="Arial" charset="0"/>
                </a:defRPr>
              </a:lvl4pPr>
              <a:lvl5pPr marL="1828800" algn="l" rtl="0" fontAlgn="base">
                <a:spcBef>
                  <a:spcPct val="0"/>
                </a:spcBef>
                <a:spcAft>
                  <a:spcPct val="0"/>
                </a:spcAft>
                <a:defRPr sz="1400" kern="1200">
                  <a:solidFill>
                    <a:schemeClr val="lt1"/>
                  </a:solidFill>
                  <a:latin typeface="+mn-lt"/>
                  <a:ea typeface="+mn-ea"/>
                  <a:cs typeface="+mn-cs"/>
                  <a:sym typeface="Arial" charset="0"/>
                </a:defRPr>
              </a:lvl5pPr>
              <a:lvl6pPr marL="2286000" algn="l" defTabSz="457200" rtl="0" eaLnBrk="1" latinLnBrk="0" hangingPunct="1">
                <a:defRPr sz="1400" kern="1200">
                  <a:solidFill>
                    <a:schemeClr val="lt1"/>
                  </a:solidFill>
                  <a:latin typeface="+mn-lt"/>
                  <a:ea typeface="+mn-ea"/>
                  <a:cs typeface="+mn-cs"/>
                  <a:sym typeface="Arial" charset="0"/>
                </a:defRPr>
              </a:lvl6pPr>
              <a:lvl7pPr marL="2743200" algn="l" defTabSz="457200" rtl="0" eaLnBrk="1" latinLnBrk="0" hangingPunct="1">
                <a:defRPr sz="1400" kern="1200">
                  <a:solidFill>
                    <a:schemeClr val="lt1"/>
                  </a:solidFill>
                  <a:latin typeface="+mn-lt"/>
                  <a:ea typeface="+mn-ea"/>
                  <a:cs typeface="+mn-cs"/>
                  <a:sym typeface="Arial" charset="0"/>
                </a:defRPr>
              </a:lvl7pPr>
              <a:lvl8pPr marL="3200400" algn="l" defTabSz="457200" rtl="0" eaLnBrk="1" latinLnBrk="0" hangingPunct="1">
                <a:defRPr sz="1400" kern="1200">
                  <a:solidFill>
                    <a:schemeClr val="lt1"/>
                  </a:solidFill>
                  <a:latin typeface="+mn-lt"/>
                  <a:ea typeface="+mn-ea"/>
                  <a:cs typeface="+mn-cs"/>
                  <a:sym typeface="Arial" charset="0"/>
                </a:defRPr>
              </a:lvl8pPr>
              <a:lvl9pPr marL="3657600" algn="l" defTabSz="457200" rtl="0" eaLnBrk="1" latinLnBrk="0" hangingPunct="1">
                <a:defRPr sz="1400" kern="1200">
                  <a:solidFill>
                    <a:schemeClr val="lt1"/>
                  </a:solidFill>
                  <a:latin typeface="+mn-lt"/>
                  <a:ea typeface="+mn-ea"/>
                  <a:cs typeface="+mn-cs"/>
                  <a:sym typeface="Arial" charset="0"/>
                </a:defRPr>
              </a:lvl9pPr>
            </a:lstStyle>
            <a:p>
              <a:pPr marL="0" marR="0" lvl="0" indent="0" algn="ctr" defTabSz="914378" rtl="0" eaLnBrk="1" fontAlgn="base" latinLnBrk="0" hangingPunct="1">
                <a:lnSpc>
                  <a:spcPct val="100000"/>
                </a:lnSpc>
                <a:spcBef>
                  <a:spcPct val="0"/>
                </a:spcBef>
                <a:spcAft>
                  <a:spcPct val="0"/>
                </a:spcAft>
                <a:buClrTx/>
                <a:buSzTx/>
                <a:buFontTx/>
                <a:buNone/>
                <a:tabLst/>
                <a:defRPr/>
              </a:pPr>
              <a:r>
                <a:rPr kumimoji="0" lang="en-GB" sz="1000" b="1" i="0" u="none" strike="noStrike" kern="1200" cap="none" spc="0" normalizeH="0" baseline="0" noProof="0" dirty="0">
                  <a:ln>
                    <a:noFill/>
                  </a:ln>
                  <a:solidFill>
                    <a:srgbClr val="FFFFFF"/>
                  </a:solidFill>
                  <a:effectLst/>
                  <a:uLnTx/>
                  <a:uFillTx/>
                  <a:latin typeface="Asap" panose="020F0504030202060203" pitchFamily="34" charset="77"/>
                  <a:ea typeface="+mn-ea"/>
                  <a:cs typeface="Arial" panose="020B0604020202020204" pitchFamily="34" charset="0"/>
                  <a:sym typeface="Asap" panose="02000506040000020004" pitchFamily="2" charset="0"/>
                </a:rPr>
                <a:t>PROJECTS &amp;</a:t>
              </a:r>
            </a:p>
            <a:p>
              <a:pPr marL="0" marR="0" lvl="0" indent="0" algn="ctr" defTabSz="914378" rtl="0" eaLnBrk="1" fontAlgn="base" latinLnBrk="0" hangingPunct="1">
                <a:lnSpc>
                  <a:spcPct val="100000"/>
                </a:lnSpc>
                <a:spcBef>
                  <a:spcPct val="0"/>
                </a:spcBef>
                <a:spcAft>
                  <a:spcPct val="0"/>
                </a:spcAft>
                <a:buClrTx/>
                <a:buSzTx/>
                <a:buFontTx/>
                <a:buNone/>
                <a:tabLst/>
                <a:defRPr/>
              </a:pPr>
              <a:r>
                <a:rPr kumimoji="0" lang="en-GB" sz="1000" b="1" i="0" u="none" strike="noStrike" kern="1200" cap="none" spc="0" normalizeH="0" baseline="0" noProof="0" dirty="0">
                  <a:ln>
                    <a:noFill/>
                  </a:ln>
                  <a:solidFill>
                    <a:srgbClr val="FFFFFF"/>
                  </a:solidFill>
                  <a:effectLst/>
                  <a:uLnTx/>
                  <a:uFillTx/>
                  <a:latin typeface="Asap" panose="020F0504030202060203" pitchFamily="34" charset="77"/>
                  <a:ea typeface="+mn-ea"/>
                  <a:cs typeface="Arial" panose="020B0604020202020204" pitchFamily="34" charset="0"/>
                  <a:sym typeface="Asap" panose="02000506040000020004" pitchFamily="2" charset="0"/>
                </a:rPr>
                <a:t>PROGRAMS</a:t>
              </a:r>
            </a:p>
          </p:txBody>
        </p:sp>
        <p:sp>
          <p:nvSpPr>
            <p:cNvPr id="26" name="Rectangle 25">
              <a:extLst>
                <a:ext uri="{FF2B5EF4-FFF2-40B4-BE49-F238E27FC236}">
                  <a16:creationId xmlns:a16="http://schemas.microsoft.com/office/drawing/2014/main" id="{BCCCB175-A838-46B6-4DFA-54F560978A01}"/>
                </a:ext>
              </a:extLst>
            </p:cNvPr>
            <p:cNvSpPr/>
            <p:nvPr/>
          </p:nvSpPr>
          <p:spPr>
            <a:xfrm>
              <a:off x="1426813" y="3079961"/>
              <a:ext cx="1473290" cy="473768"/>
            </a:xfrm>
            <a:prstGeom prst="rect">
              <a:avLst/>
            </a:prstGeom>
            <a:noFill/>
            <a:ln>
              <a:noFill/>
            </a:ln>
            <a:effectLst/>
            <a:scene3d>
              <a:camera prst="orthographicFront">
                <a:rot lat="0" lon="0" rev="0"/>
              </a:camera>
              <a:lightRig rig="balanced" dir="t">
                <a:rot lat="0" lon="0" rev="8700000"/>
              </a:lightRig>
            </a:scene3d>
            <a:sp3d>
              <a:bevelT w="190500" h="38100"/>
            </a:sp3d>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400" kern="1200">
                  <a:solidFill>
                    <a:schemeClr val="lt1"/>
                  </a:solidFill>
                  <a:latin typeface="+mn-lt"/>
                  <a:ea typeface="+mn-ea"/>
                  <a:cs typeface="+mn-cs"/>
                  <a:sym typeface="Arial" charset="0"/>
                </a:defRPr>
              </a:lvl1pPr>
              <a:lvl2pPr marL="457200" algn="l" rtl="0" fontAlgn="base">
                <a:spcBef>
                  <a:spcPct val="0"/>
                </a:spcBef>
                <a:spcAft>
                  <a:spcPct val="0"/>
                </a:spcAft>
                <a:defRPr sz="1400" kern="1200">
                  <a:solidFill>
                    <a:schemeClr val="lt1"/>
                  </a:solidFill>
                  <a:latin typeface="+mn-lt"/>
                  <a:ea typeface="+mn-ea"/>
                  <a:cs typeface="+mn-cs"/>
                  <a:sym typeface="Arial" charset="0"/>
                </a:defRPr>
              </a:lvl2pPr>
              <a:lvl3pPr marL="914400" algn="l" rtl="0" fontAlgn="base">
                <a:spcBef>
                  <a:spcPct val="0"/>
                </a:spcBef>
                <a:spcAft>
                  <a:spcPct val="0"/>
                </a:spcAft>
                <a:defRPr sz="1400" kern="1200">
                  <a:solidFill>
                    <a:schemeClr val="lt1"/>
                  </a:solidFill>
                  <a:latin typeface="+mn-lt"/>
                  <a:ea typeface="+mn-ea"/>
                  <a:cs typeface="+mn-cs"/>
                  <a:sym typeface="Arial" charset="0"/>
                </a:defRPr>
              </a:lvl3pPr>
              <a:lvl4pPr marL="1371600" algn="l" rtl="0" fontAlgn="base">
                <a:spcBef>
                  <a:spcPct val="0"/>
                </a:spcBef>
                <a:spcAft>
                  <a:spcPct val="0"/>
                </a:spcAft>
                <a:defRPr sz="1400" kern="1200">
                  <a:solidFill>
                    <a:schemeClr val="lt1"/>
                  </a:solidFill>
                  <a:latin typeface="+mn-lt"/>
                  <a:ea typeface="+mn-ea"/>
                  <a:cs typeface="+mn-cs"/>
                  <a:sym typeface="Arial" charset="0"/>
                </a:defRPr>
              </a:lvl4pPr>
              <a:lvl5pPr marL="1828800" algn="l" rtl="0" fontAlgn="base">
                <a:spcBef>
                  <a:spcPct val="0"/>
                </a:spcBef>
                <a:spcAft>
                  <a:spcPct val="0"/>
                </a:spcAft>
                <a:defRPr sz="1400" kern="1200">
                  <a:solidFill>
                    <a:schemeClr val="lt1"/>
                  </a:solidFill>
                  <a:latin typeface="+mn-lt"/>
                  <a:ea typeface="+mn-ea"/>
                  <a:cs typeface="+mn-cs"/>
                  <a:sym typeface="Arial" charset="0"/>
                </a:defRPr>
              </a:lvl5pPr>
              <a:lvl6pPr marL="2286000" algn="l" defTabSz="457200" rtl="0" eaLnBrk="1" latinLnBrk="0" hangingPunct="1">
                <a:defRPr sz="1400" kern="1200">
                  <a:solidFill>
                    <a:schemeClr val="lt1"/>
                  </a:solidFill>
                  <a:latin typeface="+mn-lt"/>
                  <a:ea typeface="+mn-ea"/>
                  <a:cs typeface="+mn-cs"/>
                  <a:sym typeface="Arial" charset="0"/>
                </a:defRPr>
              </a:lvl6pPr>
              <a:lvl7pPr marL="2743200" algn="l" defTabSz="457200" rtl="0" eaLnBrk="1" latinLnBrk="0" hangingPunct="1">
                <a:defRPr sz="1400" kern="1200">
                  <a:solidFill>
                    <a:schemeClr val="lt1"/>
                  </a:solidFill>
                  <a:latin typeface="+mn-lt"/>
                  <a:ea typeface="+mn-ea"/>
                  <a:cs typeface="+mn-cs"/>
                  <a:sym typeface="Arial" charset="0"/>
                </a:defRPr>
              </a:lvl7pPr>
              <a:lvl8pPr marL="3200400" algn="l" defTabSz="457200" rtl="0" eaLnBrk="1" latinLnBrk="0" hangingPunct="1">
                <a:defRPr sz="1400" kern="1200">
                  <a:solidFill>
                    <a:schemeClr val="lt1"/>
                  </a:solidFill>
                  <a:latin typeface="+mn-lt"/>
                  <a:ea typeface="+mn-ea"/>
                  <a:cs typeface="+mn-cs"/>
                  <a:sym typeface="Arial" charset="0"/>
                </a:defRPr>
              </a:lvl8pPr>
              <a:lvl9pPr marL="3657600" algn="l" defTabSz="457200" rtl="0" eaLnBrk="1" latinLnBrk="0" hangingPunct="1">
                <a:defRPr sz="1400" kern="1200">
                  <a:solidFill>
                    <a:schemeClr val="lt1"/>
                  </a:solidFill>
                  <a:latin typeface="+mn-lt"/>
                  <a:ea typeface="+mn-ea"/>
                  <a:cs typeface="+mn-cs"/>
                  <a:sym typeface="Arial" charset="0"/>
                </a:defRPr>
              </a:lvl9pPr>
            </a:lstStyle>
            <a:p>
              <a:pPr marL="0" marR="0" lvl="0" indent="0" algn="ctr" defTabSz="914378" rtl="0" eaLnBrk="1" fontAlgn="base" latinLnBrk="0" hangingPunct="1">
                <a:lnSpc>
                  <a:spcPct val="100000"/>
                </a:lnSpc>
                <a:spcBef>
                  <a:spcPct val="0"/>
                </a:spcBef>
                <a:spcAft>
                  <a:spcPct val="0"/>
                </a:spcAft>
                <a:buClrTx/>
                <a:buSzTx/>
                <a:buFontTx/>
                <a:buNone/>
                <a:tabLst/>
                <a:defRPr/>
              </a:pPr>
              <a:r>
                <a:rPr kumimoji="0" lang="en-GB" sz="1000" b="1" i="0" u="none" strike="noStrike" kern="1200" cap="none" spc="0" normalizeH="0" baseline="0" noProof="0" dirty="0">
                  <a:ln>
                    <a:noFill/>
                  </a:ln>
                  <a:solidFill>
                    <a:srgbClr val="FFFFFF"/>
                  </a:solidFill>
                  <a:effectLst/>
                  <a:uLnTx/>
                  <a:uFillTx/>
                  <a:latin typeface="Asap" panose="020F0504030202060203" pitchFamily="34" charset="77"/>
                  <a:ea typeface="+mn-ea"/>
                  <a:cs typeface="Arial" panose="020B0604020202020204" pitchFamily="34" charset="0"/>
                  <a:sym typeface="Asap" panose="02000506040000020004" pitchFamily="2" charset="0"/>
                </a:rPr>
                <a:t>+200 MEMBERSHIP</a:t>
              </a:r>
            </a:p>
            <a:p>
              <a:pPr marL="0" marR="0" lvl="0" indent="0" algn="ctr" defTabSz="914378" rtl="0" eaLnBrk="1" fontAlgn="base" latinLnBrk="0" hangingPunct="1">
                <a:lnSpc>
                  <a:spcPct val="100000"/>
                </a:lnSpc>
                <a:spcBef>
                  <a:spcPct val="0"/>
                </a:spcBef>
                <a:spcAft>
                  <a:spcPct val="0"/>
                </a:spcAft>
                <a:buClrTx/>
                <a:buSzTx/>
                <a:buFontTx/>
                <a:buNone/>
                <a:tabLst/>
                <a:defRPr/>
              </a:pPr>
              <a:r>
                <a:rPr kumimoji="0" lang="en-GB" sz="1000" b="1" i="0" u="none" strike="noStrike" kern="1200" cap="none" spc="0" normalizeH="0" baseline="0" noProof="0" dirty="0">
                  <a:ln>
                    <a:noFill/>
                  </a:ln>
                  <a:solidFill>
                    <a:srgbClr val="FFFFFF"/>
                  </a:solidFill>
                  <a:effectLst/>
                  <a:uLnTx/>
                  <a:uFillTx/>
                  <a:latin typeface="Asap" panose="020F0504030202060203" pitchFamily="34" charset="77"/>
                  <a:ea typeface="+mn-ea"/>
                  <a:cs typeface="Arial" panose="020B0604020202020204" pitchFamily="34" charset="0"/>
                  <a:sym typeface="Asap" panose="02000506040000020004" pitchFamily="2" charset="0"/>
                </a:rPr>
                <a:t>COMMUNITY</a:t>
              </a:r>
            </a:p>
          </p:txBody>
        </p:sp>
        <p:cxnSp>
          <p:nvCxnSpPr>
            <p:cNvPr id="27" name="Straight Connector 26">
              <a:extLst>
                <a:ext uri="{FF2B5EF4-FFF2-40B4-BE49-F238E27FC236}">
                  <a16:creationId xmlns:a16="http://schemas.microsoft.com/office/drawing/2014/main" id="{A4A9EB91-B248-D27A-2DE4-2037394FC628}"/>
                </a:ext>
              </a:extLst>
            </p:cNvPr>
            <p:cNvCxnSpPr>
              <a:cxnSpLocks/>
            </p:cNvCxnSpPr>
            <p:nvPr/>
          </p:nvCxnSpPr>
          <p:spPr>
            <a:xfrm flipV="1">
              <a:off x="1295952" y="3075129"/>
              <a:ext cx="0" cy="485258"/>
            </a:xfrm>
            <a:prstGeom prst="line">
              <a:avLst/>
            </a:prstGeom>
            <a:ln w="3175">
              <a:solidFill>
                <a:schemeClr val="bg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28" name="Straight Connector 27">
              <a:extLst>
                <a:ext uri="{FF2B5EF4-FFF2-40B4-BE49-F238E27FC236}">
                  <a16:creationId xmlns:a16="http://schemas.microsoft.com/office/drawing/2014/main" id="{E4D81AF1-E19B-96D3-FB8D-590C7E951568}"/>
                </a:ext>
              </a:extLst>
            </p:cNvPr>
            <p:cNvCxnSpPr>
              <a:cxnSpLocks/>
            </p:cNvCxnSpPr>
            <p:nvPr/>
          </p:nvCxnSpPr>
          <p:spPr>
            <a:xfrm flipV="1">
              <a:off x="3003080" y="3145667"/>
              <a:ext cx="0" cy="334196"/>
            </a:xfrm>
            <a:prstGeom prst="line">
              <a:avLst/>
            </a:prstGeom>
            <a:ln w="3175">
              <a:solidFill>
                <a:schemeClr val="bg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29" name="Straight Connector 28">
              <a:extLst>
                <a:ext uri="{FF2B5EF4-FFF2-40B4-BE49-F238E27FC236}">
                  <a16:creationId xmlns:a16="http://schemas.microsoft.com/office/drawing/2014/main" id="{6D9B980B-B024-FC98-3BC4-ED841A5C3F5E}"/>
                </a:ext>
              </a:extLst>
            </p:cNvPr>
            <p:cNvCxnSpPr>
              <a:cxnSpLocks/>
            </p:cNvCxnSpPr>
            <p:nvPr/>
          </p:nvCxnSpPr>
          <p:spPr>
            <a:xfrm flipV="1">
              <a:off x="4303242" y="3145667"/>
              <a:ext cx="0" cy="334196"/>
            </a:xfrm>
            <a:prstGeom prst="line">
              <a:avLst/>
            </a:prstGeom>
            <a:ln w="3175">
              <a:solidFill>
                <a:schemeClr val="bg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30" name="Straight Connector 29">
              <a:extLst>
                <a:ext uri="{FF2B5EF4-FFF2-40B4-BE49-F238E27FC236}">
                  <a16:creationId xmlns:a16="http://schemas.microsoft.com/office/drawing/2014/main" id="{7EFEAF33-EFBA-4297-BFDF-60FC15D086F9}"/>
                </a:ext>
              </a:extLst>
            </p:cNvPr>
            <p:cNvCxnSpPr>
              <a:cxnSpLocks/>
            </p:cNvCxnSpPr>
            <p:nvPr/>
          </p:nvCxnSpPr>
          <p:spPr>
            <a:xfrm flipV="1">
              <a:off x="5479580" y="3145667"/>
              <a:ext cx="0" cy="334196"/>
            </a:xfrm>
            <a:prstGeom prst="line">
              <a:avLst/>
            </a:prstGeom>
            <a:ln w="3175">
              <a:solidFill>
                <a:schemeClr val="bg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31" name="Straight Connector 30">
              <a:extLst>
                <a:ext uri="{FF2B5EF4-FFF2-40B4-BE49-F238E27FC236}">
                  <a16:creationId xmlns:a16="http://schemas.microsoft.com/office/drawing/2014/main" id="{ECCDDEBA-F990-3F5C-2A1B-8B7986E4C9D1}"/>
                </a:ext>
              </a:extLst>
            </p:cNvPr>
            <p:cNvCxnSpPr>
              <a:cxnSpLocks/>
            </p:cNvCxnSpPr>
            <p:nvPr/>
          </p:nvCxnSpPr>
          <p:spPr>
            <a:xfrm flipV="1">
              <a:off x="7075018" y="3145667"/>
              <a:ext cx="0" cy="334196"/>
            </a:xfrm>
            <a:prstGeom prst="line">
              <a:avLst/>
            </a:prstGeom>
            <a:ln w="3175">
              <a:solidFill>
                <a:schemeClr val="bg1"/>
              </a:solidFill>
              <a:prstDash val="dash"/>
            </a:ln>
            <a:effectLst/>
          </p:spPr>
          <p:style>
            <a:lnRef idx="2">
              <a:schemeClr val="accent1"/>
            </a:lnRef>
            <a:fillRef idx="0">
              <a:schemeClr val="accent1"/>
            </a:fillRef>
            <a:effectRef idx="1">
              <a:schemeClr val="accent1"/>
            </a:effectRef>
            <a:fontRef idx="minor">
              <a:schemeClr val="tx1"/>
            </a:fontRef>
          </p:style>
        </p:cxnSp>
      </p:grpSp>
      <p:grpSp>
        <p:nvGrpSpPr>
          <p:cNvPr id="10" name="Group 9">
            <a:extLst>
              <a:ext uri="{FF2B5EF4-FFF2-40B4-BE49-F238E27FC236}">
                <a16:creationId xmlns:a16="http://schemas.microsoft.com/office/drawing/2014/main" id="{8F3D508D-2883-5E92-D80B-88607B01FD8C}"/>
              </a:ext>
            </a:extLst>
          </p:cNvPr>
          <p:cNvGrpSpPr/>
          <p:nvPr/>
        </p:nvGrpSpPr>
        <p:grpSpPr>
          <a:xfrm>
            <a:off x="680361" y="3222842"/>
            <a:ext cx="7786793" cy="817243"/>
            <a:chOff x="699417" y="2190428"/>
            <a:chExt cx="7786793" cy="817243"/>
          </a:xfrm>
        </p:grpSpPr>
        <p:grpSp>
          <p:nvGrpSpPr>
            <p:cNvPr id="11" name="Group 10">
              <a:extLst>
                <a:ext uri="{FF2B5EF4-FFF2-40B4-BE49-F238E27FC236}">
                  <a16:creationId xmlns:a16="http://schemas.microsoft.com/office/drawing/2014/main" id="{BB5B732A-D171-5E46-D45A-9F4EFBE9A333}"/>
                </a:ext>
              </a:extLst>
            </p:cNvPr>
            <p:cNvGrpSpPr/>
            <p:nvPr/>
          </p:nvGrpSpPr>
          <p:grpSpPr>
            <a:xfrm>
              <a:off x="699417" y="2190428"/>
              <a:ext cx="2378901" cy="817243"/>
              <a:chOff x="2209238" y="958994"/>
              <a:chExt cx="5031335" cy="1015920"/>
            </a:xfrm>
            <a:solidFill>
              <a:srgbClr val="003D69"/>
            </a:solidFill>
          </p:grpSpPr>
          <p:sp>
            <p:nvSpPr>
              <p:cNvPr id="18" name="Rounded Rectangle 25">
                <a:extLst>
                  <a:ext uri="{FF2B5EF4-FFF2-40B4-BE49-F238E27FC236}">
                    <a16:creationId xmlns:a16="http://schemas.microsoft.com/office/drawing/2014/main" id="{757E6D56-F0A0-0AAC-7EA0-5B5D2DC0B342}"/>
                  </a:ext>
                </a:extLst>
              </p:cNvPr>
              <p:cNvSpPr/>
              <p:nvPr/>
            </p:nvSpPr>
            <p:spPr>
              <a:xfrm>
                <a:off x="2209238" y="958994"/>
                <a:ext cx="5031335" cy="1015920"/>
              </a:xfrm>
              <a:prstGeom prst="roundRect">
                <a:avLst/>
              </a:prstGeom>
              <a:grpFill/>
              <a:ln w="254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horz" wrap="square" lIns="91439" tIns="91439" rIns="91439" bIns="91439" numCol="1" spcCol="38100" rtlCol="0" anchor="ctr">
                <a:spAutoFit/>
              </a:bodyPr>
              <a:lstStyle>
                <a:defPPr>
                  <a:defRPr lang="en-US"/>
                </a:defPPr>
                <a:lvl1pPr algn="l" rtl="0" fontAlgn="base">
                  <a:spcBef>
                    <a:spcPct val="0"/>
                  </a:spcBef>
                  <a:spcAft>
                    <a:spcPct val="0"/>
                  </a:spcAft>
                  <a:defRPr sz="1400" kern="1200">
                    <a:solidFill>
                      <a:srgbClr val="000000"/>
                    </a:solidFill>
                    <a:latin typeface="Arial" charset="0"/>
                    <a:ea typeface="ＭＳ Ｐゴシック" charset="0"/>
                    <a:cs typeface="ＭＳ Ｐゴシック" charset="0"/>
                    <a:sym typeface="Arial" charset="0"/>
                  </a:defRPr>
                </a:lvl1pPr>
                <a:lvl2pPr marL="457200" algn="l" rtl="0" fontAlgn="base">
                  <a:spcBef>
                    <a:spcPct val="0"/>
                  </a:spcBef>
                  <a:spcAft>
                    <a:spcPct val="0"/>
                  </a:spcAft>
                  <a:defRPr sz="1400" kern="1200">
                    <a:solidFill>
                      <a:srgbClr val="000000"/>
                    </a:solidFill>
                    <a:latin typeface="Arial" charset="0"/>
                    <a:ea typeface="ＭＳ Ｐゴシック" charset="0"/>
                    <a:cs typeface="ＭＳ Ｐゴシック" charset="0"/>
                    <a:sym typeface="Arial" charset="0"/>
                  </a:defRPr>
                </a:lvl2pPr>
                <a:lvl3pPr marL="914400" algn="l" rtl="0" fontAlgn="base">
                  <a:spcBef>
                    <a:spcPct val="0"/>
                  </a:spcBef>
                  <a:spcAft>
                    <a:spcPct val="0"/>
                  </a:spcAft>
                  <a:defRPr sz="1400" kern="1200">
                    <a:solidFill>
                      <a:srgbClr val="000000"/>
                    </a:solidFill>
                    <a:latin typeface="Arial" charset="0"/>
                    <a:ea typeface="ＭＳ Ｐゴシック" charset="0"/>
                    <a:cs typeface="ＭＳ Ｐゴシック" charset="0"/>
                    <a:sym typeface="Arial" charset="0"/>
                  </a:defRPr>
                </a:lvl3pPr>
                <a:lvl4pPr marL="1371600" algn="l" rtl="0" fontAlgn="base">
                  <a:spcBef>
                    <a:spcPct val="0"/>
                  </a:spcBef>
                  <a:spcAft>
                    <a:spcPct val="0"/>
                  </a:spcAft>
                  <a:defRPr sz="1400" kern="1200">
                    <a:solidFill>
                      <a:srgbClr val="000000"/>
                    </a:solidFill>
                    <a:latin typeface="Arial" charset="0"/>
                    <a:ea typeface="ＭＳ Ｐゴシック" charset="0"/>
                    <a:cs typeface="ＭＳ Ｐゴシック" charset="0"/>
                    <a:sym typeface="Arial" charset="0"/>
                  </a:defRPr>
                </a:lvl4pPr>
                <a:lvl5pPr marL="1828800" algn="l" rtl="0" fontAlgn="base">
                  <a:spcBef>
                    <a:spcPct val="0"/>
                  </a:spcBef>
                  <a:spcAft>
                    <a:spcPct val="0"/>
                  </a:spcAft>
                  <a:defRPr sz="1400" kern="1200">
                    <a:solidFill>
                      <a:srgbClr val="000000"/>
                    </a:solidFill>
                    <a:latin typeface="Arial" charset="0"/>
                    <a:ea typeface="ＭＳ Ｐゴシック" charset="0"/>
                    <a:cs typeface="ＭＳ Ｐゴシック" charset="0"/>
                    <a:sym typeface="Arial" charset="0"/>
                  </a:defRPr>
                </a:lvl5pPr>
                <a:lvl6pPr marL="2286000" algn="l" defTabSz="457200" rtl="0" eaLnBrk="1" latinLnBrk="0" hangingPunct="1">
                  <a:defRPr sz="1400" kern="1200">
                    <a:solidFill>
                      <a:srgbClr val="000000"/>
                    </a:solidFill>
                    <a:latin typeface="Arial" charset="0"/>
                    <a:ea typeface="ＭＳ Ｐゴシック" charset="0"/>
                    <a:cs typeface="ＭＳ Ｐゴシック" charset="0"/>
                    <a:sym typeface="Arial" charset="0"/>
                  </a:defRPr>
                </a:lvl6pPr>
                <a:lvl7pPr marL="2743200" algn="l" defTabSz="457200" rtl="0" eaLnBrk="1" latinLnBrk="0" hangingPunct="1">
                  <a:defRPr sz="1400" kern="1200">
                    <a:solidFill>
                      <a:srgbClr val="000000"/>
                    </a:solidFill>
                    <a:latin typeface="Arial" charset="0"/>
                    <a:ea typeface="ＭＳ Ｐゴシック" charset="0"/>
                    <a:cs typeface="ＭＳ Ｐゴシック" charset="0"/>
                    <a:sym typeface="Arial" charset="0"/>
                  </a:defRPr>
                </a:lvl7pPr>
                <a:lvl8pPr marL="3200400" algn="l" defTabSz="457200" rtl="0" eaLnBrk="1" latinLnBrk="0" hangingPunct="1">
                  <a:defRPr sz="1400" kern="1200">
                    <a:solidFill>
                      <a:srgbClr val="000000"/>
                    </a:solidFill>
                    <a:latin typeface="Arial" charset="0"/>
                    <a:ea typeface="ＭＳ Ｐゴシック" charset="0"/>
                    <a:cs typeface="ＭＳ Ｐゴシック" charset="0"/>
                    <a:sym typeface="Arial" charset="0"/>
                  </a:defRPr>
                </a:lvl8pPr>
                <a:lvl9pPr marL="3657600" algn="l" defTabSz="457200" rtl="0" eaLnBrk="1" latinLnBrk="0" hangingPunct="1">
                  <a:defRPr sz="1400" kern="1200">
                    <a:solidFill>
                      <a:srgbClr val="000000"/>
                    </a:solidFill>
                    <a:latin typeface="Arial" charset="0"/>
                    <a:ea typeface="ＭＳ Ｐゴシック" charset="0"/>
                    <a:cs typeface="ＭＳ Ｐゴシック" charset="0"/>
                    <a:sym typeface="Arial" charset="0"/>
                  </a:defRPr>
                </a:lvl9pPr>
              </a:lstStyle>
              <a:p>
                <a:pPr marL="0" marR="0" lvl="0" indent="0" algn="l" defTabSz="1828754" rtl="0" eaLnBrk="1" fontAlgn="base" latinLnBrk="0" hangingPunct="0">
                  <a:lnSpc>
                    <a:spcPct val="100000"/>
                  </a:lnSpc>
                  <a:spcBef>
                    <a:spcPct val="0"/>
                  </a:spcBef>
                  <a:spcAft>
                    <a:spcPct val="0"/>
                  </a:spcAft>
                  <a:buClrTx/>
                  <a:buSzTx/>
                  <a:buFontTx/>
                  <a:buNone/>
                  <a:tabLst/>
                  <a:defRPr/>
                </a:pPr>
                <a:endParaRPr kumimoji="0" lang="en-US" sz="3600" b="0" i="0" u="none" strike="noStrike" kern="1200" cap="none" spc="0" normalizeH="0" baseline="0" noProof="0">
                  <a:ln>
                    <a:noFill/>
                  </a:ln>
                  <a:solidFill>
                    <a:srgbClr val="242527"/>
                  </a:solidFill>
                  <a:effectLst/>
                  <a:uLnTx/>
                  <a:uFillTx/>
                  <a:latin typeface="Asap" pitchFamily="2" charset="77"/>
                  <a:ea typeface="ＭＳ Ｐゴシック" charset="0"/>
                  <a:cs typeface="+mj-cs"/>
                  <a:sym typeface="Calibri"/>
                </a:endParaRPr>
              </a:p>
            </p:txBody>
          </p:sp>
          <p:sp>
            <p:nvSpPr>
              <p:cNvPr id="19" name="TextBox 70">
                <a:extLst>
                  <a:ext uri="{FF2B5EF4-FFF2-40B4-BE49-F238E27FC236}">
                    <a16:creationId xmlns:a16="http://schemas.microsoft.com/office/drawing/2014/main" id="{3A43E859-E4F8-59B1-D976-EBCF89CE31D4}"/>
                  </a:ext>
                </a:extLst>
              </p:cNvPr>
              <p:cNvSpPr txBox="1"/>
              <p:nvPr/>
            </p:nvSpPr>
            <p:spPr>
              <a:xfrm>
                <a:off x="2353710" y="1102124"/>
                <a:ext cx="4742388" cy="650418"/>
              </a:xfrm>
              <a:prstGeom prst="rect">
                <a:avLst/>
              </a:prstGeom>
              <a:grpFill/>
            </p:spPr>
            <p:txBody>
              <a:bodyPr wrap="square" rtlCol="0">
                <a:spAutoFit/>
              </a:bodyPr>
              <a:lstStyle>
                <a:defPPr>
                  <a:defRPr lang="en-US"/>
                </a:defPPr>
                <a:lvl1pPr algn="l" rtl="0" fontAlgn="base">
                  <a:spcBef>
                    <a:spcPct val="0"/>
                  </a:spcBef>
                  <a:spcAft>
                    <a:spcPct val="0"/>
                  </a:spcAft>
                  <a:defRPr sz="1400" kern="1200">
                    <a:solidFill>
                      <a:srgbClr val="000000"/>
                    </a:solidFill>
                    <a:latin typeface="Arial" charset="0"/>
                    <a:ea typeface="ＭＳ Ｐゴシック" charset="0"/>
                    <a:cs typeface="ＭＳ Ｐゴシック" charset="0"/>
                    <a:sym typeface="Arial" charset="0"/>
                  </a:defRPr>
                </a:lvl1pPr>
                <a:lvl2pPr marL="457200" algn="l" rtl="0" fontAlgn="base">
                  <a:spcBef>
                    <a:spcPct val="0"/>
                  </a:spcBef>
                  <a:spcAft>
                    <a:spcPct val="0"/>
                  </a:spcAft>
                  <a:defRPr sz="1400" kern="1200">
                    <a:solidFill>
                      <a:srgbClr val="000000"/>
                    </a:solidFill>
                    <a:latin typeface="Arial" charset="0"/>
                    <a:ea typeface="ＭＳ Ｐゴシック" charset="0"/>
                    <a:cs typeface="ＭＳ Ｐゴシック" charset="0"/>
                    <a:sym typeface="Arial" charset="0"/>
                  </a:defRPr>
                </a:lvl2pPr>
                <a:lvl3pPr marL="914400" algn="l" rtl="0" fontAlgn="base">
                  <a:spcBef>
                    <a:spcPct val="0"/>
                  </a:spcBef>
                  <a:spcAft>
                    <a:spcPct val="0"/>
                  </a:spcAft>
                  <a:defRPr sz="1400" kern="1200">
                    <a:solidFill>
                      <a:srgbClr val="000000"/>
                    </a:solidFill>
                    <a:latin typeface="Arial" charset="0"/>
                    <a:ea typeface="ＭＳ Ｐゴシック" charset="0"/>
                    <a:cs typeface="ＭＳ Ｐゴシック" charset="0"/>
                    <a:sym typeface="Arial" charset="0"/>
                  </a:defRPr>
                </a:lvl3pPr>
                <a:lvl4pPr marL="1371600" algn="l" rtl="0" fontAlgn="base">
                  <a:spcBef>
                    <a:spcPct val="0"/>
                  </a:spcBef>
                  <a:spcAft>
                    <a:spcPct val="0"/>
                  </a:spcAft>
                  <a:defRPr sz="1400" kern="1200">
                    <a:solidFill>
                      <a:srgbClr val="000000"/>
                    </a:solidFill>
                    <a:latin typeface="Arial" charset="0"/>
                    <a:ea typeface="ＭＳ Ｐゴシック" charset="0"/>
                    <a:cs typeface="ＭＳ Ｐゴシック" charset="0"/>
                    <a:sym typeface="Arial" charset="0"/>
                  </a:defRPr>
                </a:lvl4pPr>
                <a:lvl5pPr marL="1828800" algn="l" rtl="0" fontAlgn="base">
                  <a:spcBef>
                    <a:spcPct val="0"/>
                  </a:spcBef>
                  <a:spcAft>
                    <a:spcPct val="0"/>
                  </a:spcAft>
                  <a:defRPr sz="1400" kern="1200">
                    <a:solidFill>
                      <a:srgbClr val="000000"/>
                    </a:solidFill>
                    <a:latin typeface="Arial" charset="0"/>
                    <a:ea typeface="ＭＳ Ｐゴシック" charset="0"/>
                    <a:cs typeface="ＭＳ Ｐゴシック" charset="0"/>
                    <a:sym typeface="Arial" charset="0"/>
                  </a:defRPr>
                </a:lvl5pPr>
                <a:lvl6pPr marL="2286000" algn="l" defTabSz="457200" rtl="0" eaLnBrk="1" latinLnBrk="0" hangingPunct="1">
                  <a:defRPr sz="1400" kern="1200">
                    <a:solidFill>
                      <a:srgbClr val="000000"/>
                    </a:solidFill>
                    <a:latin typeface="Arial" charset="0"/>
                    <a:ea typeface="ＭＳ Ｐゴシック" charset="0"/>
                    <a:cs typeface="ＭＳ Ｐゴシック" charset="0"/>
                    <a:sym typeface="Arial" charset="0"/>
                  </a:defRPr>
                </a:lvl6pPr>
                <a:lvl7pPr marL="2743200" algn="l" defTabSz="457200" rtl="0" eaLnBrk="1" latinLnBrk="0" hangingPunct="1">
                  <a:defRPr sz="1400" kern="1200">
                    <a:solidFill>
                      <a:srgbClr val="000000"/>
                    </a:solidFill>
                    <a:latin typeface="Arial" charset="0"/>
                    <a:ea typeface="ＭＳ Ｐゴシック" charset="0"/>
                    <a:cs typeface="ＭＳ Ｐゴシック" charset="0"/>
                    <a:sym typeface="Arial" charset="0"/>
                  </a:defRPr>
                </a:lvl7pPr>
                <a:lvl8pPr marL="3200400" algn="l" defTabSz="457200" rtl="0" eaLnBrk="1" latinLnBrk="0" hangingPunct="1">
                  <a:defRPr sz="1400" kern="1200">
                    <a:solidFill>
                      <a:srgbClr val="000000"/>
                    </a:solidFill>
                    <a:latin typeface="Arial" charset="0"/>
                    <a:ea typeface="ＭＳ Ｐゴシック" charset="0"/>
                    <a:cs typeface="ＭＳ Ｐゴシック" charset="0"/>
                    <a:sym typeface="Arial" charset="0"/>
                  </a:defRPr>
                </a:lvl8pPr>
                <a:lvl9pPr marL="3657600" algn="l" defTabSz="457200" rtl="0" eaLnBrk="1" latinLnBrk="0" hangingPunct="1">
                  <a:defRPr sz="1400" kern="1200">
                    <a:solidFill>
                      <a:srgbClr val="000000"/>
                    </a:solidFill>
                    <a:latin typeface="Arial" charset="0"/>
                    <a:ea typeface="ＭＳ Ｐゴシック" charset="0"/>
                    <a:cs typeface="ＭＳ Ｐゴシック" charset="0"/>
                    <a:sym typeface="Arial" charset="0"/>
                  </a:defRPr>
                </a:lvl9pPr>
              </a:lstStyle>
              <a:p>
                <a:pPr marL="0" marR="0" lvl="0" indent="0" algn="ctr" defTabSz="457189" rtl="0" eaLnBrk="1" fontAlgn="base" latinLnBrk="0" hangingPunct="1">
                  <a:lnSpc>
                    <a:spcPct val="100000"/>
                  </a:lnSpc>
                  <a:spcBef>
                    <a:spcPct val="20000"/>
                  </a:spcBef>
                  <a:spcAft>
                    <a:spcPct val="0"/>
                  </a:spcAft>
                  <a:buClr>
                    <a:srgbClr val="83B737"/>
                  </a:buClr>
                  <a:buSzTx/>
                  <a:buFontTx/>
                  <a:buNone/>
                  <a:tabLst/>
                  <a:defRPr/>
                </a:pPr>
                <a:r>
                  <a:rPr kumimoji="0" lang="en-US" sz="1400" b="1" i="0" u="none" strike="noStrike" kern="1200" cap="none" spc="0" normalizeH="0" baseline="0" noProof="0" dirty="0">
                    <a:ln>
                      <a:noFill/>
                    </a:ln>
                    <a:solidFill>
                      <a:srgbClr val="FFFFFF"/>
                    </a:solidFill>
                    <a:effectLst/>
                    <a:uLnTx/>
                    <a:uFillTx/>
                    <a:latin typeface="Asap" pitchFamily="2" charset="77"/>
                    <a:ea typeface="ＭＳ Ｐゴシック" charset="0"/>
                    <a:cs typeface="Arial" panose="020B0604020202020204" pitchFamily="34" charset="0"/>
                    <a:sym typeface="Asap" panose="02000506040000020004" pitchFamily="2" charset="0"/>
                  </a:rPr>
                  <a:t>Seamless, Secure and Interoperable Wi-Fi</a:t>
                </a:r>
                <a:endParaRPr kumimoji="0" lang="en-US" sz="1400" b="0" i="0" u="none" strike="noStrike" kern="1200" cap="none" spc="0" normalizeH="0" baseline="0" noProof="0" dirty="0">
                  <a:ln>
                    <a:noFill/>
                  </a:ln>
                  <a:solidFill>
                    <a:srgbClr val="FFFFFF"/>
                  </a:solidFill>
                  <a:effectLst/>
                  <a:uLnTx/>
                  <a:uFillTx/>
                  <a:latin typeface="Asap" pitchFamily="2" charset="77"/>
                  <a:ea typeface="ＭＳ Ｐゴシック" charset="0"/>
                  <a:cs typeface="+mj-cs"/>
                  <a:sym typeface="Arial" charset="0"/>
                </a:endParaRPr>
              </a:p>
            </p:txBody>
          </p:sp>
        </p:grpSp>
        <p:grpSp>
          <p:nvGrpSpPr>
            <p:cNvPr id="12" name="Group 11">
              <a:extLst>
                <a:ext uri="{FF2B5EF4-FFF2-40B4-BE49-F238E27FC236}">
                  <a16:creationId xmlns:a16="http://schemas.microsoft.com/office/drawing/2014/main" id="{1BC3DD45-51E5-505B-3558-3BC84A97C224}"/>
                </a:ext>
              </a:extLst>
            </p:cNvPr>
            <p:cNvGrpSpPr/>
            <p:nvPr/>
          </p:nvGrpSpPr>
          <p:grpSpPr>
            <a:xfrm>
              <a:off x="3403363" y="2190428"/>
              <a:ext cx="2378901" cy="817243"/>
              <a:chOff x="2209238" y="958994"/>
              <a:chExt cx="5031335" cy="1015920"/>
            </a:xfrm>
            <a:solidFill>
              <a:srgbClr val="003D69"/>
            </a:solidFill>
          </p:grpSpPr>
          <p:sp>
            <p:nvSpPr>
              <p:cNvPr id="16" name="Rounded Rectangle 30">
                <a:extLst>
                  <a:ext uri="{FF2B5EF4-FFF2-40B4-BE49-F238E27FC236}">
                    <a16:creationId xmlns:a16="http://schemas.microsoft.com/office/drawing/2014/main" id="{B619890B-07F7-5171-E4DA-343E7F229639}"/>
                  </a:ext>
                </a:extLst>
              </p:cNvPr>
              <p:cNvSpPr/>
              <p:nvPr/>
            </p:nvSpPr>
            <p:spPr>
              <a:xfrm>
                <a:off x="2209238" y="958994"/>
                <a:ext cx="5031335" cy="1015920"/>
              </a:xfrm>
              <a:prstGeom prst="roundRect">
                <a:avLst/>
              </a:prstGeom>
              <a:grpFill/>
              <a:ln w="254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horz" wrap="square" lIns="91439" tIns="91439" rIns="91439" bIns="91439" numCol="1" spcCol="38100" rtlCol="0" anchor="ctr">
                <a:spAutoFit/>
              </a:bodyPr>
              <a:lstStyle>
                <a:defPPr>
                  <a:defRPr lang="en-US"/>
                </a:defPPr>
                <a:lvl1pPr algn="l" rtl="0" fontAlgn="base">
                  <a:spcBef>
                    <a:spcPct val="0"/>
                  </a:spcBef>
                  <a:spcAft>
                    <a:spcPct val="0"/>
                  </a:spcAft>
                  <a:defRPr sz="1400" kern="1200">
                    <a:solidFill>
                      <a:srgbClr val="000000"/>
                    </a:solidFill>
                    <a:latin typeface="Arial" charset="0"/>
                    <a:ea typeface="ＭＳ Ｐゴシック" charset="0"/>
                    <a:cs typeface="ＭＳ Ｐゴシック" charset="0"/>
                    <a:sym typeface="Arial" charset="0"/>
                  </a:defRPr>
                </a:lvl1pPr>
                <a:lvl2pPr marL="457200" algn="l" rtl="0" fontAlgn="base">
                  <a:spcBef>
                    <a:spcPct val="0"/>
                  </a:spcBef>
                  <a:spcAft>
                    <a:spcPct val="0"/>
                  </a:spcAft>
                  <a:defRPr sz="1400" kern="1200">
                    <a:solidFill>
                      <a:srgbClr val="000000"/>
                    </a:solidFill>
                    <a:latin typeface="Arial" charset="0"/>
                    <a:ea typeface="ＭＳ Ｐゴシック" charset="0"/>
                    <a:cs typeface="ＭＳ Ｐゴシック" charset="0"/>
                    <a:sym typeface="Arial" charset="0"/>
                  </a:defRPr>
                </a:lvl2pPr>
                <a:lvl3pPr marL="914400" algn="l" rtl="0" fontAlgn="base">
                  <a:spcBef>
                    <a:spcPct val="0"/>
                  </a:spcBef>
                  <a:spcAft>
                    <a:spcPct val="0"/>
                  </a:spcAft>
                  <a:defRPr sz="1400" kern="1200">
                    <a:solidFill>
                      <a:srgbClr val="000000"/>
                    </a:solidFill>
                    <a:latin typeface="Arial" charset="0"/>
                    <a:ea typeface="ＭＳ Ｐゴシック" charset="0"/>
                    <a:cs typeface="ＭＳ Ｐゴシック" charset="0"/>
                    <a:sym typeface="Arial" charset="0"/>
                  </a:defRPr>
                </a:lvl3pPr>
                <a:lvl4pPr marL="1371600" algn="l" rtl="0" fontAlgn="base">
                  <a:spcBef>
                    <a:spcPct val="0"/>
                  </a:spcBef>
                  <a:spcAft>
                    <a:spcPct val="0"/>
                  </a:spcAft>
                  <a:defRPr sz="1400" kern="1200">
                    <a:solidFill>
                      <a:srgbClr val="000000"/>
                    </a:solidFill>
                    <a:latin typeface="Arial" charset="0"/>
                    <a:ea typeface="ＭＳ Ｐゴシック" charset="0"/>
                    <a:cs typeface="ＭＳ Ｐゴシック" charset="0"/>
                    <a:sym typeface="Arial" charset="0"/>
                  </a:defRPr>
                </a:lvl4pPr>
                <a:lvl5pPr marL="1828800" algn="l" rtl="0" fontAlgn="base">
                  <a:spcBef>
                    <a:spcPct val="0"/>
                  </a:spcBef>
                  <a:spcAft>
                    <a:spcPct val="0"/>
                  </a:spcAft>
                  <a:defRPr sz="1400" kern="1200">
                    <a:solidFill>
                      <a:srgbClr val="000000"/>
                    </a:solidFill>
                    <a:latin typeface="Arial" charset="0"/>
                    <a:ea typeface="ＭＳ Ｐゴシック" charset="0"/>
                    <a:cs typeface="ＭＳ Ｐゴシック" charset="0"/>
                    <a:sym typeface="Arial" charset="0"/>
                  </a:defRPr>
                </a:lvl5pPr>
                <a:lvl6pPr marL="2286000" algn="l" defTabSz="457200" rtl="0" eaLnBrk="1" latinLnBrk="0" hangingPunct="1">
                  <a:defRPr sz="1400" kern="1200">
                    <a:solidFill>
                      <a:srgbClr val="000000"/>
                    </a:solidFill>
                    <a:latin typeface="Arial" charset="0"/>
                    <a:ea typeface="ＭＳ Ｐゴシック" charset="0"/>
                    <a:cs typeface="ＭＳ Ｐゴシック" charset="0"/>
                    <a:sym typeface="Arial" charset="0"/>
                  </a:defRPr>
                </a:lvl6pPr>
                <a:lvl7pPr marL="2743200" algn="l" defTabSz="457200" rtl="0" eaLnBrk="1" latinLnBrk="0" hangingPunct="1">
                  <a:defRPr sz="1400" kern="1200">
                    <a:solidFill>
                      <a:srgbClr val="000000"/>
                    </a:solidFill>
                    <a:latin typeface="Arial" charset="0"/>
                    <a:ea typeface="ＭＳ Ｐゴシック" charset="0"/>
                    <a:cs typeface="ＭＳ Ｐゴシック" charset="0"/>
                    <a:sym typeface="Arial" charset="0"/>
                  </a:defRPr>
                </a:lvl7pPr>
                <a:lvl8pPr marL="3200400" algn="l" defTabSz="457200" rtl="0" eaLnBrk="1" latinLnBrk="0" hangingPunct="1">
                  <a:defRPr sz="1400" kern="1200">
                    <a:solidFill>
                      <a:srgbClr val="000000"/>
                    </a:solidFill>
                    <a:latin typeface="Arial" charset="0"/>
                    <a:ea typeface="ＭＳ Ｐゴシック" charset="0"/>
                    <a:cs typeface="ＭＳ Ｐゴシック" charset="0"/>
                    <a:sym typeface="Arial" charset="0"/>
                  </a:defRPr>
                </a:lvl8pPr>
                <a:lvl9pPr marL="3657600" algn="l" defTabSz="457200" rtl="0" eaLnBrk="1" latinLnBrk="0" hangingPunct="1">
                  <a:defRPr sz="1400" kern="1200">
                    <a:solidFill>
                      <a:srgbClr val="000000"/>
                    </a:solidFill>
                    <a:latin typeface="Arial" charset="0"/>
                    <a:ea typeface="ＭＳ Ｐゴシック" charset="0"/>
                    <a:cs typeface="ＭＳ Ｐゴシック" charset="0"/>
                    <a:sym typeface="Arial" charset="0"/>
                  </a:defRPr>
                </a:lvl9pPr>
              </a:lstStyle>
              <a:p>
                <a:pPr marL="0" marR="0" lvl="0" indent="0" algn="l" defTabSz="1828754" rtl="0" eaLnBrk="1" fontAlgn="base" latinLnBrk="0" hangingPunct="0">
                  <a:lnSpc>
                    <a:spcPct val="100000"/>
                  </a:lnSpc>
                  <a:spcBef>
                    <a:spcPct val="0"/>
                  </a:spcBef>
                  <a:spcAft>
                    <a:spcPct val="0"/>
                  </a:spcAft>
                  <a:buClrTx/>
                  <a:buSzTx/>
                  <a:buFontTx/>
                  <a:buNone/>
                  <a:tabLst/>
                  <a:defRPr/>
                </a:pPr>
                <a:endParaRPr kumimoji="0" lang="en-US" sz="3600" b="0" i="0" u="none" strike="noStrike" kern="1200" cap="none" spc="0" normalizeH="0" baseline="0" noProof="0">
                  <a:ln>
                    <a:noFill/>
                  </a:ln>
                  <a:solidFill>
                    <a:srgbClr val="242527"/>
                  </a:solidFill>
                  <a:effectLst/>
                  <a:uLnTx/>
                  <a:uFillTx/>
                  <a:latin typeface="Asap" pitchFamily="2" charset="77"/>
                  <a:ea typeface="ＭＳ Ｐゴシック" charset="0"/>
                  <a:cs typeface="+mj-cs"/>
                  <a:sym typeface="Calibri"/>
                </a:endParaRPr>
              </a:p>
            </p:txBody>
          </p:sp>
          <p:sp>
            <p:nvSpPr>
              <p:cNvPr id="17" name="TextBox 66">
                <a:extLst>
                  <a:ext uri="{FF2B5EF4-FFF2-40B4-BE49-F238E27FC236}">
                    <a16:creationId xmlns:a16="http://schemas.microsoft.com/office/drawing/2014/main" id="{06DE50AA-99FA-5A05-C1BE-1BE85341A34D}"/>
                  </a:ext>
                </a:extLst>
              </p:cNvPr>
              <p:cNvSpPr txBox="1"/>
              <p:nvPr/>
            </p:nvSpPr>
            <p:spPr>
              <a:xfrm>
                <a:off x="2353710" y="997890"/>
                <a:ext cx="4742388" cy="918238"/>
              </a:xfrm>
              <a:prstGeom prst="rect">
                <a:avLst/>
              </a:prstGeom>
              <a:grpFill/>
            </p:spPr>
            <p:txBody>
              <a:bodyPr wrap="square" rtlCol="0">
                <a:spAutoFit/>
              </a:bodyPr>
              <a:lstStyle>
                <a:defPPr>
                  <a:defRPr lang="en-US"/>
                </a:defPPr>
                <a:lvl1pPr algn="l" rtl="0" fontAlgn="base">
                  <a:spcBef>
                    <a:spcPct val="0"/>
                  </a:spcBef>
                  <a:spcAft>
                    <a:spcPct val="0"/>
                  </a:spcAft>
                  <a:defRPr sz="1400" kern="1200">
                    <a:solidFill>
                      <a:srgbClr val="000000"/>
                    </a:solidFill>
                    <a:latin typeface="Arial" charset="0"/>
                    <a:ea typeface="ＭＳ Ｐゴシック" charset="0"/>
                    <a:cs typeface="ＭＳ Ｐゴシック" charset="0"/>
                    <a:sym typeface="Arial" charset="0"/>
                  </a:defRPr>
                </a:lvl1pPr>
                <a:lvl2pPr marL="457200" algn="l" rtl="0" fontAlgn="base">
                  <a:spcBef>
                    <a:spcPct val="0"/>
                  </a:spcBef>
                  <a:spcAft>
                    <a:spcPct val="0"/>
                  </a:spcAft>
                  <a:defRPr sz="1400" kern="1200">
                    <a:solidFill>
                      <a:srgbClr val="000000"/>
                    </a:solidFill>
                    <a:latin typeface="Arial" charset="0"/>
                    <a:ea typeface="ＭＳ Ｐゴシック" charset="0"/>
                    <a:cs typeface="ＭＳ Ｐゴシック" charset="0"/>
                    <a:sym typeface="Arial" charset="0"/>
                  </a:defRPr>
                </a:lvl2pPr>
                <a:lvl3pPr marL="914400" algn="l" rtl="0" fontAlgn="base">
                  <a:spcBef>
                    <a:spcPct val="0"/>
                  </a:spcBef>
                  <a:spcAft>
                    <a:spcPct val="0"/>
                  </a:spcAft>
                  <a:defRPr sz="1400" kern="1200">
                    <a:solidFill>
                      <a:srgbClr val="000000"/>
                    </a:solidFill>
                    <a:latin typeface="Arial" charset="0"/>
                    <a:ea typeface="ＭＳ Ｐゴシック" charset="0"/>
                    <a:cs typeface="ＭＳ Ｐゴシック" charset="0"/>
                    <a:sym typeface="Arial" charset="0"/>
                  </a:defRPr>
                </a:lvl3pPr>
                <a:lvl4pPr marL="1371600" algn="l" rtl="0" fontAlgn="base">
                  <a:spcBef>
                    <a:spcPct val="0"/>
                  </a:spcBef>
                  <a:spcAft>
                    <a:spcPct val="0"/>
                  </a:spcAft>
                  <a:defRPr sz="1400" kern="1200">
                    <a:solidFill>
                      <a:srgbClr val="000000"/>
                    </a:solidFill>
                    <a:latin typeface="Arial" charset="0"/>
                    <a:ea typeface="ＭＳ Ｐゴシック" charset="0"/>
                    <a:cs typeface="ＭＳ Ｐゴシック" charset="0"/>
                    <a:sym typeface="Arial" charset="0"/>
                  </a:defRPr>
                </a:lvl4pPr>
                <a:lvl5pPr marL="1828800" algn="l" rtl="0" fontAlgn="base">
                  <a:spcBef>
                    <a:spcPct val="0"/>
                  </a:spcBef>
                  <a:spcAft>
                    <a:spcPct val="0"/>
                  </a:spcAft>
                  <a:defRPr sz="1400" kern="1200">
                    <a:solidFill>
                      <a:srgbClr val="000000"/>
                    </a:solidFill>
                    <a:latin typeface="Arial" charset="0"/>
                    <a:ea typeface="ＭＳ Ｐゴシック" charset="0"/>
                    <a:cs typeface="ＭＳ Ｐゴシック" charset="0"/>
                    <a:sym typeface="Arial" charset="0"/>
                  </a:defRPr>
                </a:lvl5pPr>
                <a:lvl6pPr marL="2286000" algn="l" defTabSz="457200" rtl="0" eaLnBrk="1" latinLnBrk="0" hangingPunct="1">
                  <a:defRPr sz="1400" kern="1200">
                    <a:solidFill>
                      <a:srgbClr val="000000"/>
                    </a:solidFill>
                    <a:latin typeface="Arial" charset="0"/>
                    <a:ea typeface="ＭＳ Ｐゴシック" charset="0"/>
                    <a:cs typeface="ＭＳ Ｐゴシック" charset="0"/>
                    <a:sym typeface="Arial" charset="0"/>
                  </a:defRPr>
                </a:lvl6pPr>
                <a:lvl7pPr marL="2743200" algn="l" defTabSz="457200" rtl="0" eaLnBrk="1" latinLnBrk="0" hangingPunct="1">
                  <a:defRPr sz="1400" kern="1200">
                    <a:solidFill>
                      <a:srgbClr val="000000"/>
                    </a:solidFill>
                    <a:latin typeface="Arial" charset="0"/>
                    <a:ea typeface="ＭＳ Ｐゴシック" charset="0"/>
                    <a:cs typeface="ＭＳ Ｐゴシック" charset="0"/>
                    <a:sym typeface="Arial" charset="0"/>
                  </a:defRPr>
                </a:lvl7pPr>
                <a:lvl8pPr marL="3200400" algn="l" defTabSz="457200" rtl="0" eaLnBrk="1" latinLnBrk="0" hangingPunct="1">
                  <a:defRPr sz="1400" kern="1200">
                    <a:solidFill>
                      <a:srgbClr val="000000"/>
                    </a:solidFill>
                    <a:latin typeface="Arial" charset="0"/>
                    <a:ea typeface="ＭＳ Ｐゴシック" charset="0"/>
                    <a:cs typeface="ＭＳ Ｐゴシック" charset="0"/>
                    <a:sym typeface="Arial" charset="0"/>
                  </a:defRPr>
                </a:lvl8pPr>
                <a:lvl9pPr marL="3657600" algn="l" defTabSz="457200" rtl="0" eaLnBrk="1" latinLnBrk="0" hangingPunct="1">
                  <a:defRPr sz="1400" kern="1200">
                    <a:solidFill>
                      <a:srgbClr val="000000"/>
                    </a:solidFill>
                    <a:latin typeface="Arial" charset="0"/>
                    <a:ea typeface="ＭＳ Ｐゴシック" charset="0"/>
                    <a:cs typeface="ＭＳ Ｐゴシック" charset="0"/>
                    <a:sym typeface="Arial" charset="0"/>
                  </a:defRPr>
                </a:lvl9pPr>
              </a:lstStyle>
              <a:p>
                <a:pPr marL="0" marR="0" lvl="0" indent="0" algn="ctr" defTabSz="457189" rtl="0" eaLnBrk="1" fontAlgn="base" latinLnBrk="0" hangingPunct="1">
                  <a:lnSpc>
                    <a:spcPct val="100000"/>
                  </a:lnSpc>
                  <a:spcBef>
                    <a:spcPct val="20000"/>
                  </a:spcBef>
                  <a:spcAft>
                    <a:spcPct val="0"/>
                  </a:spcAft>
                  <a:buClr>
                    <a:srgbClr val="83B737"/>
                  </a:buClr>
                  <a:buSzTx/>
                  <a:buFontTx/>
                  <a:buNone/>
                  <a:tabLst/>
                  <a:defRPr/>
                </a:pPr>
                <a:r>
                  <a:rPr kumimoji="0" lang="en-US" sz="1400" b="1" i="0" u="none" strike="noStrike" kern="1200" cap="none" spc="0" normalizeH="0" baseline="0" noProof="0" dirty="0">
                    <a:ln>
                      <a:noFill/>
                    </a:ln>
                    <a:solidFill>
                      <a:srgbClr val="FFFFFF"/>
                    </a:solidFill>
                    <a:effectLst/>
                    <a:uLnTx/>
                    <a:uFillTx/>
                    <a:latin typeface="Asap" pitchFamily="2" charset="77"/>
                    <a:ea typeface="ＭＳ Ｐゴシック" charset="0"/>
                    <a:cs typeface="Arial" panose="020B0604020202020204" pitchFamily="34" charset="0"/>
                    <a:sym typeface="Asap" panose="02000506040000020004" pitchFamily="2" charset="0"/>
                  </a:rPr>
                  <a:t>Convergence and Coexistence of Wireless Technologies</a:t>
                </a:r>
                <a:endParaRPr kumimoji="0" lang="en-US" sz="1400" b="0" i="0" u="none" strike="noStrike" kern="1200" cap="none" spc="0" normalizeH="0" baseline="0" noProof="0" dirty="0">
                  <a:ln>
                    <a:noFill/>
                  </a:ln>
                  <a:solidFill>
                    <a:srgbClr val="FFFFFF"/>
                  </a:solidFill>
                  <a:effectLst/>
                  <a:uLnTx/>
                  <a:uFillTx/>
                  <a:latin typeface="Asap" pitchFamily="2" charset="77"/>
                  <a:ea typeface="ＭＳ Ｐゴシック" charset="0"/>
                  <a:cs typeface="+mj-cs"/>
                  <a:sym typeface="Arial" charset="0"/>
                </a:endParaRPr>
              </a:p>
            </p:txBody>
          </p:sp>
        </p:grpSp>
        <p:grpSp>
          <p:nvGrpSpPr>
            <p:cNvPr id="13" name="Group 12">
              <a:extLst>
                <a:ext uri="{FF2B5EF4-FFF2-40B4-BE49-F238E27FC236}">
                  <a16:creationId xmlns:a16="http://schemas.microsoft.com/office/drawing/2014/main" id="{6D723D75-2BD5-4646-E5C1-B1772D731A46}"/>
                </a:ext>
              </a:extLst>
            </p:cNvPr>
            <p:cNvGrpSpPr/>
            <p:nvPr/>
          </p:nvGrpSpPr>
          <p:grpSpPr>
            <a:xfrm>
              <a:off x="6107309" y="2190428"/>
              <a:ext cx="2378901" cy="817243"/>
              <a:chOff x="2209238" y="958994"/>
              <a:chExt cx="5031335" cy="1015920"/>
            </a:xfrm>
            <a:solidFill>
              <a:srgbClr val="003D69"/>
            </a:solidFill>
          </p:grpSpPr>
          <p:sp>
            <p:nvSpPr>
              <p:cNvPr id="14" name="Rounded Rectangle 33">
                <a:extLst>
                  <a:ext uri="{FF2B5EF4-FFF2-40B4-BE49-F238E27FC236}">
                    <a16:creationId xmlns:a16="http://schemas.microsoft.com/office/drawing/2014/main" id="{D79855F0-D9AF-6CE0-3965-D0BF4F3A8552}"/>
                  </a:ext>
                </a:extLst>
              </p:cNvPr>
              <p:cNvSpPr/>
              <p:nvPr/>
            </p:nvSpPr>
            <p:spPr>
              <a:xfrm>
                <a:off x="2209238" y="958994"/>
                <a:ext cx="5031335" cy="1015920"/>
              </a:xfrm>
              <a:prstGeom prst="roundRect">
                <a:avLst/>
              </a:prstGeom>
              <a:grpFill/>
              <a:ln w="254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horz" wrap="square" lIns="91439" tIns="91439" rIns="91439" bIns="91439" numCol="1" spcCol="38100" rtlCol="0" anchor="ctr">
                <a:spAutoFit/>
              </a:bodyPr>
              <a:lstStyle>
                <a:defPPr>
                  <a:defRPr lang="en-US"/>
                </a:defPPr>
                <a:lvl1pPr algn="l" rtl="0" fontAlgn="base">
                  <a:spcBef>
                    <a:spcPct val="0"/>
                  </a:spcBef>
                  <a:spcAft>
                    <a:spcPct val="0"/>
                  </a:spcAft>
                  <a:defRPr sz="1400" kern="1200">
                    <a:solidFill>
                      <a:srgbClr val="000000"/>
                    </a:solidFill>
                    <a:latin typeface="Arial" charset="0"/>
                    <a:ea typeface="ＭＳ Ｐゴシック" charset="0"/>
                    <a:cs typeface="ＭＳ Ｐゴシック" charset="0"/>
                    <a:sym typeface="Arial" charset="0"/>
                  </a:defRPr>
                </a:lvl1pPr>
                <a:lvl2pPr marL="457200" algn="l" rtl="0" fontAlgn="base">
                  <a:spcBef>
                    <a:spcPct val="0"/>
                  </a:spcBef>
                  <a:spcAft>
                    <a:spcPct val="0"/>
                  </a:spcAft>
                  <a:defRPr sz="1400" kern="1200">
                    <a:solidFill>
                      <a:srgbClr val="000000"/>
                    </a:solidFill>
                    <a:latin typeface="Arial" charset="0"/>
                    <a:ea typeface="ＭＳ Ｐゴシック" charset="0"/>
                    <a:cs typeface="ＭＳ Ｐゴシック" charset="0"/>
                    <a:sym typeface="Arial" charset="0"/>
                  </a:defRPr>
                </a:lvl2pPr>
                <a:lvl3pPr marL="914400" algn="l" rtl="0" fontAlgn="base">
                  <a:spcBef>
                    <a:spcPct val="0"/>
                  </a:spcBef>
                  <a:spcAft>
                    <a:spcPct val="0"/>
                  </a:spcAft>
                  <a:defRPr sz="1400" kern="1200">
                    <a:solidFill>
                      <a:srgbClr val="000000"/>
                    </a:solidFill>
                    <a:latin typeface="Arial" charset="0"/>
                    <a:ea typeface="ＭＳ Ｐゴシック" charset="0"/>
                    <a:cs typeface="ＭＳ Ｐゴシック" charset="0"/>
                    <a:sym typeface="Arial" charset="0"/>
                  </a:defRPr>
                </a:lvl3pPr>
                <a:lvl4pPr marL="1371600" algn="l" rtl="0" fontAlgn="base">
                  <a:spcBef>
                    <a:spcPct val="0"/>
                  </a:spcBef>
                  <a:spcAft>
                    <a:spcPct val="0"/>
                  </a:spcAft>
                  <a:defRPr sz="1400" kern="1200">
                    <a:solidFill>
                      <a:srgbClr val="000000"/>
                    </a:solidFill>
                    <a:latin typeface="Arial" charset="0"/>
                    <a:ea typeface="ＭＳ Ｐゴシック" charset="0"/>
                    <a:cs typeface="ＭＳ Ｐゴシック" charset="0"/>
                    <a:sym typeface="Arial" charset="0"/>
                  </a:defRPr>
                </a:lvl4pPr>
                <a:lvl5pPr marL="1828800" algn="l" rtl="0" fontAlgn="base">
                  <a:spcBef>
                    <a:spcPct val="0"/>
                  </a:spcBef>
                  <a:spcAft>
                    <a:spcPct val="0"/>
                  </a:spcAft>
                  <a:defRPr sz="1400" kern="1200">
                    <a:solidFill>
                      <a:srgbClr val="000000"/>
                    </a:solidFill>
                    <a:latin typeface="Arial" charset="0"/>
                    <a:ea typeface="ＭＳ Ｐゴシック" charset="0"/>
                    <a:cs typeface="ＭＳ Ｐゴシック" charset="0"/>
                    <a:sym typeface="Arial" charset="0"/>
                  </a:defRPr>
                </a:lvl5pPr>
                <a:lvl6pPr marL="2286000" algn="l" defTabSz="457200" rtl="0" eaLnBrk="1" latinLnBrk="0" hangingPunct="1">
                  <a:defRPr sz="1400" kern="1200">
                    <a:solidFill>
                      <a:srgbClr val="000000"/>
                    </a:solidFill>
                    <a:latin typeface="Arial" charset="0"/>
                    <a:ea typeface="ＭＳ Ｐゴシック" charset="0"/>
                    <a:cs typeface="ＭＳ Ｐゴシック" charset="0"/>
                    <a:sym typeface="Arial" charset="0"/>
                  </a:defRPr>
                </a:lvl6pPr>
                <a:lvl7pPr marL="2743200" algn="l" defTabSz="457200" rtl="0" eaLnBrk="1" latinLnBrk="0" hangingPunct="1">
                  <a:defRPr sz="1400" kern="1200">
                    <a:solidFill>
                      <a:srgbClr val="000000"/>
                    </a:solidFill>
                    <a:latin typeface="Arial" charset="0"/>
                    <a:ea typeface="ＭＳ Ｐゴシック" charset="0"/>
                    <a:cs typeface="ＭＳ Ｐゴシック" charset="0"/>
                    <a:sym typeface="Arial" charset="0"/>
                  </a:defRPr>
                </a:lvl7pPr>
                <a:lvl8pPr marL="3200400" algn="l" defTabSz="457200" rtl="0" eaLnBrk="1" latinLnBrk="0" hangingPunct="1">
                  <a:defRPr sz="1400" kern="1200">
                    <a:solidFill>
                      <a:srgbClr val="000000"/>
                    </a:solidFill>
                    <a:latin typeface="Arial" charset="0"/>
                    <a:ea typeface="ＭＳ Ｐゴシック" charset="0"/>
                    <a:cs typeface="ＭＳ Ｐゴシック" charset="0"/>
                    <a:sym typeface="Arial" charset="0"/>
                  </a:defRPr>
                </a:lvl8pPr>
                <a:lvl9pPr marL="3657600" algn="l" defTabSz="457200" rtl="0" eaLnBrk="1" latinLnBrk="0" hangingPunct="1">
                  <a:defRPr sz="1400" kern="1200">
                    <a:solidFill>
                      <a:srgbClr val="000000"/>
                    </a:solidFill>
                    <a:latin typeface="Arial" charset="0"/>
                    <a:ea typeface="ＭＳ Ｐゴシック" charset="0"/>
                    <a:cs typeface="ＭＳ Ｐゴシック" charset="0"/>
                    <a:sym typeface="Arial" charset="0"/>
                  </a:defRPr>
                </a:lvl9pPr>
              </a:lstStyle>
              <a:p>
                <a:pPr marL="0" marR="0" lvl="0" indent="0" algn="l" defTabSz="1828754" rtl="0" eaLnBrk="1" fontAlgn="base" latinLnBrk="0" hangingPunct="0">
                  <a:lnSpc>
                    <a:spcPct val="100000"/>
                  </a:lnSpc>
                  <a:spcBef>
                    <a:spcPct val="0"/>
                  </a:spcBef>
                  <a:spcAft>
                    <a:spcPct val="0"/>
                  </a:spcAft>
                  <a:buClrTx/>
                  <a:buSzTx/>
                  <a:buFontTx/>
                  <a:buNone/>
                  <a:tabLst/>
                  <a:defRPr/>
                </a:pPr>
                <a:endParaRPr kumimoji="0" lang="en-US" sz="3600" b="0" i="0" u="none" strike="noStrike" kern="1200" cap="none" spc="0" normalizeH="0" baseline="0" noProof="0">
                  <a:ln>
                    <a:noFill/>
                  </a:ln>
                  <a:solidFill>
                    <a:srgbClr val="242527"/>
                  </a:solidFill>
                  <a:effectLst/>
                  <a:uLnTx/>
                  <a:uFillTx/>
                  <a:latin typeface="Asap" pitchFamily="2" charset="77"/>
                  <a:ea typeface="ＭＳ Ｐゴシック" charset="0"/>
                  <a:cs typeface="+mj-cs"/>
                  <a:sym typeface="Calibri"/>
                </a:endParaRPr>
              </a:p>
            </p:txBody>
          </p:sp>
          <p:sp>
            <p:nvSpPr>
              <p:cNvPr id="15" name="TextBox 64">
                <a:extLst>
                  <a:ext uri="{FF2B5EF4-FFF2-40B4-BE49-F238E27FC236}">
                    <a16:creationId xmlns:a16="http://schemas.microsoft.com/office/drawing/2014/main" id="{4591D3FD-427D-56D5-B626-EBAA205075D1}"/>
                  </a:ext>
                </a:extLst>
              </p:cNvPr>
              <p:cNvSpPr txBox="1"/>
              <p:nvPr/>
            </p:nvSpPr>
            <p:spPr>
              <a:xfrm>
                <a:off x="2353711" y="997890"/>
                <a:ext cx="4742388" cy="918238"/>
              </a:xfrm>
              <a:prstGeom prst="rect">
                <a:avLst/>
              </a:prstGeom>
              <a:grpFill/>
            </p:spPr>
            <p:txBody>
              <a:bodyPr wrap="square" rtlCol="0">
                <a:spAutoFit/>
              </a:bodyPr>
              <a:lstStyle>
                <a:defPPr>
                  <a:defRPr lang="en-US"/>
                </a:defPPr>
                <a:lvl1pPr algn="l" rtl="0" fontAlgn="base">
                  <a:spcBef>
                    <a:spcPct val="0"/>
                  </a:spcBef>
                  <a:spcAft>
                    <a:spcPct val="0"/>
                  </a:spcAft>
                  <a:defRPr sz="1400" kern="1200">
                    <a:solidFill>
                      <a:srgbClr val="000000"/>
                    </a:solidFill>
                    <a:latin typeface="Arial" charset="0"/>
                    <a:ea typeface="ＭＳ Ｐゴシック" charset="0"/>
                    <a:cs typeface="ＭＳ Ｐゴシック" charset="0"/>
                    <a:sym typeface="Arial" charset="0"/>
                  </a:defRPr>
                </a:lvl1pPr>
                <a:lvl2pPr marL="457200" algn="l" rtl="0" fontAlgn="base">
                  <a:spcBef>
                    <a:spcPct val="0"/>
                  </a:spcBef>
                  <a:spcAft>
                    <a:spcPct val="0"/>
                  </a:spcAft>
                  <a:defRPr sz="1400" kern="1200">
                    <a:solidFill>
                      <a:srgbClr val="000000"/>
                    </a:solidFill>
                    <a:latin typeface="Arial" charset="0"/>
                    <a:ea typeface="ＭＳ Ｐゴシック" charset="0"/>
                    <a:cs typeface="ＭＳ Ｐゴシック" charset="0"/>
                    <a:sym typeface="Arial" charset="0"/>
                  </a:defRPr>
                </a:lvl2pPr>
                <a:lvl3pPr marL="914400" algn="l" rtl="0" fontAlgn="base">
                  <a:spcBef>
                    <a:spcPct val="0"/>
                  </a:spcBef>
                  <a:spcAft>
                    <a:spcPct val="0"/>
                  </a:spcAft>
                  <a:defRPr sz="1400" kern="1200">
                    <a:solidFill>
                      <a:srgbClr val="000000"/>
                    </a:solidFill>
                    <a:latin typeface="Arial" charset="0"/>
                    <a:ea typeface="ＭＳ Ｐゴシック" charset="0"/>
                    <a:cs typeface="ＭＳ Ｐゴシック" charset="0"/>
                    <a:sym typeface="Arial" charset="0"/>
                  </a:defRPr>
                </a:lvl3pPr>
                <a:lvl4pPr marL="1371600" algn="l" rtl="0" fontAlgn="base">
                  <a:spcBef>
                    <a:spcPct val="0"/>
                  </a:spcBef>
                  <a:spcAft>
                    <a:spcPct val="0"/>
                  </a:spcAft>
                  <a:defRPr sz="1400" kern="1200">
                    <a:solidFill>
                      <a:srgbClr val="000000"/>
                    </a:solidFill>
                    <a:latin typeface="Arial" charset="0"/>
                    <a:ea typeface="ＭＳ Ｐゴシック" charset="0"/>
                    <a:cs typeface="ＭＳ Ｐゴシック" charset="0"/>
                    <a:sym typeface="Arial" charset="0"/>
                  </a:defRPr>
                </a:lvl4pPr>
                <a:lvl5pPr marL="1828800" algn="l" rtl="0" fontAlgn="base">
                  <a:spcBef>
                    <a:spcPct val="0"/>
                  </a:spcBef>
                  <a:spcAft>
                    <a:spcPct val="0"/>
                  </a:spcAft>
                  <a:defRPr sz="1400" kern="1200">
                    <a:solidFill>
                      <a:srgbClr val="000000"/>
                    </a:solidFill>
                    <a:latin typeface="Arial" charset="0"/>
                    <a:ea typeface="ＭＳ Ｐゴシック" charset="0"/>
                    <a:cs typeface="ＭＳ Ｐゴシック" charset="0"/>
                    <a:sym typeface="Arial" charset="0"/>
                  </a:defRPr>
                </a:lvl5pPr>
                <a:lvl6pPr marL="2286000" algn="l" defTabSz="457200" rtl="0" eaLnBrk="1" latinLnBrk="0" hangingPunct="1">
                  <a:defRPr sz="1400" kern="1200">
                    <a:solidFill>
                      <a:srgbClr val="000000"/>
                    </a:solidFill>
                    <a:latin typeface="Arial" charset="0"/>
                    <a:ea typeface="ＭＳ Ｐゴシック" charset="0"/>
                    <a:cs typeface="ＭＳ Ｐゴシック" charset="0"/>
                    <a:sym typeface="Arial" charset="0"/>
                  </a:defRPr>
                </a:lvl6pPr>
                <a:lvl7pPr marL="2743200" algn="l" defTabSz="457200" rtl="0" eaLnBrk="1" latinLnBrk="0" hangingPunct="1">
                  <a:defRPr sz="1400" kern="1200">
                    <a:solidFill>
                      <a:srgbClr val="000000"/>
                    </a:solidFill>
                    <a:latin typeface="Arial" charset="0"/>
                    <a:ea typeface="ＭＳ Ｐゴシック" charset="0"/>
                    <a:cs typeface="ＭＳ Ｐゴシック" charset="0"/>
                    <a:sym typeface="Arial" charset="0"/>
                  </a:defRPr>
                </a:lvl7pPr>
                <a:lvl8pPr marL="3200400" algn="l" defTabSz="457200" rtl="0" eaLnBrk="1" latinLnBrk="0" hangingPunct="1">
                  <a:defRPr sz="1400" kern="1200">
                    <a:solidFill>
                      <a:srgbClr val="000000"/>
                    </a:solidFill>
                    <a:latin typeface="Arial" charset="0"/>
                    <a:ea typeface="ＭＳ Ｐゴシック" charset="0"/>
                    <a:cs typeface="ＭＳ Ｐゴシック" charset="0"/>
                    <a:sym typeface="Arial" charset="0"/>
                  </a:defRPr>
                </a:lvl8pPr>
                <a:lvl9pPr marL="3657600" algn="l" defTabSz="457200" rtl="0" eaLnBrk="1" latinLnBrk="0" hangingPunct="1">
                  <a:defRPr sz="1400" kern="1200">
                    <a:solidFill>
                      <a:srgbClr val="000000"/>
                    </a:solidFill>
                    <a:latin typeface="Arial" charset="0"/>
                    <a:ea typeface="ＭＳ Ｐゴシック" charset="0"/>
                    <a:cs typeface="ＭＳ Ｐゴシック" charset="0"/>
                    <a:sym typeface="Arial" charset="0"/>
                  </a:defRPr>
                </a:lvl9pPr>
              </a:lstStyle>
              <a:p>
                <a:pPr marL="0" marR="0" lvl="0" indent="0" algn="ctr" defTabSz="457189" rtl="0" eaLnBrk="1" fontAlgn="base" latinLnBrk="0" hangingPunct="1">
                  <a:lnSpc>
                    <a:spcPct val="100000"/>
                  </a:lnSpc>
                  <a:spcBef>
                    <a:spcPct val="20000"/>
                  </a:spcBef>
                  <a:spcAft>
                    <a:spcPct val="0"/>
                  </a:spcAft>
                  <a:buClr>
                    <a:srgbClr val="83B737"/>
                  </a:buClr>
                  <a:buSzTx/>
                  <a:buFontTx/>
                  <a:buNone/>
                  <a:tabLst/>
                  <a:defRPr/>
                </a:pPr>
                <a:r>
                  <a:rPr kumimoji="0" lang="en-US" sz="1400" b="1" i="0" u="none" strike="noStrike" kern="1200" cap="none" spc="0" normalizeH="0" baseline="0" noProof="0" dirty="0">
                    <a:ln>
                      <a:noFill/>
                    </a:ln>
                    <a:solidFill>
                      <a:srgbClr val="FFFFFF"/>
                    </a:solidFill>
                    <a:effectLst/>
                    <a:uLnTx/>
                    <a:uFillTx/>
                    <a:latin typeface="Asap" pitchFamily="2" charset="77"/>
                    <a:ea typeface="ＭＳ Ｐゴシック" charset="0"/>
                    <a:cs typeface="Arial" panose="020B0604020202020204" pitchFamily="34" charset="0"/>
                    <a:sym typeface="Asap" panose="02000506040000020004" pitchFamily="2" charset="0"/>
                  </a:rPr>
                  <a:t>Accelerate Next Generation Wi-Fi Networks</a:t>
                </a:r>
                <a:endParaRPr kumimoji="0" lang="en-US" sz="1400" b="0" i="0" u="none" strike="noStrike" kern="1200" cap="none" spc="0" normalizeH="0" baseline="0" noProof="0" dirty="0">
                  <a:ln>
                    <a:noFill/>
                  </a:ln>
                  <a:solidFill>
                    <a:srgbClr val="FFFFFF"/>
                  </a:solidFill>
                  <a:effectLst/>
                  <a:uLnTx/>
                  <a:uFillTx/>
                  <a:latin typeface="Asap" pitchFamily="2" charset="77"/>
                  <a:ea typeface="ＭＳ Ｐゴシック" charset="0"/>
                  <a:cs typeface="+mj-cs"/>
                  <a:sym typeface="Arial" charset="0"/>
                </a:endParaRPr>
              </a:p>
            </p:txBody>
          </p:sp>
        </p:grpSp>
      </p:grpSp>
    </p:spTree>
    <p:extLst>
      <p:ext uri="{BB962C8B-B14F-4D97-AF65-F5344CB8AC3E}">
        <p14:creationId xmlns:p14="http://schemas.microsoft.com/office/powerpoint/2010/main" val="2672967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4DD8D6-629F-DF73-6661-A0D930FA2202}"/>
              </a:ext>
            </a:extLst>
          </p:cNvPr>
          <p:cNvSpPr>
            <a:spLocks noGrp="1"/>
          </p:cNvSpPr>
          <p:nvPr>
            <p:ph type="title"/>
          </p:nvPr>
        </p:nvSpPr>
        <p:spPr/>
        <p:txBody>
          <a:bodyPr/>
          <a:lstStyle/>
          <a:p>
            <a:pPr algn="l"/>
            <a:r>
              <a:rPr lang="en-US" dirty="0"/>
              <a:t>WBA Focus Areas</a:t>
            </a:r>
          </a:p>
        </p:txBody>
      </p:sp>
      <p:sp>
        <p:nvSpPr>
          <p:cNvPr id="4" name="Date Placeholder 3">
            <a:extLst>
              <a:ext uri="{FF2B5EF4-FFF2-40B4-BE49-F238E27FC236}">
                <a16:creationId xmlns:a16="http://schemas.microsoft.com/office/drawing/2014/main" id="{9AEA9840-E8B6-F30A-EFD8-E9FE6C623CCD}"/>
              </a:ext>
            </a:extLst>
          </p:cNvPr>
          <p:cNvSpPr>
            <a:spLocks noGrp="1"/>
          </p:cNvSpPr>
          <p:nvPr>
            <p:ph type="dt" sz="half" idx="10"/>
          </p:nvPr>
        </p:nvSpPr>
        <p:spPr/>
        <p:txBody>
          <a:bodyPr/>
          <a:lstStyle/>
          <a:p>
            <a:pPr>
              <a:defRPr/>
            </a:pPr>
            <a:r>
              <a:rPr lang="en-US"/>
              <a:t>July 2024</a:t>
            </a:r>
            <a:endParaRPr lang="en-GB" dirty="0"/>
          </a:p>
        </p:txBody>
      </p:sp>
      <p:sp>
        <p:nvSpPr>
          <p:cNvPr id="5" name="Footer Placeholder 4">
            <a:extLst>
              <a:ext uri="{FF2B5EF4-FFF2-40B4-BE49-F238E27FC236}">
                <a16:creationId xmlns:a16="http://schemas.microsoft.com/office/drawing/2014/main" id="{3DF8F842-B715-2EE8-3A43-71807FF8C969}"/>
              </a:ext>
            </a:extLst>
          </p:cNvPr>
          <p:cNvSpPr>
            <a:spLocks noGrp="1"/>
          </p:cNvSpPr>
          <p:nvPr>
            <p:ph type="ftr" sz="quarter" idx="11"/>
          </p:nvPr>
        </p:nvSpPr>
        <p:spPr/>
        <p:txBody>
          <a:bodyPr/>
          <a:lstStyle/>
          <a:p>
            <a:pPr>
              <a:defRPr/>
            </a:pPr>
            <a:r>
              <a:rPr lang="en-GB"/>
              <a:t>Necati Canpolat, Intel</a:t>
            </a:r>
            <a:endParaRPr lang="en-GB" dirty="0"/>
          </a:p>
        </p:txBody>
      </p:sp>
      <p:sp>
        <p:nvSpPr>
          <p:cNvPr id="6" name="Slide Number Placeholder 5">
            <a:extLst>
              <a:ext uri="{FF2B5EF4-FFF2-40B4-BE49-F238E27FC236}">
                <a16:creationId xmlns:a16="http://schemas.microsoft.com/office/drawing/2014/main" id="{531298E6-0CD0-D55B-FC23-A7E208019A04}"/>
              </a:ext>
            </a:extLst>
          </p:cNvPr>
          <p:cNvSpPr>
            <a:spLocks noGrp="1"/>
          </p:cNvSpPr>
          <p:nvPr>
            <p:ph type="sldNum" sz="quarter" idx="12"/>
          </p:nvPr>
        </p:nvSpPr>
        <p:spPr/>
        <p:txBody>
          <a:bodyPr/>
          <a:lstStyle/>
          <a:p>
            <a:r>
              <a:rPr lang="en-GB" altLang="en-US"/>
              <a:t>Slide </a:t>
            </a:r>
            <a:fld id="{1C63A446-957E-4FA3-A6F6-424039CA2D54}" type="slidenum">
              <a:rPr lang="en-GB" altLang="en-US" smtClean="0"/>
              <a:pPr/>
              <a:t>4</a:t>
            </a:fld>
            <a:endParaRPr lang="en-GB" altLang="en-US"/>
          </a:p>
        </p:txBody>
      </p:sp>
      <p:pic>
        <p:nvPicPr>
          <p:cNvPr id="7" name="Google Shape;322;p4" descr="A close up of a blue background&#10;&#10;Description automatically generated">
            <a:extLst>
              <a:ext uri="{FF2B5EF4-FFF2-40B4-BE49-F238E27FC236}">
                <a16:creationId xmlns:a16="http://schemas.microsoft.com/office/drawing/2014/main" id="{0C643627-72D6-6BCB-839B-C48FC85A444F}"/>
              </a:ext>
            </a:extLst>
          </p:cNvPr>
          <p:cNvPicPr preferRelativeResize="0"/>
          <p:nvPr/>
        </p:nvPicPr>
        <p:blipFill rotWithShape="1">
          <a:blip r:embed="rId2">
            <a:alphaModFix/>
          </a:blip>
          <a:srcRect/>
          <a:stretch/>
        </p:blipFill>
        <p:spPr>
          <a:xfrm>
            <a:off x="188103" y="2796161"/>
            <a:ext cx="8767794" cy="3180967"/>
          </a:xfrm>
          <a:prstGeom prst="rect">
            <a:avLst/>
          </a:prstGeom>
          <a:blipFill rotWithShape="1">
            <a:blip r:embed="rId3">
              <a:alphaModFix/>
            </a:blip>
            <a:tile tx="0" ty="0" sx="100000" sy="100000" flip="none" algn="tl"/>
          </a:blipFill>
          <a:ln>
            <a:noFill/>
          </a:ln>
        </p:spPr>
      </p:pic>
      <p:sp>
        <p:nvSpPr>
          <p:cNvPr id="8" name="Google Shape;323;p4">
            <a:extLst>
              <a:ext uri="{FF2B5EF4-FFF2-40B4-BE49-F238E27FC236}">
                <a16:creationId xmlns:a16="http://schemas.microsoft.com/office/drawing/2014/main" id="{615636E2-50BB-DE42-CC3F-5172DEE6B923}"/>
              </a:ext>
            </a:extLst>
          </p:cNvPr>
          <p:cNvSpPr/>
          <p:nvPr/>
        </p:nvSpPr>
        <p:spPr>
          <a:xfrm>
            <a:off x="427528" y="1975721"/>
            <a:ext cx="2461737" cy="442997"/>
          </a:xfrm>
          <a:prstGeom prst="rect">
            <a:avLst/>
          </a:prstGeom>
          <a:noFill/>
          <a:ln>
            <a:noFill/>
          </a:ln>
        </p:spPr>
        <p:txBody>
          <a:bodyPr spcFirstLastPara="1" wrap="square" lIns="91425" tIns="45675" rIns="91425" bIns="45675" anchor="ctr" anchorCtr="0">
            <a:noAutofit/>
          </a:bodyPr>
          <a:lstStyle>
            <a:defPPr>
              <a:defRPr lang="en-US"/>
            </a:defPPr>
            <a:lvl1pPr algn="l" rtl="0" fontAlgn="base">
              <a:spcBef>
                <a:spcPct val="0"/>
              </a:spcBef>
              <a:spcAft>
                <a:spcPct val="0"/>
              </a:spcAft>
              <a:defRPr sz="1400" kern="1200">
                <a:solidFill>
                  <a:srgbClr val="000000"/>
                </a:solidFill>
                <a:latin typeface="Arial" charset="0"/>
                <a:ea typeface="ＭＳ Ｐゴシック" charset="0"/>
                <a:cs typeface="ＭＳ Ｐゴシック" charset="0"/>
                <a:sym typeface="Arial" charset="0"/>
              </a:defRPr>
            </a:lvl1pPr>
            <a:lvl2pPr marL="457200" algn="l" rtl="0" fontAlgn="base">
              <a:spcBef>
                <a:spcPct val="0"/>
              </a:spcBef>
              <a:spcAft>
                <a:spcPct val="0"/>
              </a:spcAft>
              <a:defRPr sz="1400" kern="1200">
                <a:solidFill>
                  <a:srgbClr val="000000"/>
                </a:solidFill>
                <a:latin typeface="Arial" charset="0"/>
                <a:ea typeface="ＭＳ Ｐゴシック" charset="0"/>
                <a:cs typeface="ＭＳ Ｐゴシック" charset="0"/>
                <a:sym typeface="Arial" charset="0"/>
              </a:defRPr>
            </a:lvl2pPr>
            <a:lvl3pPr marL="914400" algn="l" rtl="0" fontAlgn="base">
              <a:spcBef>
                <a:spcPct val="0"/>
              </a:spcBef>
              <a:spcAft>
                <a:spcPct val="0"/>
              </a:spcAft>
              <a:defRPr sz="1400" kern="1200">
                <a:solidFill>
                  <a:srgbClr val="000000"/>
                </a:solidFill>
                <a:latin typeface="Arial" charset="0"/>
                <a:ea typeface="ＭＳ Ｐゴシック" charset="0"/>
                <a:cs typeface="ＭＳ Ｐゴシック" charset="0"/>
                <a:sym typeface="Arial" charset="0"/>
              </a:defRPr>
            </a:lvl3pPr>
            <a:lvl4pPr marL="1371600" algn="l" rtl="0" fontAlgn="base">
              <a:spcBef>
                <a:spcPct val="0"/>
              </a:spcBef>
              <a:spcAft>
                <a:spcPct val="0"/>
              </a:spcAft>
              <a:defRPr sz="1400" kern="1200">
                <a:solidFill>
                  <a:srgbClr val="000000"/>
                </a:solidFill>
                <a:latin typeface="Arial" charset="0"/>
                <a:ea typeface="ＭＳ Ｐゴシック" charset="0"/>
                <a:cs typeface="ＭＳ Ｐゴシック" charset="0"/>
                <a:sym typeface="Arial" charset="0"/>
              </a:defRPr>
            </a:lvl4pPr>
            <a:lvl5pPr marL="1828800" algn="l" rtl="0" fontAlgn="base">
              <a:spcBef>
                <a:spcPct val="0"/>
              </a:spcBef>
              <a:spcAft>
                <a:spcPct val="0"/>
              </a:spcAft>
              <a:defRPr sz="1400" kern="1200">
                <a:solidFill>
                  <a:srgbClr val="000000"/>
                </a:solidFill>
                <a:latin typeface="Arial" charset="0"/>
                <a:ea typeface="ＭＳ Ｐゴシック" charset="0"/>
                <a:cs typeface="ＭＳ Ｐゴシック" charset="0"/>
                <a:sym typeface="Arial" charset="0"/>
              </a:defRPr>
            </a:lvl5pPr>
            <a:lvl6pPr marL="2286000" algn="l" defTabSz="457200" rtl="0" eaLnBrk="1" latinLnBrk="0" hangingPunct="1">
              <a:defRPr sz="1400" kern="1200">
                <a:solidFill>
                  <a:srgbClr val="000000"/>
                </a:solidFill>
                <a:latin typeface="Arial" charset="0"/>
                <a:ea typeface="ＭＳ Ｐゴシック" charset="0"/>
                <a:cs typeface="ＭＳ Ｐゴシック" charset="0"/>
                <a:sym typeface="Arial" charset="0"/>
              </a:defRPr>
            </a:lvl6pPr>
            <a:lvl7pPr marL="2743200" algn="l" defTabSz="457200" rtl="0" eaLnBrk="1" latinLnBrk="0" hangingPunct="1">
              <a:defRPr sz="1400" kern="1200">
                <a:solidFill>
                  <a:srgbClr val="000000"/>
                </a:solidFill>
                <a:latin typeface="Arial" charset="0"/>
                <a:ea typeface="ＭＳ Ｐゴシック" charset="0"/>
                <a:cs typeface="ＭＳ Ｐゴシック" charset="0"/>
                <a:sym typeface="Arial" charset="0"/>
              </a:defRPr>
            </a:lvl7pPr>
            <a:lvl8pPr marL="3200400" algn="l" defTabSz="457200" rtl="0" eaLnBrk="1" latinLnBrk="0" hangingPunct="1">
              <a:defRPr sz="1400" kern="1200">
                <a:solidFill>
                  <a:srgbClr val="000000"/>
                </a:solidFill>
                <a:latin typeface="Arial" charset="0"/>
                <a:ea typeface="ＭＳ Ｐゴシック" charset="0"/>
                <a:cs typeface="ＭＳ Ｐゴシック" charset="0"/>
                <a:sym typeface="Arial" charset="0"/>
              </a:defRPr>
            </a:lvl8pPr>
            <a:lvl9pPr marL="3657600" algn="l" defTabSz="457200" rtl="0" eaLnBrk="1" latinLnBrk="0" hangingPunct="1">
              <a:defRPr sz="1400" kern="1200">
                <a:solidFill>
                  <a:srgbClr val="000000"/>
                </a:solidFill>
                <a:latin typeface="Arial" charset="0"/>
                <a:ea typeface="ＭＳ Ｐゴシック" charset="0"/>
                <a:cs typeface="ＭＳ Ｐゴシック" charset="0"/>
                <a:sym typeface="Arial" charset="0"/>
              </a:defRPr>
            </a:lvl9p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600" b="0" i="0" u="none" strike="noStrike" kern="0" cap="none" spc="0" normalizeH="0" baseline="0" noProof="0">
                <a:ln>
                  <a:noFill/>
                </a:ln>
                <a:solidFill>
                  <a:srgbClr val="003D69"/>
                </a:solidFill>
                <a:effectLst/>
                <a:uLnTx/>
                <a:uFillTx/>
                <a:latin typeface="Asap"/>
                <a:ea typeface="Asap"/>
                <a:cs typeface="Asap"/>
                <a:sym typeface="Asap"/>
              </a:rPr>
              <a:t>WBA MEMBERS SOLVE</a:t>
            </a:r>
            <a:endParaRPr kumimoji="0" sz="2400" b="0" i="0" u="none" strike="noStrike" kern="0" cap="none" spc="0" normalizeH="0" baseline="0" noProof="0">
              <a:ln>
                <a:noFill/>
              </a:ln>
              <a:solidFill>
                <a:srgbClr val="003D69"/>
              </a:solidFill>
              <a:effectLst/>
              <a:uLnTx/>
              <a:uFillTx/>
              <a:latin typeface="Asap"/>
              <a:ea typeface="Asap"/>
              <a:cs typeface="Asap"/>
              <a:sym typeface="Asap"/>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600" b="1" i="0" u="none" strike="noStrike" kern="0" cap="none" spc="0" normalizeH="0" baseline="0" noProof="0">
                <a:ln>
                  <a:noFill/>
                </a:ln>
                <a:solidFill>
                  <a:srgbClr val="003D69"/>
                </a:solidFill>
                <a:effectLst/>
                <a:uLnTx/>
                <a:uFillTx/>
                <a:latin typeface="Asap"/>
                <a:ea typeface="Asap"/>
                <a:cs typeface="Asap"/>
                <a:sym typeface="Asap"/>
              </a:rPr>
              <a:t>REAL BUSINESS ISSUES</a:t>
            </a:r>
            <a:endParaRPr kumimoji="0" sz="1600" b="0" i="0" u="none" strike="noStrike" kern="0" cap="none" spc="0" normalizeH="0" baseline="0" noProof="0">
              <a:ln>
                <a:noFill/>
              </a:ln>
              <a:solidFill>
                <a:srgbClr val="003D69"/>
              </a:solidFill>
              <a:effectLst/>
              <a:uLnTx/>
              <a:uFillTx/>
              <a:latin typeface="Asap"/>
              <a:ea typeface="Asap"/>
              <a:cs typeface="Asap"/>
              <a:sym typeface="Asap"/>
            </a:endParaRPr>
          </a:p>
        </p:txBody>
      </p:sp>
      <p:sp>
        <p:nvSpPr>
          <p:cNvPr id="9" name="Google Shape;324;p4">
            <a:extLst>
              <a:ext uri="{FF2B5EF4-FFF2-40B4-BE49-F238E27FC236}">
                <a16:creationId xmlns:a16="http://schemas.microsoft.com/office/drawing/2014/main" id="{5C2F654C-4EE3-59FB-8A94-85C8D402347E}"/>
              </a:ext>
            </a:extLst>
          </p:cNvPr>
          <p:cNvSpPr/>
          <p:nvPr/>
        </p:nvSpPr>
        <p:spPr>
          <a:xfrm>
            <a:off x="3072604" y="2130044"/>
            <a:ext cx="6147627" cy="415446"/>
          </a:xfrm>
          <a:prstGeom prst="rect">
            <a:avLst/>
          </a:prstGeom>
          <a:noFill/>
          <a:ln>
            <a:noFill/>
          </a:ln>
        </p:spPr>
        <p:txBody>
          <a:bodyPr spcFirstLastPara="1" wrap="square" lIns="91425" tIns="45675" rIns="91425" bIns="45675" anchor="t" anchorCtr="0">
            <a:spAutoFit/>
          </a:bodyPr>
          <a:lstStyle>
            <a:defPPr>
              <a:defRPr lang="en-US"/>
            </a:defPPr>
            <a:lvl1pPr algn="l" rtl="0" fontAlgn="base">
              <a:spcBef>
                <a:spcPct val="0"/>
              </a:spcBef>
              <a:spcAft>
                <a:spcPct val="0"/>
              </a:spcAft>
              <a:defRPr sz="1400" kern="1200">
                <a:solidFill>
                  <a:srgbClr val="000000"/>
                </a:solidFill>
                <a:latin typeface="Arial" charset="0"/>
                <a:ea typeface="ＭＳ Ｐゴシック" charset="0"/>
                <a:cs typeface="ＭＳ Ｐゴシック" charset="0"/>
                <a:sym typeface="Arial" charset="0"/>
              </a:defRPr>
            </a:lvl1pPr>
            <a:lvl2pPr marL="457200" algn="l" rtl="0" fontAlgn="base">
              <a:spcBef>
                <a:spcPct val="0"/>
              </a:spcBef>
              <a:spcAft>
                <a:spcPct val="0"/>
              </a:spcAft>
              <a:defRPr sz="1400" kern="1200">
                <a:solidFill>
                  <a:srgbClr val="000000"/>
                </a:solidFill>
                <a:latin typeface="Arial" charset="0"/>
                <a:ea typeface="ＭＳ Ｐゴシック" charset="0"/>
                <a:cs typeface="ＭＳ Ｐゴシック" charset="0"/>
                <a:sym typeface="Arial" charset="0"/>
              </a:defRPr>
            </a:lvl2pPr>
            <a:lvl3pPr marL="914400" algn="l" rtl="0" fontAlgn="base">
              <a:spcBef>
                <a:spcPct val="0"/>
              </a:spcBef>
              <a:spcAft>
                <a:spcPct val="0"/>
              </a:spcAft>
              <a:defRPr sz="1400" kern="1200">
                <a:solidFill>
                  <a:srgbClr val="000000"/>
                </a:solidFill>
                <a:latin typeface="Arial" charset="0"/>
                <a:ea typeface="ＭＳ Ｐゴシック" charset="0"/>
                <a:cs typeface="ＭＳ Ｐゴシック" charset="0"/>
                <a:sym typeface="Arial" charset="0"/>
              </a:defRPr>
            </a:lvl3pPr>
            <a:lvl4pPr marL="1371600" algn="l" rtl="0" fontAlgn="base">
              <a:spcBef>
                <a:spcPct val="0"/>
              </a:spcBef>
              <a:spcAft>
                <a:spcPct val="0"/>
              </a:spcAft>
              <a:defRPr sz="1400" kern="1200">
                <a:solidFill>
                  <a:srgbClr val="000000"/>
                </a:solidFill>
                <a:latin typeface="Arial" charset="0"/>
                <a:ea typeface="ＭＳ Ｐゴシック" charset="0"/>
                <a:cs typeface="ＭＳ Ｐゴシック" charset="0"/>
                <a:sym typeface="Arial" charset="0"/>
              </a:defRPr>
            </a:lvl4pPr>
            <a:lvl5pPr marL="1828800" algn="l" rtl="0" fontAlgn="base">
              <a:spcBef>
                <a:spcPct val="0"/>
              </a:spcBef>
              <a:spcAft>
                <a:spcPct val="0"/>
              </a:spcAft>
              <a:defRPr sz="1400" kern="1200">
                <a:solidFill>
                  <a:srgbClr val="000000"/>
                </a:solidFill>
                <a:latin typeface="Arial" charset="0"/>
                <a:ea typeface="ＭＳ Ｐゴシック" charset="0"/>
                <a:cs typeface="ＭＳ Ｐゴシック" charset="0"/>
                <a:sym typeface="Arial" charset="0"/>
              </a:defRPr>
            </a:lvl5pPr>
            <a:lvl6pPr marL="2286000" algn="l" defTabSz="457200" rtl="0" eaLnBrk="1" latinLnBrk="0" hangingPunct="1">
              <a:defRPr sz="1400" kern="1200">
                <a:solidFill>
                  <a:srgbClr val="000000"/>
                </a:solidFill>
                <a:latin typeface="Arial" charset="0"/>
                <a:ea typeface="ＭＳ Ｐゴシック" charset="0"/>
                <a:cs typeface="ＭＳ Ｐゴシック" charset="0"/>
                <a:sym typeface="Arial" charset="0"/>
              </a:defRPr>
            </a:lvl6pPr>
            <a:lvl7pPr marL="2743200" algn="l" defTabSz="457200" rtl="0" eaLnBrk="1" latinLnBrk="0" hangingPunct="1">
              <a:defRPr sz="1400" kern="1200">
                <a:solidFill>
                  <a:srgbClr val="000000"/>
                </a:solidFill>
                <a:latin typeface="Arial" charset="0"/>
                <a:ea typeface="ＭＳ Ｐゴシック" charset="0"/>
                <a:cs typeface="ＭＳ Ｐゴシック" charset="0"/>
                <a:sym typeface="Arial" charset="0"/>
              </a:defRPr>
            </a:lvl7pPr>
            <a:lvl8pPr marL="3200400" algn="l" defTabSz="457200" rtl="0" eaLnBrk="1" latinLnBrk="0" hangingPunct="1">
              <a:defRPr sz="1400" kern="1200">
                <a:solidFill>
                  <a:srgbClr val="000000"/>
                </a:solidFill>
                <a:latin typeface="Arial" charset="0"/>
                <a:ea typeface="ＭＳ Ｐゴシック" charset="0"/>
                <a:cs typeface="ＭＳ Ｐゴシック" charset="0"/>
                <a:sym typeface="Arial" charset="0"/>
              </a:defRPr>
            </a:lvl8pPr>
            <a:lvl9pPr marL="3657600" algn="l" defTabSz="457200" rtl="0" eaLnBrk="1" latinLnBrk="0" hangingPunct="1">
              <a:defRPr sz="1400" kern="1200">
                <a:solidFill>
                  <a:srgbClr val="000000"/>
                </a:solidFill>
                <a:latin typeface="Arial" charset="0"/>
                <a:ea typeface="ＭＳ Ｐゴシック" charset="0"/>
                <a:cs typeface="ＭＳ Ｐゴシック" charset="0"/>
                <a:sym typeface="Arial" charset="0"/>
              </a:defRPr>
            </a:lvl9p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050" b="0" i="0" u="none" strike="noStrike" kern="0" cap="none" spc="0" normalizeH="0" baseline="0" noProof="0">
                <a:ln>
                  <a:noFill/>
                </a:ln>
                <a:solidFill>
                  <a:srgbClr val="003D69"/>
                </a:solidFill>
                <a:effectLst/>
                <a:uLnTx/>
                <a:uFillTx/>
                <a:latin typeface="Asap"/>
                <a:ea typeface="Asap"/>
                <a:cs typeface="Asap"/>
                <a:sym typeface="Asap"/>
              </a:rPr>
              <a:t>WBA’s mission is to enable collaboration between service providers, technology companies and organizations to drive positive change and enable opportunities for growth. </a:t>
            </a:r>
            <a:endParaRPr kumimoji="0" sz="1400" b="0" i="0" u="none" strike="noStrike" kern="0" cap="none" spc="0" normalizeH="0" baseline="0" noProof="0">
              <a:ln>
                <a:noFill/>
              </a:ln>
              <a:solidFill>
                <a:srgbClr val="003D69"/>
              </a:solidFill>
              <a:effectLst/>
              <a:uLnTx/>
              <a:uFillTx/>
              <a:latin typeface="Asap"/>
              <a:ea typeface="Asap"/>
              <a:cs typeface="Asap"/>
              <a:sym typeface="Asap"/>
            </a:endParaRPr>
          </a:p>
        </p:txBody>
      </p:sp>
      <p:sp>
        <p:nvSpPr>
          <p:cNvPr id="10" name="Google Shape;325;p4">
            <a:extLst>
              <a:ext uri="{FF2B5EF4-FFF2-40B4-BE49-F238E27FC236}">
                <a16:creationId xmlns:a16="http://schemas.microsoft.com/office/drawing/2014/main" id="{F6AF89E7-15EC-A40B-B53A-9DD70C87B778}"/>
              </a:ext>
            </a:extLst>
          </p:cNvPr>
          <p:cNvSpPr/>
          <p:nvPr/>
        </p:nvSpPr>
        <p:spPr>
          <a:xfrm>
            <a:off x="3072604" y="1845447"/>
            <a:ext cx="5374296" cy="369279"/>
          </a:xfrm>
          <a:prstGeom prst="rect">
            <a:avLst/>
          </a:prstGeom>
          <a:noFill/>
          <a:ln>
            <a:noFill/>
          </a:ln>
        </p:spPr>
        <p:txBody>
          <a:bodyPr spcFirstLastPara="1" wrap="square" lIns="91425" tIns="45675" rIns="91425" bIns="45675" anchor="t" anchorCtr="0">
            <a:spAutoFit/>
          </a:bodyPr>
          <a:lstStyle>
            <a:defPPr>
              <a:defRPr lang="en-US"/>
            </a:defPPr>
            <a:lvl1pPr algn="l" rtl="0" fontAlgn="base">
              <a:spcBef>
                <a:spcPct val="0"/>
              </a:spcBef>
              <a:spcAft>
                <a:spcPct val="0"/>
              </a:spcAft>
              <a:defRPr sz="1400" kern="1200">
                <a:solidFill>
                  <a:srgbClr val="000000"/>
                </a:solidFill>
                <a:latin typeface="Arial" charset="0"/>
                <a:ea typeface="ＭＳ Ｐゴシック" charset="0"/>
                <a:cs typeface="ＭＳ Ｐゴシック" charset="0"/>
                <a:sym typeface="Arial" charset="0"/>
              </a:defRPr>
            </a:lvl1pPr>
            <a:lvl2pPr marL="457200" algn="l" rtl="0" fontAlgn="base">
              <a:spcBef>
                <a:spcPct val="0"/>
              </a:spcBef>
              <a:spcAft>
                <a:spcPct val="0"/>
              </a:spcAft>
              <a:defRPr sz="1400" kern="1200">
                <a:solidFill>
                  <a:srgbClr val="000000"/>
                </a:solidFill>
                <a:latin typeface="Arial" charset="0"/>
                <a:ea typeface="ＭＳ Ｐゴシック" charset="0"/>
                <a:cs typeface="ＭＳ Ｐゴシック" charset="0"/>
                <a:sym typeface="Arial" charset="0"/>
              </a:defRPr>
            </a:lvl2pPr>
            <a:lvl3pPr marL="914400" algn="l" rtl="0" fontAlgn="base">
              <a:spcBef>
                <a:spcPct val="0"/>
              </a:spcBef>
              <a:spcAft>
                <a:spcPct val="0"/>
              </a:spcAft>
              <a:defRPr sz="1400" kern="1200">
                <a:solidFill>
                  <a:srgbClr val="000000"/>
                </a:solidFill>
                <a:latin typeface="Arial" charset="0"/>
                <a:ea typeface="ＭＳ Ｐゴシック" charset="0"/>
                <a:cs typeface="ＭＳ Ｐゴシック" charset="0"/>
                <a:sym typeface="Arial" charset="0"/>
              </a:defRPr>
            </a:lvl3pPr>
            <a:lvl4pPr marL="1371600" algn="l" rtl="0" fontAlgn="base">
              <a:spcBef>
                <a:spcPct val="0"/>
              </a:spcBef>
              <a:spcAft>
                <a:spcPct val="0"/>
              </a:spcAft>
              <a:defRPr sz="1400" kern="1200">
                <a:solidFill>
                  <a:srgbClr val="000000"/>
                </a:solidFill>
                <a:latin typeface="Arial" charset="0"/>
                <a:ea typeface="ＭＳ Ｐゴシック" charset="0"/>
                <a:cs typeface="ＭＳ Ｐゴシック" charset="0"/>
                <a:sym typeface="Arial" charset="0"/>
              </a:defRPr>
            </a:lvl4pPr>
            <a:lvl5pPr marL="1828800" algn="l" rtl="0" fontAlgn="base">
              <a:spcBef>
                <a:spcPct val="0"/>
              </a:spcBef>
              <a:spcAft>
                <a:spcPct val="0"/>
              </a:spcAft>
              <a:defRPr sz="1400" kern="1200">
                <a:solidFill>
                  <a:srgbClr val="000000"/>
                </a:solidFill>
                <a:latin typeface="Arial" charset="0"/>
                <a:ea typeface="ＭＳ Ｐゴシック" charset="0"/>
                <a:cs typeface="ＭＳ Ｐゴシック" charset="0"/>
                <a:sym typeface="Arial" charset="0"/>
              </a:defRPr>
            </a:lvl5pPr>
            <a:lvl6pPr marL="2286000" algn="l" defTabSz="457200" rtl="0" eaLnBrk="1" latinLnBrk="0" hangingPunct="1">
              <a:defRPr sz="1400" kern="1200">
                <a:solidFill>
                  <a:srgbClr val="000000"/>
                </a:solidFill>
                <a:latin typeface="Arial" charset="0"/>
                <a:ea typeface="ＭＳ Ｐゴシック" charset="0"/>
                <a:cs typeface="ＭＳ Ｐゴシック" charset="0"/>
                <a:sym typeface="Arial" charset="0"/>
              </a:defRPr>
            </a:lvl6pPr>
            <a:lvl7pPr marL="2743200" algn="l" defTabSz="457200" rtl="0" eaLnBrk="1" latinLnBrk="0" hangingPunct="1">
              <a:defRPr sz="1400" kern="1200">
                <a:solidFill>
                  <a:srgbClr val="000000"/>
                </a:solidFill>
                <a:latin typeface="Arial" charset="0"/>
                <a:ea typeface="ＭＳ Ｐゴシック" charset="0"/>
                <a:cs typeface="ＭＳ Ｐゴシック" charset="0"/>
                <a:sym typeface="Arial" charset="0"/>
              </a:defRPr>
            </a:lvl7pPr>
            <a:lvl8pPr marL="3200400" algn="l" defTabSz="457200" rtl="0" eaLnBrk="1" latinLnBrk="0" hangingPunct="1">
              <a:defRPr sz="1400" kern="1200">
                <a:solidFill>
                  <a:srgbClr val="000000"/>
                </a:solidFill>
                <a:latin typeface="Arial" charset="0"/>
                <a:ea typeface="ＭＳ Ｐゴシック" charset="0"/>
                <a:cs typeface="ＭＳ Ｐゴシック" charset="0"/>
                <a:sym typeface="Arial" charset="0"/>
              </a:defRPr>
            </a:lvl8pPr>
            <a:lvl9pPr marL="3657600" algn="l" defTabSz="457200" rtl="0" eaLnBrk="1" latinLnBrk="0" hangingPunct="1">
              <a:defRPr sz="1400" kern="1200">
                <a:solidFill>
                  <a:srgbClr val="000000"/>
                </a:solidFill>
                <a:latin typeface="Arial" charset="0"/>
                <a:ea typeface="ＭＳ Ｐゴシック" charset="0"/>
                <a:cs typeface="ＭＳ Ｐゴシック" charset="0"/>
                <a:sym typeface="Arial" charset="0"/>
              </a:defRPr>
            </a:lvl9p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800" b="1" i="0" u="none" strike="noStrike" kern="0" cap="none" spc="0" normalizeH="0" baseline="0" noProof="0" dirty="0">
                <a:ln>
                  <a:noFill/>
                </a:ln>
                <a:solidFill>
                  <a:srgbClr val="003D69"/>
                </a:solidFill>
                <a:effectLst/>
                <a:uLnTx/>
                <a:uFillTx/>
                <a:latin typeface="Asap"/>
                <a:ea typeface="Asap"/>
                <a:cs typeface="Asap"/>
                <a:sym typeface="Asap"/>
              </a:rPr>
              <a:t>Fosters success for its members</a:t>
            </a:r>
            <a:endParaRPr kumimoji="0" sz="1400" b="0" i="0" u="none" strike="noStrike" kern="0" cap="none" spc="0" normalizeH="0" baseline="0" noProof="0" dirty="0">
              <a:ln>
                <a:noFill/>
              </a:ln>
              <a:solidFill>
                <a:srgbClr val="003D69"/>
              </a:solidFill>
              <a:effectLst/>
              <a:uLnTx/>
              <a:uFillTx/>
              <a:latin typeface="Asap"/>
              <a:ea typeface="Asap"/>
              <a:cs typeface="Asap"/>
              <a:sym typeface="Asap"/>
            </a:endParaRPr>
          </a:p>
        </p:txBody>
      </p:sp>
      <p:sp>
        <p:nvSpPr>
          <p:cNvPr id="11" name="Google Shape;326;p4">
            <a:extLst>
              <a:ext uri="{FF2B5EF4-FFF2-40B4-BE49-F238E27FC236}">
                <a16:creationId xmlns:a16="http://schemas.microsoft.com/office/drawing/2014/main" id="{EB069EAC-7E2A-FDF7-514B-3629885EEE78}"/>
              </a:ext>
            </a:extLst>
          </p:cNvPr>
          <p:cNvSpPr txBox="1"/>
          <p:nvPr/>
        </p:nvSpPr>
        <p:spPr>
          <a:xfrm>
            <a:off x="827584" y="2978657"/>
            <a:ext cx="8653926" cy="2902188"/>
          </a:xfrm>
          <a:prstGeom prst="rect">
            <a:avLst/>
          </a:prstGeom>
          <a:noFill/>
          <a:ln>
            <a:noFill/>
          </a:ln>
        </p:spPr>
        <p:txBody>
          <a:bodyPr spcFirstLastPara="1" wrap="square" lIns="0" tIns="9000" rIns="0" bIns="0" anchor="t" anchorCtr="0">
            <a:spAutoFit/>
          </a:bodyPr>
          <a:lstStyle>
            <a:defPPr>
              <a:defRPr lang="en-US"/>
            </a:defPPr>
            <a:lvl1pPr algn="l" rtl="0" fontAlgn="base">
              <a:spcBef>
                <a:spcPct val="0"/>
              </a:spcBef>
              <a:spcAft>
                <a:spcPct val="0"/>
              </a:spcAft>
              <a:defRPr sz="1400" kern="1200">
                <a:solidFill>
                  <a:srgbClr val="000000"/>
                </a:solidFill>
                <a:latin typeface="Arial" charset="0"/>
                <a:ea typeface="ＭＳ Ｐゴシック" charset="0"/>
                <a:cs typeface="ＭＳ Ｐゴシック" charset="0"/>
                <a:sym typeface="Arial" charset="0"/>
              </a:defRPr>
            </a:lvl1pPr>
            <a:lvl2pPr marL="457200" algn="l" rtl="0" fontAlgn="base">
              <a:spcBef>
                <a:spcPct val="0"/>
              </a:spcBef>
              <a:spcAft>
                <a:spcPct val="0"/>
              </a:spcAft>
              <a:defRPr sz="1400" kern="1200">
                <a:solidFill>
                  <a:srgbClr val="000000"/>
                </a:solidFill>
                <a:latin typeface="Arial" charset="0"/>
                <a:ea typeface="ＭＳ Ｐゴシック" charset="0"/>
                <a:cs typeface="ＭＳ Ｐゴシック" charset="0"/>
                <a:sym typeface="Arial" charset="0"/>
              </a:defRPr>
            </a:lvl2pPr>
            <a:lvl3pPr marL="914400" algn="l" rtl="0" fontAlgn="base">
              <a:spcBef>
                <a:spcPct val="0"/>
              </a:spcBef>
              <a:spcAft>
                <a:spcPct val="0"/>
              </a:spcAft>
              <a:defRPr sz="1400" kern="1200">
                <a:solidFill>
                  <a:srgbClr val="000000"/>
                </a:solidFill>
                <a:latin typeface="Arial" charset="0"/>
                <a:ea typeface="ＭＳ Ｐゴシック" charset="0"/>
                <a:cs typeface="ＭＳ Ｐゴシック" charset="0"/>
                <a:sym typeface="Arial" charset="0"/>
              </a:defRPr>
            </a:lvl3pPr>
            <a:lvl4pPr marL="1371600" algn="l" rtl="0" fontAlgn="base">
              <a:spcBef>
                <a:spcPct val="0"/>
              </a:spcBef>
              <a:spcAft>
                <a:spcPct val="0"/>
              </a:spcAft>
              <a:defRPr sz="1400" kern="1200">
                <a:solidFill>
                  <a:srgbClr val="000000"/>
                </a:solidFill>
                <a:latin typeface="Arial" charset="0"/>
                <a:ea typeface="ＭＳ Ｐゴシック" charset="0"/>
                <a:cs typeface="ＭＳ Ｐゴシック" charset="0"/>
                <a:sym typeface="Arial" charset="0"/>
              </a:defRPr>
            </a:lvl4pPr>
            <a:lvl5pPr marL="1828800" algn="l" rtl="0" fontAlgn="base">
              <a:spcBef>
                <a:spcPct val="0"/>
              </a:spcBef>
              <a:spcAft>
                <a:spcPct val="0"/>
              </a:spcAft>
              <a:defRPr sz="1400" kern="1200">
                <a:solidFill>
                  <a:srgbClr val="000000"/>
                </a:solidFill>
                <a:latin typeface="Arial" charset="0"/>
                <a:ea typeface="ＭＳ Ｐゴシック" charset="0"/>
                <a:cs typeface="ＭＳ Ｐゴシック" charset="0"/>
                <a:sym typeface="Arial" charset="0"/>
              </a:defRPr>
            </a:lvl5pPr>
            <a:lvl6pPr marL="2286000" algn="l" defTabSz="457200" rtl="0" eaLnBrk="1" latinLnBrk="0" hangingPunct="1">
              <a:defRPr sz="1400" kern="1200">
                <a:solidFill>
                  <a:srgbClr val="000000"/>
                </a:solidFill>
                <a:latin typeface="Arial" charset="0"/>
                <a:ea typeface="ＭＳ Ｐゴシック" charset="0"/>
                <a:cs typeface="ＭＳ Ｐゴシック" charset="0"/>
                <a:sym typeface="Arial" charset="0"/>
              </a:defRPr>
            </a:lvl6pPr>
            <a:lvl7pPr marL="2743200" algn="l" defTabSz="457200" rtl="0" eaLnBrk="1" latinLnBrk="0" hangingPunct="1">
              <a:defRPr sz="1400" kern="1200">
                <a:solidFill>
                  <a:srgbClr val="000000"/>
                </a:solidFill>
                <a:latin typeface="Arial" charset="0"/>
                <a:ea typeface="ＭＳ Ｐゴシック" charset="0"/>
                <a:cs typeface="ＭＳ Ｐゴシック" charset="0"/>
                <a:sym typeface="Arial" charset="0"/>
              </a:defRPr>
            </a:lvl7pPr>
            <a:lvl8pPr marL="3200400" algn="l" defTabSz="457200" rtl="0" eaLnBrk="1" latinLnBrk="0" hangingPunct="1">
              <a:defRPr sz="1400" kern="1200">
                <a:solidFill>
                  <a:srgbClr val="000000"/>
                </a:solidFill>
                <a:latin typeface="Arial" charset="0"/>
                <a:ea typeface="ＭＳ Ｐゴシック" charset="0"/>
                <a:cs typeface="ＭＳ Ｐゴシック" charset="0"/>
                <a:sym typeface="Arial" charset="0"/>
              </a:defRPr>
            </a:lvl8pPr>
            <a:lvl9pPr marL="3657600" algn="l" defTabSz="457200" rtl="0" eaLnBrk="1" latinLnBrk="0" hangingPunct="1">
              <a:defRPr sz="1400" kern="1200">
                <a:solidFill>
                  <a:srgbClr val="000000"/>
                </a:solidFill>
                <a:latin typeface="Arial" charset="0"/>
                <a:ea typeface="ＭＳ Ｐゴシック" charset="0"/>
                <a:cs typeface="ＭＳ Ｐゴシック" charset="0"/>
                <a:sym typeface="Arial" charset="0"/>
              </a:defRPr>
            </a:lvl9pPr>
          </a:lstStyle>
          <a:p>
            <a:pPr marL="9524" marR="0" lvl="0" indent="0" algn="l" defTabSz="914400" rtl="0" eaLnBrk="1" fontAlgn="auto" latinLnBrk="0" hangingPunct="1">
              <a:lnSpc>
                <a:spcPct val="100000"/>
              </a:lnSpc>
              <a:spcBef>
                <a:spcPts val="1200"/>
              </a:spcBef>
              <a:spcAft>
                <a:spcPts val="600"/>
              </a:spcAft>
              <a:buClr>
                <a:srgbClr val="000000"/>
              </a:buClr>
              <a:buSzTx/>
              <a:buFont typeface="Arial"/>
              <a:buNone/>
              <a:tabLst/>
              <a:defRPr/>
            </a:pPr>
            <a:r>
              <a:rPr kumimoji="0" lang="en-US" sz="1600" b="1" i="0" u="sng" strike="noStrike" kern="0" cap="none" spc="0" normalizeH="0" baseline="0" noProof="0" dirty="0">
                <a:ln>
                  <a:noFill/>
                </a:ln>
                <a:solidFill>
                  <a:srgbClr val="FFFFFF"/>
                </a:solidFill>
                <a:effectLst/>
                <a:uLnTx/>
                <a:uFillTx/>
                <a:latin typeface="Asap"/>
                <a:ea typeface="Asap"/>
                <a:cs typeface="Asap"/>
                <a:sym typeface="Asap"/>
              </a:rPr>
              <a:t>Standards &amp; Specifications </a:t>
            </a:r>
            <a:r>
              <a:rPr kumimoji="0" lang="en-US" sz="1400" b="1" i="0" u="none" strike="noStrike" kern="0" cap="none" spc="0" normalizeH="0" baseline="0" noProof="0" dirty="0">
                <a:ln>
                  <a:noFill/>
                </a:ln>
                <a:solidFill>
                  <a:srgbClr val="FFFFFF"/>
                </a:solidFill>
                <a:effectLst/>
                <a:uLnTx/>
                <a:uFillTx/>
                <a:latin typeface="Asap"/>
                <a:ea typeface="Asap"/>
                <a:cs typeface="Asap"/>
                <a:sym typeface="Asap"/>
              </a:rPr>
              <a:t>- </a:t>
            </a:r>
            <a:r>
              <a:rPr kumimoji="0" lang="en-US" sz="1400" b="0" i="0" u="none" strike="noStrike" kern="0" cap="none" spc="0" normalizeH="0" baseline="0" noProof="0" dirty="0">
                <a:ln>
                  <a:noFill/>
                </a:ln>
                <a:solidFill>
                  <a:srgbClr val="FFFFFF"/>
                </a:solidFill>
                <a:effectLst/>
                <a:uLnTx/>
                <a:uFillTx/>
                <a:latin typeface="Asap"/>
                <a:ea typeface="Asap"/>
                <a:cs typeface="Asap"/>
                <a:sym typeface="Asap"/>
              </a:rPr>
              <a:t>Setting the scene, requirements and creating specifications</a:t>
            </a:r>
            <a:endParaRPr kumimoji="0" lang="en-US" sz="1600" b="0" i="0" u="none" strike="noStrike" kern="0" cap="none" spc="0" normalizeH="0" baseline="0" noProof="0" dirty="0">
              <a:ln>
                <a:noFill/>
              </a:ln>
              <a:solidFill>
                <a:srgbClr val="000000"/>
              </a:solidFill>
              <a:effectLst/>
              <a:uLnTx/>
              <a:uFillTx/>
              <a:latin typeface="Asap"/>
              <a:ea typeface="Asap"/>
              <a:cs typeface="Asap"/>
              <a:sym typeface="Asap"/>
            </a:endParaRPr>
          </a:p>
          <a:p>
            <a:pPr marL="9524" marR="0" lvl="0" indent="0" algn="l" defTabSz="914400" rtl="0" eaLnBrk="1" fontAlgn="auto" latinLnBrk="0" hangingPunct="1">
              <a:lnSpc>
                <a:spcPct val="100000"/>
              </a:lnSpc>
              <a:spcBef>
                <a:spcPts val="1200"/>
              </a:spcBef>
              <a:spcAft>
                <a:spcPts val="600"/>
              </a:spcAft>
              <a:buClr>
                <a:srgbClr val="000000"/>
              </a:buClr>
              <a:buSzTx/>
              <a:buFont typeface="Arial"/>
              <a:buNone/>
              <a:tabLst/>
              <a:defRPr/>
            </a:pPr>
            <a:r>
              <a:rPr kumimoji="0" lang="en-US" sz="1600" b="1" i="0" u="sng" strike="noStrike" kern="0" cap="none" spc="0" normalizeH="0" baseline="0" noProof="0" dirty="0">
                <a:ln>
                  <a:noFill/>
                </a:ln>
                <a:solidFill>
                  <a:srgbClr val="FFFFFF"/>
                </a:solidFill>
                <a:effectLst/>
                <a:uLnTx/>
                <a:uFillTx/>
                <a:latin typeface="Asap"/>
                <a:ea typeface="Asap"/>
                <a:cs typeface="Asap"/>
                <a:sym typeface="Asap"/>
              </a:rPr>
              <a:t>Testing &amp; Interoperability </a:t>
            </a:r>
            <a:r>
              <a:rPr kumimoji="0" lang="en-US" sz="1400" b="1" i="0" u="none" strike="noStrike" kern="0" cap="none" spc="0" normalizeH="0" baseline="0" noProof="0" dirty="0">
                <a:ln>
                  <a:noFill/>
                </a:ln>
                <a:solidFill>
                  <a:srgbClr val="FFFFFF"/>
                </a:solidFill>
                <a:effectLst/>
                <a:uLnTx/>
                <a:uFillTx/>
                <a:latin typeface="Asap"/>
                <a:ea typeface="Asap"/>
                <a:cs typeface="Asap"/>
                <a:sym typeface="Asap"/>
              </a:rPr>
              <a:t>- </a:t>
            </a:r>
            <a:r>
              <a:rPr kumimoji="0" lang="en-US" sz="1400" b="0" i="0" u="none" strike="noStrike" kern="0" cap="none" spc="0" normalizeH="0" baseline="0" noProof="0" dirty="0">
                <a:ln>
                  <a:noFill/>
                </a:ln>
                <a:solidFill>
                  <a:srgbClr val="FFFFFF"/>
                </a:solidFill>
                <a:effectLst/>
                <a:uLnTx/>
                <a:uFillTx/>
                <a:latin typeface="Asap"/>
                <a:ea typeface="Asap"/>
                <a:cs typeface="Asap"/>
                <a:sym typeface="Asap"/>
              </a:rPr>
              <a:t>Creating test plans to showcase the technology capabilities</a:t>
            </a:r>
            <a:endParaRPr kumimoji="0" sz="1600" b="0" i="0" u="none" strike="noStrike" kern="0" cap="none" spc="0" normalizeH="0" baseline="0" noProof="0" dirty="0">
              <a:ln>
                <a:noFill/>
              </a:ln>
              <a:solidFill>
                <a:srgbClr val="000000"/>
              </a:solidFill>
              <a:effectLst/>
              <a:uLnTx/>
              <a:uFillTx/>
              <a:latin typeface="Asap"/>
              <a:ea typeface="Asap"/>
              <a:cs typeface="Asap"/>
              <a:sym typeface="Asap"/>
            </a:endParaRPr>
          </a:p>
          <a:p>
            <a:pPr marL="9524" marR="0" lvl="0" indent="0" algn="l" defTabSz="914400" rtl="0" eaLnBrk="1" fontAlgn="auto" latinLnBrk="0" hangingPunct="1">
              <a:lnSpc>
                <a:spcPct val="100000"/>
              </a:lnSpc>
              <a:spcBef>
                <a:spcPts val="1200"/>
              </a:spcBef>
              <a:spcAft>
                <a:spcPts val="600"/>
              </a:spcAft>
              <a:buClr>
                <a:srgbClr val="000000"/>
              </a:buClr>
              <a:buSzTx/>
              <a:buFont typeface="Arial"/>
              <a:buNone/>
              <a:tabLst/>
              <a:defRPr/>
            </a:pPr>
            <a:r>
              <a:rPr kumimoji="0" lang="en-US" sz="1600" b="1" i="0" u="sng" strike="noStrike" kern="0" cap="none" spc="0" normalizeH="0" baseline="0" noProof="0" dirty="0">
                <a:ln>
                  <a:noFill/>
                </a:ln>
                <a:solidFill>
                  <a:srgbClr val="FFFFFF"/>
                </a:solidFill>
                <a:effectLst/>
                <a:uLnTx/>
                <a:uFillTx/>
                <a:latin typeface="Asap"/>
                <a:ea typeface="Asap"/>
                <a:cs typeface="Asap"/>
                <a:sym typeface="Asap"/>
              </a:rPr>
              <a:t>End-to-End Trials </a:t>
            </a:r>
            <a:r>
              <a:rPr kumimoji="0" lang="en-US" sz="1400" b="1" i="0" u="none" strike="noStrike" kern="0" cap="none" spc="0" normalizeH="0" baseline="0" noProof="0" dirty="0">
                <a:ln>
                  <a:noFill/>
                </a:ln>
                <a:solidFill>
                  <a:srgbClr val="FFFFFF"/>
                </a:solidFill>
                <a:effectLst/>
                <a:uLnTx/>
                <a:uFillTx/>
                <a:latin typeface="Asap"/>
                <a:ea typeface="Asap"/>
                <a:cs typeface="Asap"/>
                <a:sym typeface="Asap"/>
              </a:rPr>
              <a:t>- </a:t>
            </a:r>
            <a:r>
              <a:rPr kumimoji="0" lang="en-US" sz="1400" b="0" i="0" u="none" strike="noStrike" kern="0" cap="none" spc="0" normalizeH="0" baseline="0" noProof="0" dirty="0">
                <a:ln>
                  <a:noFill/>
                </a:ln>
                <a:solidFill>
                  <a:srgbClr val="FFFFFF"/>
                </a:solidFill>
                <a:effectLst/>
                <a:uLnTx/>
                <a:uFillTx/>
                <a:latin typeface="Asap"/>
                <a:ea typeface="Asap"/>
                <a:cs typeface="Asap"/>
                <a:sym typeface="Asap"/>
              </a:rPr>
              <a:t>Running field trials/ proof of concept on real-world environment</a:t>
            </a:r>
            <a:endParaRPr kumimoji="0" sz="1600" b="0" i="0" u="none" strike="noStrike" kern="0" cap="none" spc="0" normalizeH="0" baseline="0" noProof="0" dirty="0">
              <a:ln>
                <a:noFill/>
              </a:ln>
              <a:solidFill>
                <a:srgbClr val="000000"/>
              </a:solidFill>
              <a:effectLst/>
              <a:uLnTx/>
              <a:uFillTx/>
              <a:latin typeface="Asap"/>
              <a:ea typeface="Asap"/>
              <a:cs typeface="Asap"/>
              <a:sym typeface="Asap"/>
            </a:endParaRPr>
          </a:p>
          <a:p>
            <a:pPr marL="9524" eaLnBrk="1" fontAlgn="auto" hangingPunct="1">
              <a:spcBef>
                <a:spcPts val="1200"/>
              </a:spcBef>
              <a:spcAft>
                <a:spcPts val="600"/>
              </a:spcAft>
              <a:buClr>
                <a:srgbClr val="000000"/>
              </a:buClr>
              <a:defRPr/>
            </a:pPr>
            <a:r>
              <a:rPr kumimoji="0" lang="en-US" sz="1600" b="1" i="0" u="sng" strike="noStrike" kern="0" cap="none" spc="0" normalizeH="0" baseline="0" noProof="0" dirty="0">
                <a:ln>
                  <a:noFill/>
                </a:ln>
                <a:solidFill>
                  <a:srgbClr val="FFFFFF"/>
                </a:solidFill>
                <a:effectLst/>
                <a:uLnTx/>
                <a:uFillTx/>
                <a:latin typeface="Asap"/>
                <a:ea typeface="Asap"/>
                <a:cs typeface="Asap"/>
                <a:sym typeface="Asap"/>
              </a:rPr>
              <a:t>Guidelines &amp; Best Practices </a:t>
            </a:r>
            <a:r>
              <a:rPr kumimoji="0" lang="en-US" b="0" i="0" u="none" strike="noStrike" kern="0" cap="none" spc="0" normalizeH="0" baseline="0" noProof="0" dirty="0">
                <a:ln>
                  <a:noFill/>
                </a:ln>
                <a:solidFill>
                  <a:srgbClr val="FFFFFF"/>
                </a:solidFill>
                <a:effectLst/>
                <a:uLnTx/>
                <a:uFillTx/>
                <a:latin typeface="Asap"/>
                <a:ea typeface="+mj-ea"/>
                <a:cs typeface="+mj-cs"/>
                <a:sym typeface="Asap"/>
              </a:rPr>
              <a:t>– Accelerate deployments of services and technologies</a:t>
            </a:r>
            <a:endParaRPr kumimoji="0" lang="en-US" sz="1600" b="0" i="0" u="none" strike="noStrike" kern="0" cap="none" spc="0" normalizeH="0" baseline="0" noProof="0" dirty="0">
              <a:ln>
                <a:noFill/>
              </a:ln>
              <a:solidFill>
                <a:srgbClr val="FFFFFF"/>
              </a:solidFill>
              <a:effectLst/>
              <a:uLnTx/>
              <a:uFillTx/>
              <a:latin typeface="Asap"/>
              <a:ea typeface="+mj-ea"/>
              <a:cs typeface="+mj-cs"/>
              <a:sym typeface="Asap"/>
            </a:endParaRPr>
          </a:p>
          <a:p>
            <a:pPr marL="9524" marR="0" lvl="0" indent="0" algn="l" defTabSz="914400" rtl="0" eaLnBrk="1" fontAlgn="auto" latinLnBrk="0" hangingPunct="1">
              <a:lnSpc>
                <a:spcPct val="100000"/>
              </a:lnSpc>
              <a:spcBef>
                <a:spcPts val="1200"/>
              </a:spcBef>
              <a:spcAft>
                <a:spcPts val="600"/>
              </a:spcAft>
              <a:buClr>
                <a:srgbClr val="000000"/>
              </a:buClr>
              <a:buSzTx/>
              <a:buFont typeface="Arial"/>
              <a:buNone/>
              <a:tabLst/>
              <a:defRPr/>
            </a:pPr>
            <a:r>
              <a:rPr kumimoji="0" lang="en-US" b="1" i="0" u="sng" strike="noStrike" kern="0" cap="none" spc="0" normalizeH="0" baseline="0" noProof="0" dirty="0">
                <a:ln>
                  <a:noFill/>
                </a:ln>
                <a:solidFill>
                  <a:srgbClr val="FFFFFF"/>
                </a:solidFill>
                <a:effectLst/>
                <a:uLnTx/>
                <a:uFillTx/>
                <a:latin typeface="Asap"/>
                <a:ea typeface="Asap"/>
                <a:cs typeface="Asap"/>
                <a:sym typeface="Asap"/>
              </a:rPr>
              <a:t>C</a:t>
            </a:r>
            <a:r>
              <a:rPr kumimoji="0" lang="en-US" sz="1600" b="1" i="0" u="sng" strike="noStrike" kern="0" cap="none" spc="0" normalizeH="0" baseline="0" noProof="0" dirty="0">
                <a:ln>
                  <a:noFill/>
                </a:ln>
                <a:solidFill>
                  <a:srgbClr val="FFFFFF"/>
                </a:solidFill>
                <a:effectLst/>
                <a:uLnTx/>
                <a:uFillTx/>
                <a:latin typeface="Asap"/>
                <a:ea typeface="Asap"/>
                <a:cs typeface="Asap"/>
                <a:sym typeface="Asap"/>
              </a:rPr>
              <a:t>ertification &amp; Plug Fests</a:t>
            </a:r>
            <a:r>
              <a:rPr kumimoji="0" lang="en-US" sz="1600" b="1" i="0" u="none" strike="noStrike" kern="0" cap="none" spc="0" normalizeH="0" baseline="0" noProof="0" dirty="0">
                <a:ln>
                  <a:noFill/>
                </a:ln>
                <a:solidFill>
                  <a:srgbClr val="FFFFFF"/>
                </a:solidFill>
                <a:effectLst/>
                <a:uLnTx/>
                <a:uFillTx/>
                <a:latin typeface="Asap"/>
                <a:ea typeface="Asap"/>
                <a:cs typeface="Asap"/>
                <a:sym typeface="Asap"/>
              </a:rPr>
              <a:t> </a:t>
            </a:r>
            <a:r>
              <a:rPr kumimoji="0" lang="en-US" sz="1400" b="1" i="0" u="none" strike="noStrike" kern="0" cap="none" spc="0" normalizeH="0" baseline="0" noProof="0" dirty="0">
                <a:ln>
                  <a:noFill/>
                </a:ln>
                <a:solidFill>
                  <a:srgbClr val="FFFFFF"/>
                </a:solidFill>
                <a:effectLst/>
                <a:uLnTx/>
                <a:uFillTx/>
                <a:latin typeface="Asap"/>
                <a:ea typeface="Asap"/>
                <a:cs typeface="Asap"/>
                <a:sym typeface="Asap"/>
              </a:rPr>
              <a:t>- </a:t>
            </a:r>
            <a:r>
              <a:rPr kumimoji="0" lang="en-US" sz="1400" b="0" i="0" u="none" strike="noStrike" kern="0" cap="none" spc="0" normalizeH="0" baseline="0" noProof="0" dirty="0">
                <a:ln>
                  <a:noFill/>
                </a:ln>
                <a:solidFill>
                  <a:srgbClr val="FFFFFF"/>
                </a:solidFill>
                <a:effectLst/>
                <a:uLnTx/>
                <a:uFillTx/>
                <a:latin typeface="Asap"/>
                <a:ea typeface="Asap"/>
                <a:cs typeface="Asap"/>
                <a:sym typeface="Asap"/>
              </a:rPr>
              <a:t>Addressing gaps and helping the industry to maximizing biz opportunities</a:t>
            </a:r>
            <a:endParaRPr kumimoji="0" lang="en-US" sz="1600" b="0" i="0" u="none" strike="noStrike" kern="0" cap="none" spc="0" normalizeH="0" baseline="0" noProof="0" dirty="0">
              <a:ln>
                <a:noFill/>
              </a:ln>
              <a:solidFill>
                <a:srgbClr val="FFFFFF"/>
              </a:solidFill>
              <a:effectLst/>
              <a:uLnTx/>
              <a:uFillTx/>
              <a:latin typeface="Asap"/>
              <a:ea typeface="Asap"/>
              <a:cs typeface="Asap"/>
              <a:sym typeface="Asap"/>
            </a:endParaRPr>
          </a:p>
          <a:p>
            <a:pPr marL="9524" marR="0" lvl="0" indent="0" algn="l" defTabSz="914400" rtl="0" eaLnBrk="1" fontAlgn="auto" latinLnBrk="0" hangingPunct="1">
              <a:lnSpc>
                <a:spcPct val="100000"/>
              </a:lnSpc>
              <a:spcBef>
                <a:spcPts val="1200"/>
              </a:spcBef>
              <a:spcAft>
                <a:spcPts val="600"/>
              </a:spcAft>
              <a:buClr>
                <a:srgbClr val="000000"/>
              </a:buClr>
              <a:buSzTx/>
              <a:buFont typeface="Arial"/>
              <a:buNone/>
              <a:tabLst/>
              <a:defRPr/>
            </a:pPr>
            <a:r>
              <a:rPr kumimoji="0" lang="en-US" sz="1600" b="1" i="0" u="sng" strike="noStrike" kern="0" cap="none" spc="0" normalizeH="0" baseline="0" noProof="0" dirty="0">
                <a:ln>
                  <a:noFill/>
                </a:ln>
                <a:solidFill>
                  <a:srgbClr val="FFFFFF"/>
                </a:solidFill>
                <a:effectLst/>
                <a:uLnTx/>
                <a:uFillTx/>
                <a:latin typeface="Asap"/>
                <a:ea typeface="+mj-ea"/>
                <a:cs typeface="+mj-cs"/>
                <a:sym typeface="Asap"/>
              </a:rPr>
              <a:t>Think Thank &amp; Advocacy </a:t>
            </a:r>
            <a:r>
              <a:rPr kumimoji="0" lang="en-US" sz="1400" b="0" i="0" u="none" strike="noStrike" kern="0" cap="none" spc="0" normalizeH="0" baseline="0" noProof="0" dirty="0">
                <a:ln>
                  <a:noFill/>
                </a:ln>
                <a:solidFill>
                  <a:srgbClr val="FFFFFF"/>
                </a:solidFill>
                <a:effectLst/>
                <a:uLnTx/>
                <a:uFillTx/>
                <a:latin typeface="Asap"/>
                <a:ea typeface="Asap"/>
                <a:cs typeface="Asap"/>
                <a:sym typeface="Asap"/>
              </a:rPr>
              <a:t>– Industry leaders roundtables and targeted verticals analysis   </a:t>
            </a:r>
            <a:endParaRPr kumimoji="0" sz="1600" b="0" i="0" u="none" strike="noStrike" kern="0" cap="none" spc="0" normalizeH="0" baseline="0" noProof="0" dirty="0">
              <a:ln>
                <a:noFill/>
              </a:ln>
              <a:solidFill>
                <a:srgbClr val="000000"/>
              </a:solidFill>
              <a:effectLst/>
              <a:uLnTx/>
              <a:uFillTx/>
              <a:latin typeface="Asap"/>
              <a:ea typeface="Asap"/>
              <a:cs typeface="Asap"/>
              <a:sym typeface="Asap"/>
            </a:endParaRPr>
          </a:p>
        </p:txBody>
      </p:sp>
      <p:cxnSp>
        <p:nvCxnSpPr>
          <p:cNvPr id="13" name="Google Shape;329;p4">
            <a:extLst>
              <a:ext uri="{FF2B5EF4-FFF2-40B4-BE49-F238E27FC236}">
                <a16:creationId xmlns:a16="http://schemas.microsoft.com/office/drawing/2014/main" id="{DA6FB345-2AD5-A624-5C67-3238E0650E21}"/>
              </a:ext>
            </a:extLst>
          </p:cNvPr>
          <p:cNvCxnSpPr/>
          <p:nvPr/>
        </p:nvCxnSpPr>
        <p:spPr>
          <a:xfrm>
            <a:off x="2889265" y="1845447"/>
            <a:ext cx="0" cy="700043"/>
          </a:xfrm>
          <a:prstGeom prst="straightConnector1">
            <a:avLst/>
          </a:prstGeom>
          <a:noFill/>
          <a:ln w="9525" cap="flat" cmpd="sng">
            <a:solidFill>
              <a:srgbClr val="BFBFBF"/>
            </a:solidFill>
            <a:prstDash val="solid"/>
            <a:miter lim="800000"/>
            <a:headEnd type="none" w="sm" len="sm"/>
            <a:tailEnd type="none" w="sm" len="sm"/>
          </a:ln>
        </p:spPr>
      </p:cxnSp>
    </p:spTree>
    <p:extLst>
      <p:ext uri="{BB962C8B-B14F-4D97-AF65-F5344CB8AC3E}">
        <p14:creationId xmlns:p14="http://schemas.microsoft.com/office/powerpoint/2010/main" val="8960366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42F696-6047-3C61-299E-8C7746A1AE65}"/>
              </a:ext>
            </a:extLst>
          </p:cNvPr>
          <p:cNvSpPr>
            <a:spLocks noGrp="1"/>
          </p:cNvSpPr>
          <p:nvPr>
            <p:ph type="title"/>
          </p:nvPr>
        </p:nvSpPr>
        <p:spPr>
          <a:xfrm>
            <a:off x="351830" y="685800"/>
            <a:ext cx="8106370" cy="1066800"/>
          </a:xfrm>
        </p:spPr>
        <p:txBody>
          <a:bodyPr/>
          <a:lstStyle/>
          <a:p>
            <a:pPr algn="l"/>
            <a:r>
              <a:rPr lang="en-US" sz="2400" dirty="0"/>
              <a:t>TECHNICAL ACTIVITIES ROADMAP FOR 2024</a:t>
            </a:r>
            <a:br>
              <a:rPr lang="en-US" sz="2400" dirty="0"/>
            </a:br>
            <a:r>
              <a:rPr lang="en-US" sz="1600" dirty="0"/>
              <a:t>WBA WORK GROUPS &amp; PROJECTS</a:t>
            </a:r>
            <a:endParaRPr lang="en-US" sz="2400" dirty="0"/>
          </a:p>
        </p:txBody>
      </p:sp>
      <p:sp>
        <p:nvSpPr>
          <p:cNvPr id="4" name="Date Placeholder 3">
            <a:extLst>
              <a:ext uri="{FF2B5EF4-FFF2-40B4-BE49-F238E27FC236}">
                <a16:creationId xmlns:a16="http://schemas.microsoft.com/office/drawing/2014/main" id="{7FB157EA-AE82-C611-7C13-4F953A67A64F}"/>
              </a:ext>
            </a:extLst>
          </p:cNvPr>
          <p:cNvSpPr>
            <a:spLocks noGrp="1"/>
          </p:cNvSpPr>
          <p:nvPr>
            <p:ph type="dt" sz="half" idx="10"/>
          </p:nvPr>
        </p:nvSpPr>
        <p:spPr/>
        <p:txBody>
          <a:bodyPr/>
          <a:lstStyle/>
          <a:p>
            <a:pPr>
              <a:defRPr/>
            </a:pPr>
            <a:r>
              <a:rPr lang="en-US"/>
              <a:t>July 2024</a:t>
            </a:r>
            <a:endParaRPr lang="en-GB" dirty="0"/>
          </a:p>
        </p:txBody>
      </p:sp>
      <p:sp>
        <p:nvSpPr>
          <p:cNvPr id="5" name="Footer Placeholder 4">
            <a:extLst>
              <a:ext uri="{FF2B5EF4-FFF2-40B4-BE49-F238E27FC236}">
                <a16:creationId xmlns:a16="http://schemas.microsoft.com/office/drawing/2014/main" id="{025C11F0-39AC-392E-E8CC-990FA4CF8A19}"/>
              </a:ext>
            </a:extLst>
          </p:cNvPr>
          <p:cNvSpPr>
            <a:spLocks noGrp="1"/>
          </p:cNvSpPr>
          <p:nvPr>
            <p:ph type="ftr" sz="quarter" idx="11"/>
          </p:nvPr>
        </p:nvSpPr>
        <p:spPr/>
        <p:txBody>
          <a:bodyPr/>
          <a:lstStyle/>
          <a:p>
            <a:pPr>
              <a:defRPr/>
            </a:pPr>
            <a:r>
              <a:rPr lang="en-GB"/>
              <a:t>Necati Canpolat, Intel</a:t>
            </a:r>
            <a:endParaRPr lang="en-GB" dirty="0"/>
          </a:p>
        </p:txBody>
      </p:sp>
      <p:sp>
        <p:nvSpPr>
          <p:cNvPr id="6" name="Slide Number Placeholder 5">
            <a:extLst>
              <a:ext uri="{FF2B5EF4-FFF2-40B4-BE49-F238E27FC236}">
                <a16:creationId xmlns:a16="http://schemas.microsoft.com/office/drawing/2014/main" id="{4BD0ED2F-9783-EFCC-A6A0-18441C6EB902}"/>
              </a:ext>
            </a:extLst>
          </p:cNvPr>
          <p:cNvSpPr>
            <a:spLocks noGrp="1"/>
          </p:cNvSpPr>
          <p:nvPr>
            <p:ph type="sldNum" sz="quarter" idx="12"/>
          </p:nvPr>
        </p:nvSpPr>
        <p:spPr/>
        <p:txBody>
          <a:bodyPr/>
          <a:lstStyle/>
          <a:p>
            <a:r>
              <a:rPr lang="en-GB" altLang="en-US"/>
              <a:t>Slide </a:t>
            </a:r>
            <a:fld id="{1C63A446-957E-4FA3-A6F6-424039CA2D54}" type="slidenum">
              <a:rPr lang="en-GB" altLang="en-US" smtClean="0"/>
              <a:pPr/>
              <a:t>5</a:t>
            </a:fld>
            <a:endParaRPr lang="en-GB" altLang="en-US"/>
          </a:p>
        </p:txBody>
      </p:sp>
      <p:sp>
        <p:nvSpPr>
          <p:cNvPr id="7" name="Rectangle: Rounded Corners 6">
            <a:extLst>
              <a:ext uri="{FF2B5EF4-FFF2-40B4-BE49-F238E27FC236}">
                <a16:creationId xmlns:a16="http://schemas.microsoft.com/office/drawing/2014/main" id="{F4509DF0-5362-4142-8B86-25ABCDE6EAB2}"/>
              </a:ext>
            </a:extLst>
          </p:cNvPr>
          <p:cNvSpPr/>
          <p:nvPr/>
        </p:nvSpPr>
        <p:spPr>
          <a:xfrm>
            <a:off x="351830" y="1916832"/>
            <a:ext cx="1340799" cy="822960"/>
          </a:xfrm>
          <a:prstGeom prst="roundRect">
            <a:avLst>
              <a:gd name="adj" fmla="val 7425"/>
            </a:avLst>
          </a:prstGeom>
          <a:gradFill flip="none" rotWithShape="1">
            <a:gsLst>
              <a:gs pos="0">
                <a:srgbClr val="072CE7">
                  <a:shade val="30000"/>
                  <a:satMod val="115000"/>
                </a:srgbClr>
              </a:gs>
              <a:gs pos="50000">
                <a:srgbClr val="072CE7">
                  <a:shade val="67500"/>
                  <a:satMod val="115000"/>
                </a:srgbClr>
              </a:gs>
              <a:gs pos="100000">
                <a:srgbClr val="072CE7"/>
              </a:gs>
            </a:gsLst>
            <a:lin ang="5400000" scaled="1"/>
            <a:tileRect/>
          </a:gradFill>
          <a:ln w="3175">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400" kern="1200">
                <a:solidFill>
                  <a:schemeClr val="lt1"/>
                </a:solidFill>
                <a:latin typeface="+mn-lt"/>
                <a:ea typeface="+mn-ea"/>
                <a:cs typeface="+mn-cs"/>
                <a:sym typeface="Arial" charset="0"/>
              </a:defRPr>
            </a:lvl1pPr>
            <a:lvl2pPr marL="457200" algn="l" rtl="0" fontAlgn="base">
              <a:spcBef>
                <a:spcPct val="0"/>
              </a:spcBef>
              <a:spcAft>
                <a:spcPct val="0"/>
              </a:spcAft>
              <a:defRPr sz="1400" kern="1200">
                <a:solidFill>
                  <a:schemeClr val="lt1"/>
                </a:solidFill>
                <a:latin typeface="+mn-lt"/>
                <a:ea typeface="+mn-ea"/>
                <a:cs typeface="+mn-cs"/>
                <a:sym typeface="Arial" charset="0"/>
              </a:defRPr>
            </a:lvl2pPr>
            <a:lvl3pPr marL="914400" algn="l" rtl="0" fontAlgn="base">
              <a:spcBef>
                <a:spcPct val="0"/>
              </a:spcBef>
              <a:spcAft>
                <a:spcPct val="0"/>
              </a:spcAft>
              <a:defRPr sz="1400" kern="1200">
                <a:solidFill>
                  <a:schemeClr val="lt1"/>
                </a:solidFill>
                <a:latin typeface="+mn-lt"/>
                <a:ea typeface="+mn-ea"/>
                <a:cs typeface="+mn-cs"/>
                <a:sym typeface="Arial" charset="0"/>
              </a:defRPr>
            </a:lvl3pPr>
            <a:lvl4pPr marL="1371600" algn="l" rtl="0" fontAlgn="base">
              <a:spcBef>
                <a:spcPct val="0"/>
              </a:spcBef>
              <a:spcAft>
                <a:spcPct val="0"/>
              </a:spcAft>
              <a:defRPr sz="1400" kern="1200">
                <a:solidFill>
                  <a:schemeClr val="lt1"/>
                </a:solidFill>
                <a:latin typeface="+mn-lt"/>
                <a:ea typeface="+mn-ea"/>
                <a:cs typeface="+mn-cs"/>
                <a:sym typeface="Arial" charset="0"/>
              </a:defRPr>
            </a:lvl4pPr>
            <a:lvl5pPr marL="1828800" algn="l" rtl="0" fontAlgn="base">
              <a:spcBef>
                <a:spcPct val="0"/>
              </a:spcBef>
              <a:spcAft>
                <a:spcPct val="0"/>
              </a:spcAft>
              <a:defRPr sz="1400" kern="1200">
                <a:solidFill>
                  <a:schemeClr val="lt1"/>
                </a:solidFill>
                <a:latin typeface="+mn-lt"/>
                <a:ea typeface="+mn-ea"/>
                <a:cs typeface="+mn-cs"/>
                <a:sym typeface="Arial" charset="0"/>
              </a:defRPr>
            </a:lvl5pPr>
            <a:lvl6pPr marL="2286000" algn="l" defTabSz="457200" rtl="0" eaLnBrk="1" latinLnBrk="0" hangingPunct="1">
              <a:defRPr sz="1400" kern="1200">
                <a:solidFill>
                  <a:schemeClr val="lt1"/>
                </a:solidFill>
                <a:latin typeface="+mn-lt"/>
                <a:ea typeface="+mn-ea"/>
                <a:cs typeface="+mn-cs"/>
                <a:sym typeface="Arial" charset="0"/>
              </a:defRPr>
            </a:lvl6pPr>
            <a:lvl7pPr marL="2743200" algn="l" defTabSz="457200" rtl="0" eaLnBrk="1" latinLnBrk="0" hangingPunct="1">
              <a:defRPr sz="1400" kern="1200">
                <a:solidFill>
                  <a:schemeClr val="lt1"/>
                </a:solidFill>
                <a:latin typeface="+mn-lt"/>
                <a:ea typeface="+mn-ea"/>
                <a:cs typeface="+mn-cs"/>
                <a:sym typeface="Arial" charset="0"/>
              </a:defRPr>
            </a:lvl7pPr>
            <a:lvl8pPr marL="3200400" algn="l" defTabSz="457200" rtl="0" eaLnBrk="1" latinLnBrk="0" hangingPunct="1">
              <a:defRPr sz="1400" kern="1200">
                <a:solidFill>
                  <a:schemeClr val="lt1"/>
                </a:solidFill>
                <a:latin typeface="+mn-lt"/>
                <a:ea typeface="+mn-ea"/>
                <a:cs typeface="+mn-cs"/>
                <a:sym typeface="Arial" charset="0"/>
              </a:defRPr>
            </a:lvl8pPr>
            <a:lvl9pPr marL="3657600" algn="l" defTabSz="457200" rtl="0" eaLnBrk="1" latinLnBrk="0" hangingPunct="1">
              <a:defRPr sz="1400" kern="1200">
                <a:solidFill>
                  <a:schemeClr val="lt1"/>
                </a:solidFill>
                <a:latin typeface="+mn-lt"/>
                <a:ea typeface="+mn-ea"/>
                <a:cs typeface="+mn-cs"/>
                <a:sym typeface="Arial" charset="0"/>
              </a:defRPr>
            </a:lvl9pPr>
          </a:lstStyle>
          <a:p>
            <a:pPr algn="ctr"/>
            <a:endParaRPr lang="en-US" sz="1000" b="1" dirty="0">
              <a:solidFill>
                <a:schemeClr val="bg1"/>
              </a:solidFill>
              <a:latin typeface="Segoe UI" panose="020B0502040204020203" pitchFamily="34" charset="0"/>
              <a:cs typeface="Segoe UI" panose="020B0502040204020203" pitchFamily="34" charset="0"/>
            </a:endParaRPr>
          </a:p>
          <a:p>
            <a:pPr algn="ctr"/>
            <a:endParaRPr lang="en-US" sz="1000" b="1" dirty="0">
              <a:solidFill>
                <a:schemeClr val="bg1"/>
              </a:solidFill>
              <a:latin typeface="Segoe UI" panose="020B0502040204020203" pitchFamily="34" charset="0"/>
              <a:cs typeface="Segoe UI" panose="020B0502040204020203" pitchFamily="34" charset="0"/>
            </a:endParaRPr>
          </a:p>
          <a:p>
            <a:pPr algn="ctr"/>
            <a:r>
              <a:rPr lang="en-US" sz="1000" b="1" dirty="0">
                <a:solidFill>
                  <a:schemeClr val="bg1"/>
                </a:solidFill>
                <a:latin typeface="Segoe UI" panose="020B0502040204020203" pitchFamily="34" charset="0"/>
                <a:cs typeface="Segoe UI" panose="020B0502040204020203" pitchFamily="34" charset="0"/>
              </a:rPr>
              <a:t>5G</a:t>
            </a:r>
          </a:p>
          <a:p>
            <a:pPr algn="ctr"/>
            <a:r>
              <a:rPr lang="en-US" sz="1000" dirty="0">
                <a:solidFill>
                  <a:schemeClr val="bg1"/>
                </a:solidFill>
                <a:latin typeface="Segoe UI" panose="020B0502040204020203" pitchFamily="34" charset="0"/>
                <a:cs typeface="Segoe UI" panose="020B0502040204020203" pitchFamily="34" charset="0"/>
              </a:rPr>
              <a:t>Work Group</a:t>
            </a:r>
          </a:p>
        </p:txBody>
      </p:sp>
      <p:pic>
        <p:nvPicPr>
          <p:cNvPr id="8" name="Picture 7">
            <a:extLst>
              <a:ext uri="{FF2B5EF4-FFF2-40B4-BE49-F238E27FC236}">
                <a16:creationId xmlns:a16="http://schemas.microsoft.com/office/drawing/2014/main" id="{4FD32565-9126-CA25-D21F-61B6578F031F}"/>
              </a:ext>
            </a:extLst>
          </p:cNvPr>
          <p:cNvPicPr>
            <a:picLocks noChangeAspect="1"/>
          </p:cNvPicPr>
          <p:nvPr/>
        </p:nvPicPr>
        <p:blipFill>
          <a:blip r:embed="rId2"/>
          <a:srcRect/>
          <a:stretch/>
        </p:blipFill>
        <p:spPr>
          <a:xfrm>
            <a:off x="919373" y="2028407"/>
            <a:ext cx="205713" cy="205713"/>
          </a:xfrm>
          <a:prstGeom prst="rect">
            <a:avLst/>
          </a:prstGeom>
        </p:spPr>
      </p:pic>
      <p:sp>
        <p:nvSpPr>
          <p:cNvPr id="9" name="Rectangle: Rounded Corners 8">
            <a:extLst>
              <a:ext uri="{FF2B5EF4-FFF2-40B4-BE49-F238E27FC236}">
                <a16:creationId xmlns:a16="http://schemas.microsoft.com/office/drawing/2014/main" id="{EFEF0BF6-6118-D5A9-09CD-E2419F4C76A9}"/>
              </a:ext>
            </a:extLst>
          </p:cNvPr>
          <p:cNvSpPr/>
          <p:nvPr/>
        </p:nvSpPr>
        <p:spPr>
          <a:xfrm>
            <a:off x="3184862" y="1916832"/>
            <a:ext cx="1340799" cy="822960"/>
          </a:xfrm>
          <a:prstGeom prst="roundRect">
            <a:avLst>
              <a:gd name="adj" fmla="val 7425"/>
            </a:avLst>
          </a:prstGeom>
          <a:gradFill flip="none" rotWithShape="1">
            <a:gsLst>
              <a:gs pos="0">
                <a:srgbClr val="072CE7">
                  <a:shade val="30000"/>
                  <a:satMod val="115000"/>
                </a:srgbClr>
              </a:gs>
              <a:gs pos="50000">
                <a:srgbClr val="072CE7">
                  <a:shade val="67500"/>
                  <a:satMod val="115000"/>
                </a:srgbClr>
              </a:gs>
              <a:gs pos="100000">
                <a:srgbClr val="072CE7"/>
              </a:gs>
            </a:gsLst>
            <a:lin ang="5400000" scaled="1"/>
            <a:tileRect/>
          </a:gradFill>
          <a:ln w="3175">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400" kern="1200">
                <a:solidFill>
                  <a:schemeClr val="lt1"/>
                </a:solidFill>
                <a:latin typeface="+mn-lt"/>
                <a:ea typeface="+mn-ea"/>
                <a:cs typeface="+mn-cs"/>
                <a:sym typeface="Arial" charset="0"/>
              </a:defRPr>
            </a:lvl1pPr>
            <a:lvl2pPr marL="457200" algn="l" rtl="0" fontAlgn="base">
              <a:spcBef>
                <a:spcPct val="0"/>
              </a:spcBef>
              <a:spcAft>
                <a:spcPct val="0"/>
              </a:spcAft>
              <a:defRPr sz="1400" kern="1200">
                <a:solidFill>
                  <a:schemeClr val="lt1"/>
                </a:solidFill>
                <a:latin typeface="+mn-lt"/>
                <a:ea typeface="+mn-ea"/>
                <a:cs typeface="+mn-cs"/>
                <a:sym typeface="Arial" charset="0"/>
              </a:defRPr>
            </a:lvl2pPr>
            <a:lvl3pPr marL="914400" algn="l" rtl="0" fontAlgn="base">
              <a:spcBef>
                <a:spcPct val="0"/>
              </a:spcBef>
              <a:spcAft>
                <a:spcPct val="0"/>
              </a:spcAft>
              <a:defRPr sz="1400" kern="1200">
                <a:solidFill>
                  <a:schemeClr val="lt1"/>
                </a:solidFill>
                <a:latin typeface="+mn-lt"/>
                <a:ea typeface="+mn-ea"/>
                <a:cs typeface="+mn-cs"/>
                <a:sym typeface="Arial" charset="0"/>
              </a:defRPr>
            </a:lvl3pPr>
            <a:lvl4pPr marL="1371600" algn="l" rtl="0" fontAlgn="base">
              <a:spcBef>
                <a:spcPct val="0"/>
              </a:spcBef>
              <a:spcAft>
                <a:spcPct val="0"/>
              </a:spcAft>
              <a:defRPr sz="1400" kern="1200">
                <a:solidFill>
                  <a:schemeClr val="lt1"/>
                </a:solidFill>
                <a:latin typeface="+mn-lt"/>
                <a:ea typeface="+mn-ea"/>
                <a:cs typeface="+mn-cs"/>
                <a:sym typeface="Arial" charset="0"/>
              </a:defRPr>
            </a:lvl4pPr>
            <a:lvl5pPr marL="1828800" algn="l" rtl="0" fontAlgn="base">
              <a:spcBef>
                <a:spcPct val="0"/>
              </a:spcBef>
              <a:spcAft>
                <a:spcPct val="0"/>
              </a:spcAft>
              <a:defRPr sz="1400" kern="1200">
                <a:solidFill>
                  <a:schemeClr val="lt1"/>
                </a:solidFill>
                <a:latin typeface="+mn-lt"/>
                <a:ea typeface="+mn-ea"/>
                <a:cs typeface="+mn-cs"/>
                <a:sym typeface="Arial" charset="0"/>
              </a:defRPr>
            </a:lvl5pPr>
            <a:lvl6pPr marL="2286000" algn="l" defTabSz="457200" rtl="0" eaLnBrk="1" latinLnBrk="0" hangingPunct="1">
              <a:defRPr sz="1400" kern="1200">
                <a:solidFill>
                  <a:schemeClr val="lt1"/>
                </a:solidFill>
                <a:latin typeface="+mn-lt"/>
                <a:ea typeface="+mn-ea"/>
                <a:cs typeface="+mn-cs"/>
                <a:sym typeface="Arial" charset="0"/>
              </a:defRPr>
            </a:lvl6pPr>
            <a:lvl7pPr marL="2743200" algn="l" defTabSz="457200" rtl="0" eaLnBrk="1" latinLnBrk="0" hangingPunct="1">
              <a:defRPr sz="1400" kern="1200">
                <a:solidFill>
                  <a:schemeClr val="lt1"/>
                </a:solidFill>
                <a:latin typeface="+mn-lt"/>
                <a:ea typeface="+mn-ea"/>
                <a:cs typeface="+mn-cs"/>
                <a:sym typeface="Arial" charset="0"/>
              </a:defRPr>
            </a:lvl7pPr>
            <a:lvl8pPr marL="3200400" algn="l" defTabSz="457200" rtl="0" eaLnBrk="1" latinLnBrk="0" hangingPunct="1">
              <a:defRPr sz="1400" kern="1200">
                <a:solidFill>
                  <a:schemeClr val="lt1"/>
                </a:solidFill>
                <a:latin typeface="+mn-lt"/>
                <a:ea typeface="+mn-ea"/>
                <a:cs typeface="+mn-cs"/>
                <a:sym typeface="Arial" charset="0"/>
              </a:defRPr>
            </a:lvl8pPr>
            <a:lvl9pPr marL="3657600" algn="l" defTabSz="457200" rtl="0" eaLnBrk="1" latinLnBrk="0" hangingPunct="1">
              <a:defRPr sz="1400" kern="1200">
                <a:solidFill>
                  <a:schemeClr val="lt1"/>
                </a:solidFill>
                <a:latin typeface="+mn-lt"/>
                <a:ea typeface="+mn-ea"/>
                <a:cs typeface="+mn-cs"/>
                <a:sym typeface="Arial" charset="0"/>
              </a:defRPr>
            </a:lvl9pPr>
          </a:lstStyle>
          <a:p>
            <a:pPr algn="ctr"/>
            <a:endParaRPr lang="en-US" sz="1000" b="1" dirty="0">
              <a:solidFill>
                <a:schemeClr val="bg1"/>
              </a:solidFill>
              <a:latin typeface="Segoe UI" panose="020B0502040204020203" pitchFamily="34" charset="0"/>
              <a:cs typeface="Segoe UI" panose="020B0502040204020203" pitchFamily="34" charset="0"/>
            </a:endParaRPr>
          </a:p>
          <a:p>
            <a:pPr algn="ctr"/>
            <a:endParaRPr lang="en-US" sz="1000" b="1" dirty="0">
              <a:solidFill>
                <a:schemeClr val="bg1"/>
              </a:solidFill>
              <a:latin typeface="Segoe UI" panose="020B0502040204020203" pitchFamily="34" charset="0"/>
              <a:cs typeface="Segoe UI" panose="020B0502040204020203" pitchFamily="34" charset="0"/>
            </a:endParaRPr>
          </a:p>
          <a:p>
            <a:pPr algn="ctr"/>
            <a:r>
              <a:rPr lang="en-US" sz="1000" b="1" dirty="0">
                <a:solidFill>
                  <a:schemeClr val="bg1"/>
                </a:solidFill>
                <a:latin typeface="Segoe UI" panose="020B0502040204020203" pitchFamily="34" charset="0"/>
                <a:cs typeface="Segoe UI" panose="020B0502040204020203" pitchFamily="34" charset="0"/>
              </a:rPr>
              <a:t>NextGen</a:t>
            </a:r>
          </a:p>
          <a:p>
            <a:pPr algn="ctr"/>
            <a:r>
              <a:rPr lang="en-US" sz="1000" dirty="0">
                <a:solidFill>
                  <a:schemeClr val="bg1"/>
                </a:solidFill>
                <a:latin typeface="Segoe UI" panose="020B0502040204020203" pitchFamily="34" charset="0"/>
                <a:cs typeface="Segoe UI" panose="020B0502040204020203" pitchFamily="34" charset="0"/>
              </a:rPr>
              <a:t>Work Group</a:t>
            </a:r>
          </a:p>
        </p:txBody>
      </p:sp>
      <p:pic>
        <p:nvPicPr>
          <p:cNvPr id="10" name="Picture 9">
            <a:extLst>
              <a:ext uri="{FF2B5EF4-FFF2-40B4-BE49-F238E27FC236}">
                <a16:creationId xmlns:a16="http://schemas.microsoft.com/office/drawing/2014/main" id="{21412985-CDAE-0543-0695-FC341FE00CED}"/>
              </a:ext>
            </a:extLst>
          </p:cNvPr>
          <p:cNvPicPr>
            <a:picLocks noChangeAspect="1"/>
          </p:cNvPicPr>
          <p:nvPr/>
        </p:nvPicPr>
        <p:blipFill>
          <a:blip r:embed="rId3"/>
          <a:srcRect/>
          <a:stretch/>
        </p:blipFill>
        <p:spPr>
          <a:xfrm>
            <a:off x="3747262" y="2023263"/>
            <a:ext cx="216000" cy="216000"/>
          </a:xfrm>
          <a:prstGeom prst="rect">
            <a:avLst/>
          </a:prstGeom>
        </p:spPr>
      </p:pic>
      <p:sp>
        <p:nvSpPr>
          <p:cNvPr id="11" name="Rectangle: Rounded Corners 10">
            <a:extLst>
              <a:ext uri="{FF2B5EF4-FFF2-40B4-BE49-F238E27FC236}">
                <a16:creationId xmlns:a16="http://schemas.microsoft.com/office/drawing/2014/main" id="{E3422A0D-6856-52E4-D18F-F34CFF7748B8}"/>
              </a:ext>
            </a:extLst>
          </p:cNvPr>
          <p:cNvSpPr/>
          <p:nvPr/>
        </p:nvSpPr>
        <p:spPr>
          <a:xfrm>
            <a:off x="1768346" y="1916832"/>
            <a:ext cx="1340799" cy="822960"/>
          </a:xfrm>
          <a:prstGeom prst="roundRect">
            <a:avLst>
              <a:gd name="adj" fmla="val 7425"/>
            </a:avLst>
          </a:prstGeom>
          <a:gradFill flip="none" rotWithShape="1">
            <a:gsLst>
              <a:gs pos="0">
                <a:srgbClr val="072CE7">
                  <a:shade val="30000"/>
                  <a:satMod val="115000"/>
                </a:srgbClr>
              </a:gs>
              <a:gs pos="50000">
                <a:srgbClr val="072CE7">
                  <a:shade val="67500"/>
                  <a:satMod val="115000"/>
                </a:srgbClr>
              </a:gs>
              <a:gs pos="100000">
                <a:srgbClr val="072CE7"/>
              </a:gs>
            </a:gsLst>
            <a:lin ang="5400000" scaled="1"/>
            <a:tileRect/>
          </a:gradFill>
          <a:ln w="3175">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400" kern="1200">
                <a:solidFill>
                  <a:schemeClr val="lt1"/>
                </a:solidFill>
                <a:latin typeface="+mn-lt"/>
                <a:ea typeface="+mn-ea"/>
                <a:cs typeface="+mn-cs"/>
                <a:sym typeface="Arial" charset="0"/>
              </a:defRPr>
            </a:lvl1pPr>
            <a:lvl2pPr marL="457200" algn="l" rtl="0" fontAlgn="base">
              <a:spcBef>
                <a:spcPct val="0"/>
              </a:spcBef>
              <a:spcAft>
                <a:spcPct val="0"/>
              </a:spcAft>
              <a:defRPr sz="1400" kern="1200">
                <a:solidFill>
                  <a:schemeClr val="lt1"/>
                </a:solidFill>
                <a:latin typeface="+mn-lt"/>
                <a:ea typeface="+mn-ea"/>
                <a:cs typeface="+mn-cs"/>
                <a:sym typeface="Arial" charset="0"/>
              </a:defRPr>
            </a:lvl2pPr>
            <a:lvl3pPr marL="914400" algn="l" rtl="0" fontAlgn="base">
              <a:spcBef>
                <a:spcPct val="0"/>
              </a:spcBef>
              <a:spcAft>
                <a:spcPct val="0"/>
              </a:spcAft>
              <a:defRPr sz="1400" kern="1200">
                <a:solidFill>
                  <a:schemeClr val="lt1"/>
                </a:solidFill>
                <a:latin typeface="+mn-lt"/>
                <a:ea typeface="+mn-ea"/>
                <a:cs typeface="+mn-cs"/>
                <a:sym typeface="Arial" charset="0"/>
              </a:defRPr>
            </a:lvl3pPr>
            <a:lvl4pPr marL="1371600" algn="l" rtl="0" fontAlgn="base">
              <a:spcBef>
                <a:spcPct val="0"/>
              </a:spcBef>
              <a:spcAft>
                <a:spcPct val="0"/>
              </a:spcAft>
              <a:defRPr sz="1400" kern="1200">
                <a:solidFill>
                  <a:schemeClr val="lt1"/>
                </a:solidFill>
                <a:latin typeface="+mn-lt"/>
                <a:ea typeface="+mn-ea"/>
                <a:cs typeface="+mn-cs"/>
                <a:sym typeface="Arial" charset="0"/>
              </a:defRPr>
            </a:lvl4pPr>
            <a:lvl5pPr marL="1828800" algn="l" rtl="0" fontAlgn="base">
              <a:spcBef>
                <a:spcPct val="0"/>
              </a:spcBef>
              <a:spcAft>
                <a:spcPct val="0"/>
              </a:spcAft>
              <a:defRPr sz="1400" kern="1200">
                <a:solidFill>
                  <a:schemeClr val="lt1"/>
                </a:solidFill>
                <a:latin typeface="+mn-lt"/>
                <a:ea typeface="+mn-ea"/>
                <a:cs typeface="+mn-cs"/>
                <a:sym typeface="Arial" charset="0"/>
              </a:defRPr>
            </a:lvl5pPr>
            <a:lvl6pPr marL="2286000" algn="l" defTabSz="457200" rtl="0" eaLnBrk="1" latinLnBrk="0" hangingPunct="1">
              <a:defRPr sz="1400" kern="1200">
                <a:solidFill>
                  <a:schemeClr val="lt1"/>
                </a:solidFill>
                <a:latin typeface="+mn-lt"/>
                <a:ea typeface="+mn-ea"/>
                <a:cs typeface="+mn-cs"/>
                <a:sym typeface="Arial" charset="0"/>
              </a:defRPr>
            </a:lvl6pPr>
            <a:lvl7pPr marL="2743200" algn="l" defTabSz="457200" rtl="0" eaLnBrk="1" latinLnBrk="0" hangingPunct="1">
              <a:defRPr sz="1400" kern="1200">
                <a:solidFill>
                  <a:schemeClr val="lt1"/>
                </a:solidFill>
                <a:latin typeface="+mn-lt"/>
                <a:ea typeface="+mn-ea"/>
                <a:cs typeface="+mn-cs"/>
                <a:sym typeface="Arial" charset="0"/>
              </a:defRPr>
            </a:lvl7pPr>
            <a:lvl8pPr marL="3200400" algn="l" defTabSz="457200" rtl="0" eaLnBrk="1" latinLnBrk="0" hangingPunct="1">
              <a:defRPr sz="1400" kern="1200">
                <a:solidFill>
                  <a:schemeClr val="lt1"/>
                </a:solidFill>
                <a:latin typeface="+mn-lt"/>
                <a:ea typeface="+mn-ea"/>
                <a:cs typeface="+mn-cs"/>
                <a:sym typeface="Arial" charset="0"/>
              </a:defRPr>
            </a:lvl8pPr>
            <a:lvl9pPr marL="3657600" algn="l" defTabSz="457200" rtl="0" eaLnBrk="1" latinLnBrk="0" hangingPunct="1">
              <a:defRPr sz="1400" kern="1200">
                <a:solidFill>
                  <a:schemeClr val="lt1"/>
                </a:solidFill>
                <a:latin typeface="+mn-lt"/>
                <a:ea typeface="+mn-ea"/>
                <a:cs typeface="+mn-cs"/>
                <a:sym typeface="Arial" charset="0"/>
              </a:defRPr>
            </a:lvl9pPr>
          </a:lstStyle>
          <a:p>
            <a:pPr algn="ctr"/>
            <a:endParaRPr lang="en-US" sz="1000" b="1" dirty="0">
              <a:solidFill>
                <a:schemeClr val="bg1"/>
              </a:solidFill>
              <a:latin typeface="Segoe UI" panose="020B0502040204020203" pitchFamily="34" charset="0"/>
              <a:cs typeface="Segoe UI" panose="020B0502040204020203" pitchFamily="34" charset="0"/>
            </a:endParaRPr>
          </a:p>
          <a:p>
            <a:pPr algn="ctr"/>
            <a:endParaRPr lang="en-US" sz="1000" b="1" dirty="0">
              <a:solidFill>
                <a:schemeClr val="bg1"/>
              </a:solidFill>
              <a:latin typeface="Segoe UI" panose="020B0502040204020203" pitchFamily="34" charset="0"/>
              <a:cs typeface="Segoe UI" panose="020B0502040204020203" pitchFamily="34" charset="0"/>
            </a:endParaRPr>
          </a:p>
          <a:p>
            <a:pPr algn="ctr"/>
            <a:r>
              <a:rPr lang="en-US" sz="1000" b="1" dirty="0">
                <a:solidFill>
                  <a:schemeClr val="bg1"/>
                </a:solidFill>
                <a:latin typeface="Segoe UI" panose="020B0502040204020203" pitchFamily="34" charset="0"/>
                <a:cs typeface="Segoe UI" panose="020B0502040204020203" pitchFamily="34" charset="0"/>
              </a:rPr>
              <a:t>IoT</a:t>
            </a:r>
          </a:p>
          <a:p>
            <a:pPr algn="ctr"/>
            <a:r>
              <a:rPr lang="en-US" sz="1000" dirty="0">
                <a:solidFill>
                  <a:schemeClr val="bg1"/>
                </a:solidFill>
                <a:latin typeface="Segoe UI" panose="020B0502040204020203" pitchFamily="34" charset="0"/>
                <a:cs typeface="Segoe UI" panose="020B0502040204020203" pitchFamily="34" charset="0"/>
              </a:rPr>
              <a:t>Work Group</a:t>
            </a:r>
          </a:p>
        </p:txBody>
      </p:sp>
      <p:pic>
        <p:nvPicPr>
          <p:cNvPr id="12" name="Picture 11">
            <a:extLst>
              <a:ext uri="{FF2B5EF4-FFF2-40B4-BE49-F238E27FC236}">
                <a16:creationId xmlns:a16="http://schemas.microsoft.com/office/drawing/2014/main" id="{7451A1F4-7F88-27C7-14E1-3FF081C968E4}"/>
              </a:ext>
            </a:extLst>
          </p:cNvPr>
          <p:cNvPicPr>
            <a:picLocks noChangeAspect="1"/>
          </p:cNvPicPr>
          <p:nvPr/>
        </p:nvPicPr>
        <p:blipFill>
          <a:blip r:embed="rId4"/>
          <a:srcRect/>
          <a:stretch/>
        </p:blipFill>
        <p:spPr>
          <a:xfrm>
            <a:off x="2330746" y="2023263"/>
            <a:ext cx="216000" cy="216000"/>
          </a:xfrm>
          <a:prstGeom prst="rect">
            <a:avLst/>
          </a:prstGeom>
        </p:spPr>
      </p:pic>
      <p:sp>
        <p:nvSpPr>
          <p:cNvPr id="13" name="Rectangle: Rounded Corners 12">
            <a:extLst>
              <a:ext uri="{FF2B5EF4-FFF2-40B4-BE49-F238E27FC236}">
                <a16:creationId xmlns:a16="http://schemas.microsoft.com/office/drawing/2014/main" id="{94CA0637-B8C4-407D-9C23-09F59D1E4BEB}"/>
              </a:ext>
            </a:extLst>
          </p:cNvPr>
          <p:cNvSpPr/>
          <p:nvPr/>
        </p:nvSpPr>
        <p:spPr>
          <a:xfrm>
            <a:off x="4601378" y="1916832"/>
            <a:ext cx="1340799" cy="822960"/>
          </a:xfrm>
          <a:prstGeom prst="roundRect">
            <a:avLst>
              <a:gd name="adj" fmla="val 7425"/>
            </a:avLst>
          </a:prstGeom>
          <a:gradFill flip="none" rotWithShape="1">
            <a:gsLst>
              <a:gs pos="0">
                <a:srgbClr val="072CE7">
                  <a:shade val="30000"/>
                  <a:satMod val="115000"/>
                </a:srgbClr>
              </a:gs>
              <a:gs pos="50000">
                <a:srgbClr val="072CE7">
                  <a:shade val="67500"/>
                  <a:satMod val="115000"/>
                </a:srgbClr>
              </a:gs>
              <a:gs pos="100000">
                <a:srgbClr val="072CE7"/>
              </a:gs>
            </a:gsLst>
            <a:lin ang="5400000" scaled="1"/>
            <a:tileRect/>
          </a:gradFill>
          <a:ln w="3175">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400" kern="1200">
                <a:solidFill>
                  <a:schemeClr val="lt1"/>
                </a:solidFill>
                <a:latin typeface="+mn-lt"/>
                <a:ea typeface="+mn-ea"/>
                <a:cs typeface="+mn-cs"/>
                <a:sym typeface="Arial" charset="0"/>
              </a:defRPr>
            </a:lvl1pPr>
            <a:lvl2pPr marL="457200" algn="l" rtl="0" fontAlgn="base">
              <a:spcBef>
                <a:spcPct val="0"/>
              </a:spcBef>
              <a:spcAft>
                <a:spcPct val="0"/>
              </a:spcAft>
              <a:defRPr sz="1400" kern="1200">
                <a:solidFill>
                  <a:schemeClr val="lt1"/>
                </a:solidFill>
                <a:latin typeface="+mn-lt"/>
                <a:ea typeface="+mn-ea"/>
                <a:cs typeface="+mn-cs"/>
                <a:sym typeface="Arial" charset="0"/>
              </a:defRPr>
            </a:lvl2pPr>
            <a:lvl3pPr marL="914400" algn="l" rtl="0" fontAlgn="base">
              <a:spcBef>
                <a:spcPct val="0"/>
              </a:spcBef>
              <a:spcAft>
                <a:spcPct val="0"/>
              </a:spcAft>
              <a:defRPr sz="1400" kern="1200">
                <a:solidFill>
                  <a:schemeClr val="lt1"/>
                </a:solidFill>
                <a:latin typeface="+mn-lt"/>
                <a:ea typeface="+mn-ea"/>
                <a:cs typeface="+mn-cs"/>
                <a:sym typeface="Arial" charset="0"/>
              </a:defRPr>
            </a:lvl3pPr>
            <a:lvl4pPr marL="1371600" algn="l" rtl="0" fontAlgn="base">
              <a:spcBef>
                <a:spcPct val="0"/>
              </a:spcBef>
              <a:spcAft>
                <a:spcPct val="0"/>
              </a:spcAft>
              <a:defRPr sz="1400" kern="1200">
                <a:solidFill>
                  <a:schemeClr val="lt1"/>
                </a:solidFill>
                <a:latin typeface="+mn-lt"/>
                <a:ea typeface="+mn-ea"/>
                <a:cs typeface="+mn-cs"/>
                <a:sym typeface="Arial" charset="0"/>
              </a:defRPr>
            </a:lvl4pPr>
            <a:lvl5pPr marL="1828800" algn="l" rtl="0" fontAlgn="base">
              <a:spcBef>
                <a:spcPct val="0"/>
              </a:spcBef>
              <a:spcAft>
                <a:spcPct val="0"/>
              </a:spcAft>
              <a:defRPr sz="1400" kern="1200">
                <a:solidFill>
                  <a:schemeClr val="lt1"/>
                </a:solidFill>
                <a:latin typeface="+mn-lt"/>
                <a:ea typeface="+mn-ea"/>
                <a:cs typeface="+mn-cs"/>
                <a:sym typeface="Arial" charset="0"/>
              </a:defRPr>
            </a:lvl5pPr>
            <a:lvl6pPr marL="2286000" algn="l" defTabSz="457200" rtl="0" eaLnBrk="1" latinLnBrk="0" hangingPunct="1">
              <a:defRPr sz="1400" kern="1200">
                <a:solidFill>
                  <a:schemeClr val="lt1"/>
                </a:solidFill>
                <a:latin typeface="+mn-lt"/>
                <a:ea typeface="+mn-ea"/>
                <a:cs typeface="+mn-cs"/>
                <a:sym typeface="Arial" charset="0"/>
              </a:defRPr>
            </a:lvl6pPr>
            <a:lvl7pPr marL="2743200" algn="l" defTabSz="457200" rtl="0" eaLnBrk="1" latinLnBrk="0" hangingPunct="1">
              <a:defRPr sz="1400" kern="1200">
                <a:solidFill>
                  <a:schemeClr val="lt1"/>
                </a:solidFill>
                <a:latin typeface="+mn-lt"/>
                <a:ea typeface="+mn-ea"/>
                <a:cs typeface="+mn-cs"/>
                <a:sym typeface="Arial" charset="0"/>
              </a:defRPr>
            </a:lvl7pPr>
            <a:lvl8pPr marL="3200400" algn="l" defTabSz="457200" rtl="0" eaLnBrk="1" latinLnBrk="0" hangingPunct="1">
              <a:defRPr sz="1400" kern="1200">
                <a:solidFill>
                  <a:schemeClr val="lt1"/>
                </a:solidFill>
                <a:latin typeface="+mn-lt"/>
                <a:ea typeface="+mn-ea"/>
                <a:cs typeface="+mn-cs"/>
                <a:sym typeface="Arial" charset="0"/>
              </a:defRPr>
            </a:lvl8pPr>
            <a:lvl9pPr marL="3657600" algn="l" defTabSz="457200" rtl="0" eaLnBrk="1" latinLnBrk="0" hangingPunct="1">
              <a:defRPr sz="1400" kern="1200">
                <a:solidFill>
                  <a:schemeClr val="lt1"/>
                </a:solidFill>
                <a:latin typeface="+mn-lt"/>
                <a:ea typeface="+mn-ea"/>
                <a:cs typeface="+mn-cs"/>
                <a:sym typeface="Arial" charset="0"/>
              </a:defRPr>
            </a:lvl9pPr>
          </a:lstStyle>
          <a:p>
            <a:pPr algn="ctr"/>
            <a:endParaRPr lang="en-US" sz="1000" b="1" dirty="0">
              <a:solidFill>
                <a:schemeClr val="bg1"/>
              </a:solidFill>
              <a:latin typeface="Segoe UI" panose="020B0502040204020203" pitchFamily="34" charset="0"/>
              <a:cs typeface="Segoe UI" panose="020B0502040204020203" pitchFamily="34" charset="0"/>
            </a:endParaRPr>
          </a:p>
          <a:p>
            <a:pPr algn="ctr"/>
            <a:endParaRPr lang="en-US" sz="1000" b="1" dirty="0">
              <a:solidFill>
                <a:schemeClr val="bg1"/>
              </a:solidFill>
              <a:latin typeface="Segoe UI" panose="020B0502040204020203" pitchFamily="34" charset="0"/>
              <a:cs typeface="Segoe UI" panose="020B0502040204020203" pitchFamily="34" charset="0"/>
            </a:endParaRPr>
          </a:p>
          <a:p>
            <a:pPr algn="ctr"/>
            <a:r>
              <a:rPr lang="en-US" sz="1000" b="1" dirty="0">
                <a:solidFill>
                  <a:schemeClr val="bg1"/>
                </a:solidFill>
                <a:latin typeface="Segoe UI" panose="020B0502040204020203" pitchFamily="34" charset="0"/>
                <a:cs typeface="Segoe UI" panose="020B0502040204020203" pitchFamily="34" charset="0"/>
              </a:rPr>
              <a:t>Roaming</a:t>
            </a:r>
          </a:p>
          <a:p>
            <a:pPr algn="ctr"/>
            <a:r>
              <a:rPr lang="en-US" sz="1000" dirty="0">
                <a:solidFill>
                  <a:schemeClr val="bg1"/>
                </a:solidFill>
                <a:latin typeface="Segoe UI" panose="020B0502040204020203" pitchFamily="34" charset="0"/>
                <a:cs typeface="Segoe UI" panose="020B0502040204020203" pitchFamily="34" charset="0"/>
              </a:rPr>
              <a:t>Work Group</a:t>
            </a:r>
          </a:p>
        </p:txBody>
      </p:sp>
      <p:pic>
        <p:nvPicPr>
          <p:cNvPr id="14" name="Picture 13">
            <a:extLst>
              <a:ext uri="{FF2B5EF4-FFF2-40B4-BE49-F238E27FC236}">
                <a16:creationId xmlns:a16="http://schemas.microsoft.com/office/drawing/2014/main" id="{8212F63B-5674-E780-E023-065371F70632}"/>
              </a:ext>
            </a:extLst>
          </p:cNvPr>
          <p:cNvPicPr>
            <a:picLocks noChangeAspect="1"/>
          </p:cNvPicPr>
          <p:nvPr/>
        </p:nvPicPr>
        <p:blipFill>
          <a:blip r:embed="rId5"/>
          <a:srcRect/>
          <a:stretch/>
        </p:blipFill>
        <p:spPr>
          <a:xfrm>
            <a:off x="5163778" y="2023263"/>
            <a:ext cx="216000" cy="216000"/>
          </a:xfrm>
          <a:prstGeom prst="rect">
            <a:avLst/>
          </a:prstGeom>
        </p:spPr>
      </p:pic>
      <p:sp>
        <p:nvSpPr>
          <p:cNvPr id="15" name="Rectangle: Rounded Corners 14">
            <a:extLst>
              <a:ext uri="{FF2B5EF4-FFF2-40B4-BE49-F238E27FC236}">
                <a16:creationId xmlns:a16="http://schemas.microsoft.com/office/drawing/2014/main" id="{6FF02F90-77CD-BA5A-5802-468AE876DDAD}"/>
              </a:ext>
            </a:extLst>
          </p:cNvPr>
          <p:cNvSpPr/>
          <p:nvPr/>
        </p:nvSpPr>
        <p:spPr>
          <a:xfrm>
            <a:off x="6017894" y="1916832"/>
            <a:ext cx="1340799" cy="822960"/>
          </a:xfrm>
          <a:prstGeom prst="roundRect">
            <a:avLst>
              <a:gd name="adj" fmla="val 7425"/>
            </a:avLst>
          </a:prstGeom>
          <a:gradFill flip="none" rotWithShape="1">
            <a:gsLst>
              <a:gs pos="0">
                <a:srgbClr val="072CE7">
                  <a:shade val="30000"/>
                  <a:satMod val="115000"/>
                </a:srgbClr>
              </a:gs>
              <a:gs pos="50000">
                <a:srgbClr val="072CE7">
                  <a:shade val="67500"/>
                  <a:satMod val="115000"/>
                </a:srgbClr>
              </a:gs>
              <a:gs pos="100000">
                <a:srgbClr val="072CE7"/>
              </a:gs>
            </a:gsLst>
            <a:lin ang="5400000" scaled="1"/>
            <a:tileRect/>
          </a:gradFill>
          <a:ln w="3175">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400" kern="1200">
                <a:solidFill>
                  <a:schemeClr val="lt1"/>
                </a:solidFill>
                <a:latin typeface="+mn-lt"/>
                <a:ea typeface="+mn-ea"/>
                <a:cs typeface="+mn-cs"/>
                <a:sym typeface="Arial" charset="0"/>
              </a:defRPr>
            </a:lvl1pPr>
            <a:lvl2pPr marL="457200" algn="l" rtl="0" fontAlgn="base">
              <a:spcBef>
                <a:spcPct val="0"/>
              </a:spcBef>
              <a:spcAft>
                <a:spcPct val="0"/>
              </a:spcAft>
              <a:defRPr sz="1400" kern="1200">
                <a:solidFill>
                  <a:schemeClr val="lt1"/>
                </a:solidFill>
                <a:latin typeface="+mn-lt"/>
                <a:ea typeface="+mn-ea"/>
                <a:cs typeface="+mn-cs"/>
                <a:sym typeface="Arial" charset="0"/>
              </a:defRPr>
            </a:lvl2pPr>
            <a:lvl3pPr marL="914400" algn="l" rtl="0" fontAlgn="base">
              <a:spcBef>
                <a:spcPct val="0"/>
              </a:spcBef>
              <a:spcAft>
                <a:spcPct val="0"/>
              </a:spcAft>
              <a:defRPr sz="1400" kern="1200">
                <a:solidFill>
                  <a:schemeClr val="lt1"/>
                </a:solidFill>
                <a:latin typeface="+mn-lt"/>
                <a:ea typeface="+mn-ea"/>
                <a:cs typeface="+mn-cs"/>
                <a:sym typeface="Arial" charset="0"/>
              </a:defRPr>
            </a:lvl3pPr>
            <a:lvl4pPr marL="1371600" algn="l" rtl="0" fontAlgn="base">
              <a:spcBef>
                <a:spcPct val="0"/>
              </a:spcBef>
              <a:spcAft>
                <a:spcPct val="0"/>
              </a:spcAft>
              <a:defRPr sz="1400" kern="1200">
                <a:solidFill>
                  <a:schemeClr val="lt1"/>
                </a:solidFill>
                <a:latin typeface="+mn-lt"/>
                <a:ea typeface="+mn-ea"/>
                <a:cs typeface="+mn-cs"/>
                <a:sym typeface="Arial" charset="0"/>
              </a:defRPr>
            </a:lvl4pPr>
            <a:lvl5pPr marL="1828800" algn="l" rtl="0" fontAlgn="base">
              <a:spcBef>
                <a:spcPct val="0"/>
              </a:spcBef>
              <a:spcAft>
                <a:spcPct val="0"/>
              </a:spcAft>
              <a:defRPr sz="1400" kern="1200">
                <a:solidFill>
                  <a:schemeClr val="lt1"/>
                </a:solidFill>
                <a:latin typeface="+mn-lt"/>
                <a:ea typeface="+mn-ea"/>
                <a:cs typeface="+mn-cs"/>
                <a:sym typeface="Arial" charset="0"/>
              </a:defRPr>
            </a:lvl5pPr>
            <a:lvl6pPr marL="2286000" algn="l" defTabSz="457200" rtl="0" eaLnBrk="1" latinLnBrk="0" hangingPunct="1">
              <a:defRPr sz="1400" kern="1200">
                <a:solidFill>
                  <a:schemeClr val="lt1"/>
                </a:solidFill>
                <a:latin typeface="+mn-lt"/>
                <a:ea typeface="+mn-ea"/>
                <a:cs typeface="+mn-cs"/>
                <a:sym typeface="Arial" charset="0"/>
              </a:defRPr>
            </a:lvl6pPr>
            <a:lvl7pPr marL="2743200" algn="l" defTabSz="457200" rtl="0" eaLnBrk="1" latinLnBrk="0" hangingPunct="1">
              <a:defRPr sz="1400" kern="1200">
                <a:solidFill>
                  <a:schemeClr val="lt1"/>
                </a:solidFill>
                <a:latin typeface="+mn-lt"/>
                <a:ea typeface="+mn-ea"/>
                <a:cs typeface="+mn-cs"/>
                <a:sym typeface="Arial" charset="0"/>
              </a:defRPr>
            </a:lvl7pPr>
            <a:lvl8pPr marL="3200400" algn="l" defTabSz="457200" rtl="0" eaLnBrk="1" latinLnBrk="0" hangingPunct="1">
              <a:defRPr sz="1400" kern="1200">
                <a:solidFill>
                  <a:schemeClr val="lt1"/>
                </a:solidFill>
                <a:latin typeface="+mn-lt"/>
                <a:ea typeface="+mn-ea"/>
                <a:cs typeface="+mn-cs"/>
                <a:sym typeface="Arial" charset="0"/>
              </a:defRPr>
            </a:lvl8pPr>
            <a:lvl9pPr marL="3657600" algn="l" defTabSz="457200" rtl="0" eaLnBrk="1" latinLnBrk="0" hangingPunct="1">
              <a:defRPr sz="1400" kern="1200">
                <a:solidFill>
                  <a:schemeClr val="lt1"/>
                </a:solidFill>
                <a:latin typeface="+mn-lt"/>
                <a:ea typeface="+mn-ea"/>
                <a:cs typeface="+mn-cs"/>
                <a:sym typeface="Arial" charset="0"/>
              </a:defRPr>
            </a:lvl9pPr>
          </a:lstStyle>
          <a:p>
            <a:pPr algn="ctr"/>
            <a:endParaRPr lang="en-US" sz="1000" b="1" dirty="0">
              <a:solidFill>
                <a:schemeClr val="bg1"/>
              </a:solidFill>
              <a:latin typeface="Segoe UI" panose="020B0502040204020203" pitchFamily="34" charset="0"/>
              <a:cs typeface="Segoe UI" panose="020B0502040204020203" pitchFamily="34" charset="0"/>
            </a:endParaRPr>
          </a:p>
          <a:p>
            <a:pPr algn="ctr"/>
            <a:endParaRPr lang="en-US" sz="1000" b="1" dirty="0">
              <a:solidFill>
                <a:schemeClr val="bg1"/>
              </a:solidFill>
              <a:latin typeface="Segoe UI" panose="020B0502040204020203" pitchFamily="34" charset="0"/>
              <a:cs typeface="Segoe UI" panose="020B0502040204020203" pitchFamily="34" charset="0"/>
            </a:endParaRPr>
          </a:p>
          <a:p>
            <a:pPr algn="ctr"/>
            <a:r>
              <a:rPr lang="en-US" sz="1000" b="1" dirty="0" err="1">
                <a:solidFill>
                  <a:schemeClr val="bg1"/>
                </a:solidFill>
                <a:latin typeface="Segoe UI" panose="020B0502040204020203" pitchFamily="34" charset="0"/>
                <a:cs typeface="Segoe UI" panose="020B0502040204020203" pitchFamily="34" charset="0"/>
              </a:rPr>
              <a:t>OpenRoaming</a:t>
            </a:r>
            <a:endParaRPr lang="en-US" sz="1000" b="1" dirty="0">
              <a:solidFill>
                <a:schemeClr val="bg1"/>
              </a:solidFill>
              <a:latin typeface="Segoe UI" panose="020B0502040204020203" pitchFamily="34" charset="0"/>
              <a:cs typeface="Segoe UI" panose="020B0502040204020203" pitchFamily="34" charset="0"/>
            </a:endParaRPr>
          </a:p>
          <a:p>
            <a:pPr algn="ctr"/>
            <a:r>
              <a:rPr lang="en-US" sz="1000" dirty="0">
                <a:solidFill>
                  <a:schemeClr val="bg1"/>
                </a:solidFill>
                <a:latin typeface="Segoe UI" panose="020B0502040204020203" pitchFamily="34" charset="0"/>
                <a:cs typeface="Segoe UI" panose="020B0502040204020203" pitchFamily="34" charset="0"/>
              </a:rPr>
              <a:t>Work Group</a:t>
            </a:r>
          </a:p>
        </p:txBody>
      </p:sp>
      <p:sp>
        <p:nvSpPr>
          <p:cNvPr id="16" name="Rectangle: Rounded Corners 15">
            <a:extLst>
              <a:ext uri="{FF2B5EF4-FFF2-40B4-BE49-F238E27FC236}">
                <a16:creationId xmlns:a16="http://schemas.microsoft.com/office/drawing/2014/main" id="{335A0B82-388D-5CEF-3B69-746E5CE5C097}"/>
              </a:ext>
            </a:extLst>
          </p:cNvPr>
          <p:cNvSpPr/>
          <p:nvPr/>
        </p:nvSpPr>
        <p:spPr>
          <a:xfrm>
            <a:off x="7434411" y="1916832"/>
            <a:ext cx="1340799" cy="822960"/>
          </a:xfrm>
          <a:prstGeom prst="roundRect">
            <a:avLst>
              <a:gd name="adj" fmla="val 7425"/>
            </a:avLst>
          </a:prstGeom>
          <a:gradFill flip="none" rotWithShape="1">
            <a:gsLst>
              <a:gs pos="0">
                <a:srgbClr val="072CE7">
                  <a:shade val="30000"/>
                  <a:satMod val="115000"/>
                </a:srgbClr>
              </a:gs>
              <a:gs pos="50000">
                <a:srgbClr val="072CE7">
                  <a:shade val="67500"/>
                  <a:satMod val="115000"/>
                </a:srgbClr>
              </a:gs>
              <a:gs pos="100000">
                <a:srgbClr val="072CE7"/>
              </a:gs>
            </a:gsLst>
            <a:lin ang="5400000" scaled="1"/>
            <a:tileRect/>
          </a:gradFill>
          <a:ln w="3175">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400" kern="1200">
                <a:solidFill>
                  <a:schemeClr val="lt1"/>
                </a:solidFill>
                <a:latin typeface="+mn-lt"/>
                <a:ea typeface="+mn-ea"/>
                <a:cs typeface="+mn-cs"/>
                <a:sym typeface="Arial" charset="0"/>
              </a:defRPr>
            </a:lvl1pPr>
            <a:lvl2pPr marL="457200" algn="l" rtl="0" fontAlgn="base">
              <a:spcBef>
                <a:spcPct val="0"/>
              </a:spcBef>
              <a:spcAft>
                <a:spcPct val="0"/>
              </a:spcAft>
              <a:defRPr sz="1400" kern="1200">
                <a:solidFill>
                  <a:schemeClr val="lt1"/>
                </a:solidFill>
                <a:latin typeface="+mn-lt"/>
                <a:ea typeface="+mn-ea"/>
                <a:cs typeface="+mn-cs"/>
                <a:sym typeface="Arial" charset="0"/>
              </a:defRPr>
            </a:lvl2pPr>
            <a:lvl3pPr marL="914400" algn="l" rtl="0" fontAlgn="base">
              <a:spcBef>
                <a:spcPct val="0"/>
              </a:spcBef>
              <a:spcAft>
                <a:spcPct val="0"/>
              </a:spcAft>
              <a:defRPr sz="1400" kern="1200">
                <a:solidFill>
                  <a:schemeClr val="lt1"/>
                </a:solidFill>
                <a:latin typeface="+mn-lt"/>
                <a:ea typeface="+mn-ea"/>
                <a:cs typeface="+mn-cs"/>
                <a:sym typeface="Arial" charset="0"/>
              </a:defRPr>
            </a:lvl3pPr>
            <a:lvl4pPr marL="1371600" algn="l" rtl="0" fontAlgn="base">
              <a:spcBef>
                <a:spcPct val="0"/>
              </a:spcBef>
              <a:spcAft>
                <a:spcPct val="0"/>
              </a:spcAft>
              <a:defRPr sz="1400" kern="1200">
                <a:solidFill>
                  <a:schemeClr val="lt1"/>
                </a:solidFill>
                <a:latin typeface="+mn-lt"/>
                <a:ea typeface="+mn-ea"/>
                <a:cs typeface="+mn-cs"/>
                <a:sym typeface="Arial" charset="0"/>
              </a:defRPr>
            </a:lvl4pPr>
            <a:lvl5pPr marL="1828800" algn="l" rtl="0" fontAlgn="base">
              <a:spcBef>
                <a:spcPct val="0"/>
              </a:spcBef>
              <a:spcAft>
                <a:spcPct val="0"/>
              </a:spcAft>
              <a:defRPr sz="1400" kern="1200">
                <a:solidFill>
                  <a:schemeClr val="lt1"/>
                </a:solidFill>
                <a:latin typeface="+mn-lt"/>
                <a:ea typeface="+mn-ea"/>
                <a:cs typeface="+mn-cs"/>
                <a:sym typeface="Arial" charset="0"/>
              </a:defRPr>
            </a:lvl5pPr>
            <a:lvl6pPr marL="2286000" algn="l" defTabSz="457200" rtl="0" eaLnBrk="1" latinLnBrk="0" hangingPunct="1">
              <a:defRPr sz="1400" kern="1200">
                <a:solidFill>
                  <a:schemeClr val="lt1"/>
                </a:solidFill>
                <a:latin typeface="+mn-lt"/>
                <a:ea typeface="+mn-ea"/>
                <a:cs typeface="+mn-cs"/>
                <a:sym typeface="Arial" charset="0"/>
              </a:defRPr>
            </a:lvl6pPr>
            <a:lvl7pPr marL="2743200" algn="l" defTabSz="457200" rtl="0" eaLnBrk="1" latinLnBrk="0" hangingPunct="1">
              <a:defRPr sz="1400" kern="1200">
                <a:solidFill>
                  <a:schemeClr val="lt1"/>
                </a:solidFill>
                <a:latin typeface="+mn-lt"/>
                <a:ea typeface="+mn-ea"/>
                <a:cs typeface="+mn-cs"/>
                <a:sym typeface="Arial" charset="0"/>
              </a:defRPr>
            </a:lvl7pPr>
            <a:lvl8pPr marL="3200400" algn="l" defTabSz="457200" rtl="0" eaLnBrk="1" latinLnBrk="0" hangingPunct="1">
              <a:defRPr sz="1400" kern="1200">
                <a:solidFill>
                  <a:schemeClr val="lt1"/>
                </a:solidFill>
                <a:latin typeface="+mn-lt"/>
                <a:ea typeface="+mn-ea"/>
                <a:cs typeface="+mn-cs"/>
                <a:sym typeface="Arial" charset="0"/>
              </a:defRPr>
            </a:lvl8pPr>
            <a:lvl9pPr marL="3657600" algn="l" defTabSz="457200" rtl="0" eaLnBrk="1" latinLnBrk="0" hangingPunct="1">
              <a:defRPr sz="1400" kern="1200">
                <a:solidFill>
                  <a:schemeClr val="lt1"/>
                </a:solidFill>
                <a:latin typeface="+mn-lt"/>
                <a:ea typeface="+mn-ea"/>
                <a:cs typeface="+mn-cs"/>
                <a:sym typeface="Arial" charset="0"/>
              </a:defRPr>
            </a:lvl9pPr>
          </a:lstStyle>
          <a:p>
            <a:pPr algn="ctr"/>
            <a:endParaRPr lang="en-US" sz="1000" b="1" dirty="0">
              <a:solidFill>
                <a:schemeClr val="bg1"/>
              </a:solidFill>
              <a:latin typeface="Segoe UI" panose="020B0502040204020203" pitchFamily="34" charset="0"/>
              <a:cs typeface="Segoe UI" panose="020B0502040204020203" pitchFamily="34" charset="0"/>
            </a:endParaRPr>
          </a:p>
          <a:p>
            <a:pPr algn="ctr"/>
            <a:endParaRPr lang="en-US" sz="1000" b="1" dirty="0">
              <a:solidFill>
                <a:schemeClr val="bg1"/>
              </a:solidFill>
              <a:latin typeface="Segoe UI" panose="020B0502040204020203" pitchFamily="34" charset="0"/>
              <a:cs typeface="Segoe UI" panose="020B0502040204020203" pitchFamily="34" charset="0"/>
            </a:endParaRPr>
          </a:p>
          <a:p>
            <a:pPr algn="ctr"/>
            <a:r>
              <a:rPr lang="en-US" sz="1000" b="1" dirty="0">
                <a:solidFill>
                  <a:schemeClr val="bg1"/>
                </a:solidFill>
                <a:latin typeface="Segoe UI" panose="020B0502040204020203" pitchFamily="34" charset="0"/>
                <a:cs typeface="Segoe UI" panose="020B0502040204020203" pitchFamily="34" charset="0"/>
              </a:rPr>
              <a:t>Testing &amp; Interop</a:t>
            </a:r>
          </a:p>
          <a:p>
            <a:pPr algn="ctr"/>
            <a:r>
              <a:rPr lang="en-US" sz="1000" dirty="0">
                <a:solidFill>
                  <a:schemeClr val="bg1"/>
                </a:solidFill>
                <a:latin typeface="Segoe UI" panose="020B0502040204020203" pitchFamily="34" charset="0"/>
                <a:cs typeface="Segoe UI" panose="020B0502040204020203" pitchFamily="34" charset="0"/>
              </a:rPr>
              <a:t>Work Group</a:t>
            </a:r>
          </a:p>
        </p:txBody>
      </p:sp>
      <p:pic>
        <p:nvPicPr>
          <p:cNvPr id="17" name="Picture 16">
            <a:extLst>
              <a:ext uri="{FF2B5EF4-FFF2-40B4-BE49-F238E27FC236}">
                <a16:creationId xmlns:a16="http://schemas.microsoft.com/office/drawing/2014/main" id="{41296927-B412-9C21-8198-9D4644F758B7}"/>
              </a:ext>
            </a:extLst>
          </p:cNvPr>
          <p:cNvPicPr>
            <a:picLocks noChangeAspect="1"/>
          </p:cNvPicPr>
          <p:nvPr/>
        </p:nvPicPr>
        <p:blipFill>
          <a:blip r:embed="rId6" cstate="print">
            <a:extLst>
              <a:ext uri="{28A0092B-C50C-407E-A947-70E740481C1C}">
                <a14:useLocalDpi xmlns:a14="http://schemas.microsoft.com/office/drawing/2010/main"/>
              </a:ext>
            </a:extLst>
          </a:blip>
          <a:srcRect/>
          <a:stretch/>
        </p:blipFill>
        <p:spPr>
          <a:xfrm>
            <a:off x="6580293" y="2023263"/>
            <a:ext cx="216000" cy="216000"/>
          </a:xfrm>
          <a:prstGeom prst="rect">
            <a:avLst/>
          </a:prstGeom>
        </p:spPr>
      </p:pic>
      <p:sp>
        <p:nvSpPr>
          <p:cNvPr id="18" name="Rectangle: Rounded Corners 17">
            <a:extLst>
              <a:ext uri="{FF2B5EF4-FFF2-40B4-BE49-F238E27FC236}">
                <a16:creationId xmlns:a16="http://schemas.microsoft.com/office/drawing/2014/main" id="{0A69B8E4-51C2-CB40-B798-505681955550}"/>
              </a:ext>
            </a:extLst>
          </p:cNvPr>
          <p:cNvSpPr/>
          <p:nvPr/>
        </p:nvSpPr>
        <p:spPr>
          <a:xfrm>
            <a:off x="120283" y="5323029"/>
            <a:ext cx="1391088" cy="640080"/>
          </a:xfrm>
          <a:prstGeom prst="roundRect">
            <a:avLst>
              <a:gd name="adj" fmla="val 3800"/>
            </a:avLst>
          </a:prstGeom>
          <a:gradFill flip="none" rotWithShape="1">
            <a:gsLst>
              <a:gs pos="0">
                <a:srgbClr val="072CE7">
                  <a:shade val="30000"/>
                  <a:satMod val="115000"/>
                </a:srgbClr>
              </a:gs>
              <a:gs pos="50000">
                <a:srgbClr val="072CE7">
                  <a:shade val="67500"/>
                  <a:satMod val="115000"/>
                </a:srgbClr>
              </a:gs>
              <a:gs pos="100000">
                <a:srgbClr val="072CE7"/>
              </a:gs>
            </a:gsLst>
            <a:lin ang="5400000" scaled="1"/>
            <a:tileRect/>
          </a:gradFill>
          <a:ln w="3175">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400" kern="1200">
                <a:solidFill>
                  <a:schemeClr val="lt1"/>
                </a:solidFill>
                <a:latin typeface="+mn-lt"/>
                <a:ea typeface="+mn-ea"/>
                <a:cs typeface="+mn-cs"/>
                <a:sym typeface="Arial" charset="0"/>
              </a:defRPr>
            </a:lvl1pPr>
            <a:lvl2pPr marL="457200" algn="l" rtl="0" fontAlgn="base">
              <a:spcBef>
                <a:spcPct val="0"/>
              </a:spcBef>
              <a:spcAft>
                <a:spcPct val="0"/>
              </a:spcAft>
              <a:defRPr sz="1400" kern="1200">
                <a:solidFill>
                  <a:schemeClr val="lt1"/>
                </a:solidFill>
                <a:latin typeface="+mn-lt"/>
                <a:ea typeface="+mn-ea"/>
                <a:cs typeface="+mn-cs"/>
                <a:sym typeface="Arial" charset="0"/>
              </a:defRPr>
            </a:lvl2pPr>
            <a:lvl3pPr marL="914400" algn="l" rtl="0" fontAlgn="base">
              <a:spcBef>
                <a:spcPct val="0"/>
              </a:spcBef>
              <a:spcAft>
                <a:spcPct val="0"/>
              </a:spcAft>
              <a:defRPr sz="1400" kern="1200">
                <a:solidFill>
                  <a:schemeClr val="lt1"/>
                </a:solidFill>
                <a:latin typeface="+mn-lt"/>
                <a:ea typeface="+mn-ea"/>
                <a:cs typeface="+mn-cs"/>
                <a:sym typeface="Arial" charset="0"/>
              </a:defRPr>
            </a:lvl3pPr>
            <a:lvl4pPr marL="1371600" algn="l" rtl="0" fontAlgn="base">
              <a:spcBef>
                <a:spcPct val="0"/>
              </a:spcBef>
              <a:spcAft>
                <a:spcPct val="0"/>
              </a:spcAft>
              <a:defRPr sz="1400" kern="1200">
                <a:solidFill>
                  <a:schemeClr val="lt1"/>
                </a:solidFill>
                <a:latin typeface="+mn-lt"/>
                <a:ea typeface="+mn-ea"/>
                <a:cs typeface="+mn-cs"/>
                <a:sym typeface="Arial" charset="0"/>
              </a:defRPr>
            </a:lvl4pPr>
            <a:lvl5pPr marL="1828800" algn="l" rtl="0" fontAlgn="base">
              <a:spcBef>
                <a:spcPct val="0"/>
              </a:spcBef>
              <a:spcAft>
                <a:spcPct val="0"/>
              </a:spcAft>
              <a:defRPr sz="1400" kern="1200">
                <a:solidFill>
                  <a:schemeClr val="lt1"/>
                </a:solidFill>
                <a:latin typeface="+mn-lt"/>
                <a:ea typeface="+mn-ea"/>
                <a:cs typeface="+mn-cs"/>
                <a:sym typeface="Arial" charset="0"/>
              </a:defRPr>
            </a:lvl5pPr>
            <a:lvl6pPr marL="2286000" algn="l" defTabSz="457200" rtl="0" eaLnBrk="1" latinLnBrk="0" hangingPunct="1">
              <a:defRPr sz="1400" kern="1200">
                <a:solidFill>
                  <a:schemeClr val="lt1"/>
                </a:solidFill>
                <a:latin typeface="+mn-lt"/>
                <a:ea typeface="+mn-ea"/>
                <a:cs typeface="+mn-cs"/>
                <a:sym typeface="Arial" charset="0"/>
              </a:defRPr>
            </a:lvl6pPr>
            <a:lvl7pPr marL="2743200" algn="l" defTabSz="457200" rtl="0" eaLnBrk="1" latinLnBrk="0" hangingPunct="1">
              <a:defRPr sz="1400" kern="1200">
                <a:solidFill>
                  <a:schemeClr val="lt1"/>
                </a:solidFill>
                <a:latin typeface="+mn-lt"/>
                <a:ea typeface="+mn-ea"/>
                <a:cs typeface="+mn-cs"/>
                <a:sym typeface="Arial" charset="0"/>
              </a:defRPr>
            </a:lvl7pPr>
            <a:lvl8pPr marL="3200400" algn="l" defTabSz="457200" rtl="0" eaLnBrk="1" latinLnBrk="0" hangingPunct="1">
              <a:defRPr sz="1400" kern="1200">
                <a:solidFill>
                  <a:schemeClr val="lt1"/>
                </a:solidFill>
                <a:latin typeface="+mn-lt"/>
                <a:ea typeface="+mn-ea"/>
                <a:cs typeface="+mn-cs"/>
                <a:sym typeface="Arial" charset="0"/>
              </a:defRPr>
            </a:lvl8pPr>
            <a:lvl9pPr marL="3657600" algn="l" defTabSz="457200" rtl="0" eaLnBrk="1" latinLnBrk="0" hangingPunct="1">
              <a:defRPr sz="1400" kern="1200">
                <a:solidFill>
                  <a:schemeClr val="lt1"/>
                </a:solidFill>
                <a:latin typeface="+mn-lt"/>
                <a:ea typeface="+mn-ea"/>
                <a:cs typeface="+mn-cs"/>
                <a:sym typeface="Arial" charset="0"/>
              </a:defRPr>
            </a:lvl9pPr>
          </a:lstStyle>
          <a:p>
            <a:pPr algn="ctr"/>
            <a:r>
              <a:rPr lang="en-US" sz="1000" b="1" dirty="0">
                <a:solidFill>
                  <a:schemeClr val="bg1"/>
                </a:solidFill>
                <a:latin typeface="Segoe UI" panose="020B0502040204020203" pitchFamily="34" charset="0"/>
                <a:cs typeface="Segoe UI" panose="020B0502040204020203" pitchFamily="34" charset="0"/>
                <a:sym typeface="Asap" panose="02000506040000020004" pitchFamily="2" charset="0"/>
              </a:rPr>
              <a:t>Policy &amp; Regulatory Affairs</a:t>
            </a:r>
          </a:p>
          <a:p>
            <a:pPr algn="ctr"/>
            <a:r>
              <a:rPr lang="en-US" sz="1000" dirty="0">
                <a:solidFill>
                  <a:schemeClr val="bg1"/>
                </a:solidFill>
                <a:latin typeface="Segoe UI" panose="020B0502040204020203" pitchFamily="34" charset="0"/>
                <a:cs typeface="Segoe UI" panose="020B0502040204020203" pitchFamily="34" charset="0"/>
                <a:sym typeface="Asap" panose="02000506040000020004" pitchFamily="2" charset="0"/>
              </a:rPr>
              <a:t>Work Group</a:t>
            </a:r>
          </a:p>
        </p:txBody>
      </p:sp>
      <p:sp>
        <p:nvSpPr>
          <p:cNvPr id="19" name="Rectangle: Rounded Corners 18">
            <a:extLst>
              <a:ext uri="{FF2B5EF4-FFF2-40B4-BE49-F238E27FC236}">
                <a16:creationId xmlns:a16="http://schemas.microsoft.com/office/drawing/2014/main" id="{8715E27E-DF69-8F6F-D6BA-165BF7C2E3FC}"/>
              </a:ext>
            </a:extLst>
          </p:cNvPr>
          <p:cNvSpPr/>
          <p:nvPr/>
        </p:nvSpPr>
        <p:spPr>
          <a:xfrm>
            <a:off x="1610906" y="5323029"/>
            <a:ext cx="1391088" cy="640080"/>
          </a:xfrm>
          <a:prstGeom prst="roundRect">
            <a:avLst>
              <a:gd name="adj" fmla="val 2630"/>
            </a:avLst>
          </a:prstGeom>
          <a:gradFill flip="none" rotWithShape="1">
            <a:gsLst>
              <a:gs pos="0">
                <a:srgbClr val="072CE7">
                  <a:shade val="30000"/>
                  <a:satMod val="115000"/>
                </a:srgbClr>
              </a:gs>
              <a:gs pos="50000">
                <a:srgbClr val="072CE7">
                  <a:shade val="67500"/>
                  <a:satMod val="115000"/>
                </a:srgbClr>
              </a:gs>
              <a:gs pos="100000">
                <a:srgbClr val="072CE7"/>
              </a:gs>
            </a:gsLst>
            <a:lin ang="5400000" scaled="1"/>
            <a:tileRect/>
          </a:gradFill>
          <a:ln w="3175">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400" kern="1200">
                <a:solidFill>
                  <a:schemeClr val="lt1"/>
                </a:solidFill>
                <a:latin typeface="+mn-lt"/>
                <a:ea typeface="+mn-ea"/>
                <a:cs typeface="+mn-cs"/>
                <a:sym typeface="Arial" charset="0"/>
              </a:defRPr>
            </a:lvl1pPr>
            <a:lvl2pPr marL="457200" algn="l" rtl="0" fontAlgn="base">
              <a:spcBef>
                <a:spcPct val="0"/>
              </a:spcBef>
              <a:spcAft>
                <a:spcPct val="0"/>
              </a:spcAft>
              <a:defRPr sz="1400" kern="1200">
                <a:solidFill>
                  <a:schemeClr val="lt1"/>
                </a:solidFill>
                <a:latin typeface="+mn-lt"/>
                <a:ea typeface="+mn-ea"/>
                <a:cs typeface="+mn-cs"/>
                <a:sym typeface="Arial" charset="0"/>
              </a:defRPr>
            </a:lvl2pPr>
            <a:lvl3pPr marL="914400" algn="l" rtl="0" fontAlgn="base">
              <a:spcBef>
                <a:spcPct val="0"/>
              </a:spcBef>
              <a:spcAft>
                <a:spcPct val="0"/>
              </a:spcAft>
              <a:defRPr sz="1400" kern="1200">
                <a:solidFill>
                  <a:schemeClr val="lt1"/>
                </a:solidFill>
                <a:latin typeface="+mn-lt"/>
                <a:ea typeface="+mn-ea"/>
                <a:cs typeface="+mn-cs"/>
                <a:sym typeface="Arial" charset="0"/>
              </a:defRPr>
            </a:lvl3pPr>
            <a:lvl4pPr marL="1371600" algn="l" rtl="0" fontAlgn="base">
              <a:spcBef>
                <a:spcPct val="0"/>
              </a:spcBef>
              <a:spcAft>
                <a:spcPct val="0"/>
              </a:spcAft>
              <a:defRPr sz="1400" kern="1200">
                <a:solidFill>
                  <a:schemeClr val="lt1"/>
                </a:solidFill>
                <a:latin typeface="+mn-lt"/>
                <a:ea typeface="+mn-ea"/>
                <a:cs typeface="+mn-cs"/>
                <a:sym typeface="Arial" charset="0"/>
              </a:defRPr>
            </a:lvl4pPr>
            <a:lvl5pPr marL="1828800" algn="l" rtl="0" fontAlgn="base">
              <a:spcBef>
                <a:spcPct val="0"/>
              </a:spcBef>
              <a:spcAft>
                <a:spcPct val="0"/>
              </a:spcAft>
              <a:defRPr sz="1400" kern="1200">
                <a:solidFill>
                  <a:schemeClr val="lt1"/>
                </a:solidFill>
                <a:latin typeface="+mn-lt"/>
                <a:ea typeface="+mn-ea"/>
                <a:cs typeface="+mn-cs"/>
                <a:sym typeface="Arial" charset="0"/>
              </a:defRPr>
            </a:lvl5pPr>
            <a:lvl6pPr marL="2286000" algn="l" defTabSz="457200" rtl="0" eaLnBrk="1" latinLnBrk="0" hangingPunct="1">
              <a:defRPr sz="1400" kern="1200">
                <a:solidFill>
                  <a:schemeClr val="lt1"/>
                </a:solidFill>
                <a:latin typeface="+mn-lt"/>
                <a:ea typeface="+mn-ea"/>
                <a:cs typeface="+mn-cs"/>
                <a:sym typeface="Arial" charset="0"/>
              </a:defRPr>
            </a:lvl6pPr>
            <a:lvl7pPr marL="2743200" algn="l" defTabSz="457200" rtl="0" eaLnBrk="1" latinLnBrk="0" hangingPunct="1">
              <a:defRPr sz="1400" kern="1200">
                <a:solidFill>
                  <a:schemeClr val="lt1"/>
                </a:solidFill>
                <a:latin typeface="+mn-lt"/>
                <a:ea typeface="+mn-ea"/>
                <a:cs typeface="+mn-cs"/>
                <a:sym typeface="Arial" charset="0"/>
              </a:defRPr>
            </a:lvl7pPr>
            <a:lvl8pPr marL="3200400" algn="l" defTabSz="457200" rtl="0" eaLnBrk="1" latinLnBrk="0" hangingPunct="1">
              <a:defRPr sz="1400" kern="1200">
                <a:solidFill>
                  <a:schemeClr val="lt1"/>
                </a:solidFill>
                <a:latin typeface="+mn-lt"/>
                <a:ea typeface="+mn-ea"/>
                <a:cs typeface="+mn-cs"/>
                <a:sym typeface="Arial" charset="0"/>
              </a:defRPr>
            </a:lvl8pPr>
            <a:lvl9pPr marL="3657600" algn="l" defTabSz="457200" rtl="0" eaLnBrk="1" latinLnBrk="0" hangingPunct="1">
              <a:defRPr sz="1400" kern="1200">
                <a:solidFill>
                  <a:schemeClr val="lt1"/>
                </a:solidFill>
                <a:latin typeface="+mn-lt"/>
                <a:ea typeface="+mn-ea"/>
                <a:cs typeface="+mn-cs"/>
                <a:sym typeface="Arial" charset="0"/>
              </a:defRPr>
            </a:lvl9pPr>
          </a:lstStyle>
          <a:p>
            <a:pPr algn="ctr"/>
            <a:r>
              <a:rPr lang="en-US" sz="1000" b="1" dirty="0">
                <a:solidFill>
                  <a:schemeClr val="bg1"/>
                </a:solidFill>
                <a:latin typeface="Segoe UI" panose="020B0502040204020203" pitchFamily="34" charset="0"/>
                <a:cs typeface="Segoe UI" panose="020B0502040204020203" pitchFamily="34" charset="0"/>
                <a:sym typeface="Asap" panose="02000506040000020004" pitchFamily="2" charset="0"/>
              </a:rPr>
              <a:t>Market </a:t>
            </a:r>
          </a:p>
          <a:p>
            <a:pPr algn="ctr"/>
            <a:r>
              <a:rPr lang="en-US" sz="1000" dirty="0">
                <a:solidFill>
                  <a:schemeClr val="bg1"/>
                </a:solidFill>
                <a:latin typeface="Segoe UI" panose="020B0502040204020203" pitchFamily="34" charset="0"/>
                <a:cs typeface="Segoe UI" panose="020B0502040204020203" pitchFamily="34" charset="0"/>
                <a:sym typeface="Asap" panose="02000506040000020004" pitchFamily="2" charset="0"/>
              </a:rPr>
              <a:t>Work Group</a:t>
            </a:r>
          </a:p>
        </p:txBody>
      </p:sp>
      <p:sp>
        <p:nvSpPr>
          <p:cNvPr id="20" name="Rectangle: Rounded Corners 19">
            <a:extLst>
              <a:ext uri="{FF2B5EF4-FFF2-40B4-BE49-F238E27FC236}">
                <a16:creationId xmlns:a16="http://schemas.microsoft.com/office/drawing/2014/main" id="{A6777638-C983-DC40-1D25-69722A5EC00D}"/>
              </a:ext>
            </a:extLst>
          </p:cNvPr>
          <p:cNvSpPr/>
          <p:nvPr/>
        </p:nvSpPr>
        <p:spPr>
          <a:xfrm>
            <a:off x="3101529" y="5323029"/>
            <a:ext cx="1391088" cy="640080"/>
          </a:xfrm>
          <a:prstGeom prst="roundRect">
            <a:avLst>
              <a:gd name="adj" fmla="val 2630"/>
            </a:avLst>
          </a:prstGeom>
          <a:gradFill flip="none" rotWithShape="1">
            <a:gsLst>
              <a:gs pos="0">
                <a:srgbClr val="072CE7">
                  <a:shade val="30000"/>
                  <a:satMod val="115000"/>
                </a:srgbClr>
              </a:gs>
              <a:gs pos="50000">
                <a:srgbClr val="072CE7">
                  <a:shade val="67500"/>
                  <a:satMod val="115000"/>
                </a:srgbClr>
              </a:gs>
              <a:gs pos="100000">
                <a:srgbClr val="072CE7"/>
              </a:gs>
            </a:gsLst>
            <a:lin ang="5400000" scaled="1"/>
            <a:tileRect/>
          </a:gradFill>
          <a:ln w="3175">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400" kern="1200">
                <a:solidFill>
                  <a:schemeClr val="lt1"/>
                </a:solidFill>
                <a:latin typeface="+mn-lt"/>
                <a:ea typeface="+mn-ea"/>
                <a:cs typeface="+mn-cs"/>
                <a:sym typeface="Arial" charset="0"/>
              </a:defRPr>
            </a:lvl1pPr>
            <a:lvl2pPr marL="457200" algn="l" rtl="0" fontAlgn="base">
              <a:spcBef>
                <a:spcPct val="0"/>
              </a:spcBef>
              <a:spcAft>
                <a:spcPct val="0"/>
              </a:spcAft>
              <a:defRPr sz="1400" kern="1200">
                <a:solidFill>
                  <a:schemeClr val="lt1"/>
                </a:solidFill>
                <a:latin typeface="+mn-lt"/>
                <a:ea typeface="+mn-ea"/>
                <a:cs typeface="+mn-cs"/>
                <a:sym typeface="Arial" charset="0"/>
              </a:defRPr>
            </a:lvl2pPr>
            <a:lvl3pPr marL="914400" algn="l" rtl="0" fontAlgn="base">
              <a:spcBef>
                <a:spcPct val="0"/>
              </a:spcBef>
              <a:spcAft>
                <a:spcPct val="0"/>
              </a:spcAft>
              <a:defRPr sz="1400" kern="1200">
                <a:solidFill>
                  <a:schemeClr val="lt1"/>
                </a:solidFill>
                <a:latin typeface="+mn-lt"/>
                <a:ea typeface="+mn-ea"/>
                <a:cs typeface="+mn-cs"/>
                <a:sym typeface="Arial" charset="0"/>
              </a:defRPr>
            </a:lvl3pPr>
            <a:lvl4pPr marL="1371600" algn="l" rtl="0" fontAlgn="base">
              <a:spcBef>
                <a:spcPct val="0"/>
              </a:spcBef>
              <a:spcAft>
                <a:spcPct val="0"/>
              </a:spcAft>
              <a:defRPr sz="1400" kern="1200">
                <a:solidFill>
                  <a:schemeClr val="lt1"/>
                </a:solidFill>
                <a:latin typeface="+mn-lt"/>
                <a:ea typeface="+mn-ea"/>
                <a:cs typeface="+mn-cs"/>
                <a:sym typeface="Arial" charset="0"/>
              </a:defRPr>
            </a:lvl4pPr>
            <a:lvl5pPr marL="1828800" algn="l" rtl="0" fontAlgn="base">
              <a:spcBef>
                <a:spcPct val="0"/>
              </a:spcBef>
              <a:spcAft>
                <a:spcPct val="0"/>
              </a:spcAft>
              <a:defRPr sz="1400" kern="1200">
                <a:solidFill>
                  <a:schemeClr val="lt1"/>
                </a:solidFill>
                <a:latin typeface="+mn-lt"/>
                <a:ea typeface="+mn-ea"/>
                <a:cs typeface="+mn-cs"/>
                <a:sym typeface="Arial" charset="0"/>
              </a:defRPr>
            </a:lvl5pPr>
            <a:lvl6pPr marL="2286000" algn="l" defTabSz="457200" rtl="0" eaLnBrk="1" latinLnBrk="0" hangingPunct="1">
              <a:defRPr sz="1400" kern="1200">
                <a:solidFill>
                  <a:schemeClr val="lt1"/>
                </a:solidFill>
                <a:latin typeface="+mn-lt"/>
                <a:ea typeface="+mn-ea"/>
                <a:cs typeface="+mn-cs"/>
                <a:sym typeface="Arial" charset="0"/>
              </a:defRPr>
            </a:lvl6pPr>
            <a:lvl7pPr marL="2743200" algn="l" defTabSz="457200" rtl="0" eaLnBrk="1" latinLnBrk="0" hangingPunct="1">
              <a:defRPr sz="1400" kern="1200">
                <a:solidFill>
                  <a:schemeClr val="lt1"/>
                </a:solidFill>
                <a:latin typeface="+mn-lt"/>
                <a:ea typeface="+mn-ea"/>
                <a:cs typeface="+mn-cs"/>
                <a:sym typeface="Arial" charset="0"/>
              </a:defRPr>
            </a:lvl7pPr>
            <a:lvl8pPr marL="3200400" algn="l" defTabSz="457200" rtl="0" eaLnBrk="1" latinLnBrk="0" hangingPunct="1">
              <a:defRPr sz="1400" kern="1200">
                <a:solidFill>
                  <a:schemeClr val="lt1"/>
                </a:solidFill>
                <a:latin typeface="+mn-lt"/>
                <a:ea typeface="+mn-ea"/>
                <a:cs typeface="+mn-cs"/>
                <a:sym typeface="Arial" charset="0"/>
              </a:defRPr>
            </a:lvl8pPr>
            <a:lvl9pPr marL="3657600" algn="l" defTabSz="457200" rtl="0" eaLnBrk="1" latinLnBrk="0" hangingPunct="1">
              <a:defRPr sz="1400" kern="1200">
                <a:solidFill>
                  <a:schemeClr val="lt1"/>
                </a:solidFill>
                <a:latin typeface="+mn-lt"/>
                <a:ea typeface="+mn-ea"/>
                <a:cs typeface="+mn-cs"/>
                <a:sym typeface="Arial" charset="0"/>
              </a:defRPr>
            </a:lvl9pPr>
          </a:lstStyle>
          <a:p>
            <a:pPr algn="ctr"/>
            <a:r>
              <a:rPr lang="en-US" sz="1000" b="1" dirty="0">
                <a:solidFill>
                  <a:schemeClr val="bg1"/>
                </a:solidFill>
                <a:latin typeface="Segoe UI" panose="020B0502040204020203" pitchFamily="34" charset="0"/>
                <a:cs typeface="Segoe UI" panose="020B0502040204020203" pitchFamily="34" charset="0"/>
                <a:sym typeface="Asap" panose="02000506040000020004" pitchFamily="2" charset="0"/>
              </a:rPr>
              <a:t>OpenRoaming Certification</a:t>
            </a:r>
          </a:p>
        </p:txBody>
      </p:sp>
      <p:sp>
        <p:nvSpPr>
          <p:cNvPr id="21" name="Rectangle: Rounded Corners 20">
            <a:extLst>
              <a:ext uri="{FF2B5EF4-FFF2-40B4-BE49-F238E27FC236}">
                <a16:creationId xmlns:a16="http://schemas.microsoft.com/office/drawing/2014/main" id="{8B9F4F38-32F2-2123-5334-E94BD54A7043}"/>
              </a:ext>
            </a:extLst>
          </p:cNvPr>
          <p:cNvSpPr/>
          <p:nvPr/>
        </p:nvSpPr>
        <p:spPr>
          <a:xfrm>
            <a:off x="4592152" y="5323029"/>
            <a:ext cx="1391088" cy="640080"/>
          </a:xfrm>
          <a:prstGeom prst="roundRect">
            <a:avLst>
              <a:gd name="adj" fmla="val 3800"/>
            </a:avLst>
          </a:prstGeom>
          <a:gradFill flip="none" rotWithShape="1">
            <a:gsLst>
              <a:gs pos="0">
                <a:srgbClr val="072CE7">
                  <a:shade val="30000"/>
                  <a:satMod val="115000"/>
                </a:srgbClr>
              </a:gs>
              <a:gs pos="50000">
                <a:srgbClr val="072CE7">
                  <a:shade val="67500"/>
                  <a:satMod val="115000"/>
                </a:srgbClr>
              </a:gs>
              <a:gs pos="100000">
                <a:srgbClr val="072CE7"/>
              </a:gs>
            </a:gsLst>
            <a:lin ang="5400000" scaled="1"/>
            <a:tileRect/>
          </a:gradFill>
          <a:ln w="3175">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400" kern="1200">
                <a:solidFill>
                  <a:schemeClr val="lt1"/>
                </a:solidFill>
                <a:latin typeface="+mn-lt"/>
                <a:ea typeface="+mn-ea"/>
                <a:cs typeface="+mn-cs"/>
                <a:sym typeface="Arial" charset="0"/>
              </a:defRPr>
            </a:lvl1pPr>
            <a:lvl2pPr marL="457200" algn="l" rtl="0" fontAlgn="base">
              <a:spcBef>
                <a:spcPct val="0"/>
              </a:spcBef>
              <a:spcAft>
                <a:spcPct val="0"/>
              </a:spcAft>
              <a:defRPr sz="1400" kern="1200">
                <a:solidFill>
                  <a:schemeClr val="lt1"/>
                </a:solidFill>
                <a:latin typeface="+mn-lt"/>
                <a:ea typeface="+mn-ea"/>
                <a:cs typeface="+mn-cs"/>
                <a:sym typeface="Arial" charset="0"/>
              </a:defRPr>
            </a:lvl2pPr>
            <a:lvl3pPr marL="914400" algn="l" rtl="0" fontAlgn="base">
              <a:spcBef>
                <a:spcPct val="0"/>
              </a:spcBef>
              <a:spcAft>
                <a:spcPct val="0"/>
              </a:spcAft>
              <a:defRPr sz="1400" kern="1200">
                <a:solidFill>
                  <a:schemeClr val="lt1"/>
                </a:solidFill>
                <a:latin typeface="+mn-lt"/>
                <a:ea typeface="+mn-ea"/>
                <a:cs typeface="+mn-cs"/>
                <a:sym typeface="Arial" charset="0"/>
              </a:defRPr>
            </a:lvl3pPr>
            <a:lvl4pPr marL="1371600" algn="l" rtl="0" fontAlgn="base">
              <a:spcBef>
                <a:spcPct val="0"/>
              </a:spcBef>
              <a:spcAft>
                <a:spcPct val="0"/>
              </a:spcAft>
              <a:defRPr sz="1400" kern="1200">
                <a:solidFill>
                  <a:schemeClr val="lt1"/>
                </a:solidFill>
                <a:latin typeface="+mn-lt"/>
                <a:ea typeface="+mn-ea"/>
                <a:cs typeface="+mn-cs"/>
                <a:sym typeface="Arial" charset="0"/>
              </a:defRPr>
            </a:lvl4pPr>
            <a:lvl5pPr marL="1828800" algn="l" rtl="0" fontAlgn="base">
              <a:spcBef>
                <a:spcPct val="0"/>
              </a:spcBef>
              <a:spcAft>
                <a:spcPct val="0"/>
              </a:spcAft>
              <a:defRPr sz="1400" kern="1200">
                <a:solidFill>
                  <a:schemeClr val="lt1"/>
                </a:solidFill>
                <a:latin typeface="+mn-lt"/>
                <a:ea typeface="+mn-ea"/>
                <a:cs typeface="+mn-cs"/>
                <a:sym typeface="Arial" charset="0"/>
              </a:defRPr>
            </a:lvl5pPr>
            <a:lvl6pPr marL="2286000" algn="l" defTabSz="457200" rtl="0" eaLnBrk="1" latinLnBrk="0" hangingPunct="1">
              <a:defRPr sz="1400" kern="1200">
                <a:solidFill>
                  <a:schemeClr val="lt1"/>
                </a:solidFill>
                <a:latin typeface="+mn-lt"/>
                <a:ea typeface="+mn-ea"/>
                <a:cs typeface="+mn-cs"/>
                <a:sym typeface="Arial" charset="0"/>
              </a:defRPr>
            </a:lvl6pPr>
            <a:lvl7pPr marL="2743200" algn="l" defTabSz="457200" rtl="0" eaLnBrk="1" latinLnBrk="0" hangingPunct="1">
              <a:defRPr sz="1400" kern="1200">
                <a:solidFill>
                  <a:schemeClr val="lt1"/>
                </a:solidFill>
                <a:latin typeface="+mn-lt"/>
                <a:ea typeface="+mn-ea"/>
                <a:cs typeface="+mn-cs"/>
                <a:sym typeface="Arial" charset="0"/>
              </a:defRPr>
            </a:lvl7pPr>
            <a:lvl8pPr marL="3200400" algn="l" defTabSz="457200" rtl="0" eaLnBrk="1" latinLnBrk="0" hangingPunct="1">
              <a:defRPr sz="1400" kern="1200">
                <a:solidFill>
                  <a:schemeClr val="lt1"/>
                </a:solidFill>
                <a:latin typeface="+mn-lt"/>
                <a:ea typeface="+mn-ea"/>
                <a:cs typeface="+mn-cs"/>
                <a:sym typeface="Arial" charset="0"/>
              </a:defRPr>
            </a:lvl8pPr>
            <a:lvl9pPr marL="3657600" algn="l" defTabSz="457200" rtl="0" eaLnBrk="1" latinLnBrk="0" hangingPunct="1">
              <a:defRPr sz="1400" kern="1200">
                <a:solidFill>
                  <a:schemeClr val="lt1"/>
                </a:solidFill>
                <a:latin typeface="+mn-lt"/>
                <a:ea typeface="+mn-ea"/>
                <a:cs typeface="+mn-cs"/>
                <a:sym typeface="Arial" charset="0"/>
              </a:defRPr>
            </a:lvl9pPr>
          </a:lstStyle>
          <a:p>
            <a:pPr algn="ctr"/>
            <a:r>
              <a:rPr lang="en-US" sz="1000" b="1" dirty="0">
                <a:solidFill>
                  <a:schemeClr val="bg1"/>
                </a:solidFill>
                <a:latin typeface="Segoe UI" panose="020B0502040204020203" pitchFamily="34" charset="0"/>
                <a:cs typeface="Segoe UI" panose="020B0502040204020203" pitchFamily="34" charset="0"/>
                <a:sym typeface="Asap"/>
              </a:rPr>
              <a:t>Innovation Forum</a:t>
            </a:r>
            <a:endParaRPr lang="en-US" sz="1000" b="1" dirty="0">
              <a:solidFill>
                <a:schemeClr val="bg1"/>
              </a:solidFill>
              <a:latin typeface="Segoe UI" panose="020B0502040204020203" pitchFamily="34" charset="0"/>
              <a:cs typeface="Segoe UI" panose="020B0502040204020203" pitchFamily="34" charset="0"/>
              <a:sym typeface="Arial"/>
            </a:endParaRPr>
          </a:p>
          <a:p>
            <a:pPr algn="ctr"/>
            <a:r>
              <a:rPr lang="en-US" sz="1000" b="1" dirty="0">
                <a:solidFill>
                  <a:schemeClr val="bg1"/>
                </a:solidFill>
                <a:latin typeface="Segoe UI" panose="020B0502040204020203" pitchFamily="34" charset="0"/>
                <a:cs typeface="Segoe UI" panose="020B0502040204020203" pitchFamily="34" charset="0"/>
                <a:sym typeface="Asap"/>
              </a:rPr>
              <a:t>- Led by CTO Group</a:t>
            </a:r>
            <a:endParaRPr lang="en-US" sz="1000" b="1" dirty="0">
              <a:solidFill>
                <a:schemeClr val="bg1"/>
              </a:solidFill>
              <a:latin typeface="Segoe UI" panose="020B0502040204020203" pitchFamily="34" charset="0"/>
              <a:cs typeface="Segoe UI" panose="020B0502040204020203" pitchFamily="34" charset="0"/>
              <a:sym typeface="Arial"/>
            </a:endParaRPr>
          </a:p>
        </p:txBody>
      </p:sp>
      <p:sp>
        <p:nvSpPr>
          <p:cNvPr id="22" name="Rectangle: Rounded Corners 21">
            <a:extLst>
              <a:ext uri="{FF2B5EF4-FFF2-40B4-BE49-F238E27FC236}">
                <a16:creationId xmlns:a16="http://schemas.microsoft.com/office/drawing/2014/main" id="{D80136B6-D6B4-8055-3DD8-927FE3B216F4}"/>
              </a:ext>
            </a:extLst>
          </p:cNvPr>
          <p:cNvSpPr/>
          <p:nvPr/>
        </p:nvSpPr>
        <p:spPr>
          <a:xfrm>
            <a:off x="6082775" y="5323029"/>
            <a:ext cx="1391088" cy="640080"/>
          </a:xfrm>
          <a:prstGeom prst="roundRect">
            <a:avLst>
              <a:gd name="adj" fmla="val 4969"/>
            </a:avLst>
          </a:prstGeom>
          <a:gradFill flip="none" rotWithShape="1">
            <a:gsLst>
              <a:gs pos="0">
                <a:srgbClr val="072CE7">
                  <a:shade val="30000"/>
                  <a:satMod val="115000"/>
                </a:srgbClr>
              </a:gs>
              <a:gs pos="50000">
                <a:srgbClr val="072CE7">
                  <a:shade val="67500"/>
                  <a:satMod val="115000"/>
                </a:srgbClr>
              </a:gs>
              <a:gs pos="100000">
                <a:srgbClr val="072CE7"/>
              </a:gs>
            </a:gsLst>
            <a:lin ang="5400000" scaled="1"/>
            <a:tileRect/>
          </a:gradFill>
          <a:ln w="3175">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400" kern="1200">
                <a:solidFill>
                  <a:schemeClr val="lt1"/>
                </a:solidFill>
                <a:latin typeface="+mn-lt"/>
                <a:ea typeface="+mn-ea"/>
                <a:cs typeface="+mn-cs"/>
                <a:sym typeface="Arial" charset="0"/>
              </a:defRPr>
            </a:lvl1pPr>
            <a:lvl2pPr marL="457200" algn="l" rtl="0" fontAlgn="base">
              <a:spcBef>
                <a:spcPct val="0"/>
              </a:spcBef>
              <a:spcAft>
                <a:spcPct val="0"/>
              </a:spcAft>
              <a:defRPr sz="1400" kern="1200">
                <a:solidFill>
                  <a:schemeClr val="lt1"/>
                </a:solidFill>
                <a:latin typeface="+mn-lt"/>
                <a:ea typeface="+mn-ea"/>
                <a:cs typeface="+mn-cs"/>
                <a:sym typeface="Arial" charset="0"/>
              </a:defRPr>
            </a:lvl2pPr>
            <a:lvl3pPr marL="914400" algn="l" rtl="0" fontAlgn="base">
              <a:spcBef>
                <a:spcPct val="0"/>
              </a:spcBef>
              <a:spcAft>
                <a:spcPct val="0"/>
              </a:spcAft>
              <a:defRPr sz="1400" kern="1200">
                <a:solidFill>
                  <a:schemeClr val="lt1"/>
                </a:solidFill>
                <a:latin typeface="+mn-lt"/>
                <a:ea typeface="+mn-ea"/>
                <a:cs typeface="+mn-cs"/>
                <a:sym typeface="Arial" charset="0"/>
              </a:defRPr>
            </a:lvl3pPr>
            <a:lvl4pPr marL="1371600" algn="l" rtl="0" fontAlgn="base">
              <a:spcBef>
                <a:spcPct val="0"/>
              </a:spcBef>
              <a:spcAft>
                <a:spcPct val="0"/>
              </a:spcAft>
              <a:defRPr sz="1400" kern="1200">
                <a:solidFill>
                  <a:schemeClr val="lt1"/>
                </a:solidFill>
                <a:latin typeface="+mn-lt"/>
                <a:ea typeface="+mn-ea"/>
                <a:cs typeface="+mn-cs"/>
                <a:sym typeface="Arial" charset="0"/>
              </a:defRPr>
            </a:lvl4pPr>
            <a:lvl5pPr marL="1828800" algn="l" rtl="0" fontAlgn="base">
              <a:spcBef>
                <a:spcPct val="0"/>
              </a:spcBef>
              <a:spcAft>
                <a:spcPct val="0"/>
              </a:spcAft>
              <a:defRPr sz="1400" kern="1200">
                <a:solidFill>
                  <a:schemeClr val="lt1"/>
                </a:solidFill>
                <a:latin typeface="+mn-lt"/>
                <a:ea typeface="+mn-ea"/>
                <a:cs typeface="+mn-cs"/>
                <a:sym typeface="Arial" charset="0"/>
              </a:defRPr>
            </a:lvl5pPr>
            <a:lvl6pPr marL="2286000" algn="l" defTabSz="457200" rtl="0" eaLnBrk="1" latinLnBrk="0" hangingPunct="1">
              <a:defRPr sz="1400" kern="1200">
                <a:solidFill>
                  <a:schemeClr val="lt1"/>
                </a:solidFill>
                <a:latin typeface="+mn-lt"/>
                <a:ea typeface="+mn-ea"/>
                <a:cs typeface="+mn-cs"/>
                <a:sym typeface="Arial" charset="0"/>
              </a:defRPr>
            </a:lvl6pPr>
            <a:lvl7pPr marL="2743200" algn="l" defTabSz="457200" rtl="0" eaLnBrk="1" latinLnBrk="0" hangingPunct="1">
              <a:defRPr sz="1400" kern="1200">
                <a:solidFill>
                  <a:schemeClr val="lt1"/>
                </a:solidFill>
                <a:latin typeface="+mn-lt"/>
                <a:ea typeface="+mn-ea"/>
                <a:cs typeface="+mn-cs"/>
                <a:sym typeface="Arial" charset="0"/>
              </a:defRPr>
            </a:lvl7pPr>
            <a:lvl8pPr marL="3200400" algn="l" defTabSz="457200" rtl="0" eaLnBrk="1" latinLnBrk="0" hangingPunct="1">
              <a:defRPr sz="1400" kern="1200">
                <a:solidFill>
                  <a:schemeClr val="lt1"/>
                </a:solidFill>
                <a:latin typeface="+mn-lt"/>
                <a:ea typeface="+mn-ea"/>
                <a:cs typeface="+mn-cs"/>
                <a:sym typeface="Arial" charset="0"/>
              </a:defRPr>
            </a:lvl8pPr>
            <a:lvl9pPr marL="3657600" algn="l" defTabSz="457200" rtl="0" eaLnBrk="1" latinLnBrk="0" hangingPunct="1">
              <a:defRPr sz="1400" kern="1200">
                <a:solidFill>
                  <a:schemeClr val="lt1"/>
                </a:solidFill>
                <a:latin typeface="+mn-lt"/>
                <a:ea typeface="+mn-ea"/>
                <a:cs typeface="+mn-cs"/>
                <a:sym typeface="Arial" charset="0"/>
              </a:defRPr>
            </a:lvl9pPr>
          </a:lstStyle>
          <a:p>
            <a:pPr algn="ctr"/>
            <a:r>
              <a:rPr lang="en-US" sz="1000" b="1" dirty="0">
                <a:solidFill>
                  <a:schemeClr val="bg1"/>
                </a:solidFill>
                <a:latin typeface="Segoe UI" panose="020B0502040204020203" pitchFamily="34" charset="0"/>
                <a:cs typeface="Segoe UI" panose="020B0502040204020203" pitchFamily="34" charset="0"/>
                <a:sym typeface="Asap"/>
              </a:rPr>
              <a:t>Connected </a:t>
            </a:r>
          </a:p>
          <a:p>
            <a:pPr algn="ctr"/>
            <a:r>
              <a:rPr lang="en-US" sz="1000" b="1" dirty="0">
                <a:solidFill>
                  <a:schemeClr val="bg1"/>
                </a:solidFill>
                <a:latin typeface="Segoe UI" panose="020B0502040204020203" pitchFamily="34" charset="0"/>
                <a:cs typeface="Segoe UI" panose="020B0502040204020203" pitchFamily="34" charset="0"/>
                <a:sym typeface="Asap"/>
              </a:rPr>
              <a:t>Communities Forum</a:t>
            </a:r>
            <a:endParaRPr lang="en-US" sz="1000" b="1" dirty="0">
              <a:solidFill>
                <a:schemeClr val="bg1"/>
              </a:solidFill>
              <a:latin typeface="Segoe UI" panose="020B0502040204020203" pitchFamily="34" charset="0"/>
              <a:cs typeface="Segoe UI" panose="020B0502040204020203" pitchFamily="34" charset="0"/>
              <a:sym typeface="Arial"/>
            </a:endParaRPr>
          </a:p>
        </p:txBody>
      </p:sp>
      <p:sp>
        <p:nvSpPr>
          <p:cNvPr id="23" name="Rectangle: Rounded Corners 22">
            <a:extLst>
              <a:ext uri="{FF2B5EF4-FFF2-40B4-BE49-F238E27FC236}">
                <a16:creationId xmlns:a16="http://schemas.microsoft.com/office/drawing/2014/main" id="{0E5F8C9E-EC5C-FA9A-F229-64B2E0C99B8B}"/>
              </a:ext>
            </a:extLst>
          </p:cNvPr>
          <p:cNvSpPr/>
          <p:nvPr/>
        </p:nvSpPr>
        <p:spPr>
          <a:xfrm>
            <a:off x="1768346" y="2804758"/>
            <a:ext cx="1337310" cy="548640"/>
          </a:xfrm>
          <a:prstGeom prst="roundRect">
            <a:avLst>
              <a:gd name="adj" fmla="val 2753"/>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defPPr>
              <a:defRPr lang="en-US"/>
            </a:defPPr>
            <a:lvl1pPr algn="l" rtl="0" fontAlgn="base">
              <a:spcBef>
                <a:spcPct val="0"/>
              </a:spcBef>
              <a:spcAft>
                <a:spcPct val="0"/>
              </a:spcAft>
              <a:defRPr sz="1400" kern="1200">
                <a:solidFill>
                  <a:schemeClr val="lt1"/>
                </a:solidFill>
                <a:latin typeface="+mn-lt"/>
                <a:ea typeface="+mn-ea"/>
                <a:cs typeface="+mn-cs"/>
                <a:sym typeface="Arial" charset="0"/>
              </a:defRPr>
            </a:lvl1pPr>
            <a:lvl2pPr marL="457200" algn="l" rtl="0" fontAlgn="base">
              <a:spcBef>
                <a:spcPct val="0"/>
              </a:spcBef>
              <a:spcAft>
                <a:spcPct val="0"/>
              </a:spcAft>
              <a:defRPr sz="1400" kern="1200">
                <a:solidFill>
                  <a:schemeClr val="lt1"/>
                </a:solidFill>
                <a:latin typeface="+mn-lt"/>
                <a:ea typeface="+mn-ea"/>
                <a:cs typeface="+mn-cs"/>
                <a:sym typeface="Arial" charset="0"/>
              </a:defRPr>
            </a:lvl2pPr>
            <a:lvl3pPr marL="914400" algn="l" rtl="0" fontAlgn="base">
              <a:spcBef>
                <a:spcPct val="0"/>
              </a:spcBef>
              <a:spcAft>
                <a:spcPct val="0"/>
              </a:spcAft>
              <a:defRPr sz="1400" kern="1200">
                <a:solidFill>
                  <a:schemeClr val="lt1"/>
                </a:solidFill>
                <a:latin typeface="+mn-lt"/>
                <a:ea typeface="+mn-ea"/>
                <a:cs typeface="+mn-cs"/>
                <a:sym typeface="Arial" charset="0"/>
              </a:defRPr>
            </a:lvl3pPr>
            <a:lvl4pPr marL="1371600" algn="l" rtl="0" fontAlgn="base">
              <a:spcBef>
                <a:spcPct val="0"/>
              </a:spcBef>
              <a:spcAft>
                <a:spcPct val="0"/>
              </a:spcAft>
              <a:defRPr sz="1400" kern="1200">
                <a:solidFill>
                  <a:schemeClr val="lt1"/>
                </a:solidFill>
                <a:latin typeface="+mn-lt"/>
                <a:ea typeface="+mn-ea"/>
                <a:cs typeface="+mn-cs"/>
                <a:sym typeface="Arial" charset="0"/>
              </a:defRPr>
            </a:lvl4pPr>
            <a:lvl5pPr marL="1828800" algn="l" rtl="0" fontAlgn="base">
              <a:spcBef>
                <a:spcPct val="0"/>
              </a:spcBef>
              <a:spcAft>
                <a:spcPct val="0"/>
              </a:spcAft>
              <a:defRPr sz="1400" kern="1200">
                <a:solidFill>
                  <a:schemeClr val="lt1"/>
                </a:solidFill>
                <a:latin typeface="+mn-lt"/>
                <a:ea typeface="+mn-ea"/>
                <a:cs typeface="+mn-cs"/>
                <a:sym typeface="Arial" charset="0"/>
              </a:defRPr>
            </a:lvl5pPr>
            <a:lvl6pPr marL="2286000" algn="l" defTabSz="457200" rtl="0" eaLnBrk="1" latinLnBrk="0" hangingPunct="1">
              <a:defRPr sz="1400" kern="1200">
                <a:solidFill>
                  <a:schemeClr val="lt1"/>
                </a:solidFill>
                <a:latin typeface="+mn-lt"/>
                <a:ea typeface="+mn-ea"/>
                <a:cs typeface="+mn-cs"/>
                <a:sym typeface="Arial" charset="0"/>
              </a:defRPr>
            </a:lvl6pPr>
            <a:lvl7pPr marL="2743200" algn="l" defTabSz="457200" rtl="0" eaLnBrk="1" latinLnBrk="0" hangingPunct="1">
              <a:defRPr sz="1400" kern="1200">
                <a:solidFill>
                  <a:schemeClr val="lt1"/>
                </a:solidFill>
                <a:latin typeface="+mn-lt"/>
                <a:ea typeface="+mn-ea"/>
                <a:cs typeface="+mn-cs"/>
                <a:sym typeface="Arial" charset="0"/>
              </a:defRPr>
            </a:lvl7pPr>
            <a:lvl8pPr marL="3200400" algn="l" defTabSz="457200" rtl="0" eaLnBrk="1" latinLnBrk="0" hangingPunct="1">
              <a:defRPr sz="1400" kern="1200">
                <a:solidFill>
                  <a:schemeClr val="lt1"/>
                </a:solidFill>
                <a:latin typeface="+mn-lt"/>
                <a:ea typeface="+mn-ea"/>
                <a:cs typeface="+mn-cs"/>
                <a:sym typeface="Arial" charset="0"/>
              </a:defRPr>
            </a:lvl8pPr>
            <a:lvl9pPr marL="3657600" algn="l" defTabSz="457200" rtl="0" eaLnBrk="1" latinLnBrk="0" hangingPunct="1">
              <a:defRPr sz="1400" kern="1200">
                <a:solidFill>
                  <a:schemeClr val="lt1"/>
                </a:solidFill>
                <a:latin typeface="+mn-lt"/>
                <a:ea typeface="+mn-ea"/>
                <a:cs typeface="+mn-cs"/>
                <a:sym typeface="Arial" charset="0"/>
              </a:defRPr>
            </a:lvl9pPr>
          </a:lstStyle>
          <a:p>
            <a:pPr algn="ctr"/>
            <a:r>
              <a:rPr lang="en-US" sz="1000" dirty="0">
                <a:solidFill>
                  <a:srgbClr val="000000"/>
                </a:solidFill>
                <a:latin typeface="Segoe UI" panose="020B0502040204020203" pitchFamily="34" charset="0"/>
                <a:cs typeface="Segoe UI" panose="020B0502040204020203" pitchFamily="34" charset="0"/>
              </a:rPr>
              <a:t>IoT &amp; Smart Home</a:t>
            </a:r>
          </a:p>
        </p:txBody>
      </p:sp>
      <p:sp>
        <p:nvSpPr>
          <p:cNvPr id="24" name="Rectangle: Rounded Corners 23">
            <a:extLst>
              <a:ext uri="{FF2B5EF4-FFF2-40B4-BE49-F238E27FC236}">
                <a16:creationId xmlns:a16="http://schemas.microsoft.com/office/drawing/2014/main" id="{7DC44C27-3DF8-A1CE-6B66-A94C7C6F64CF}"/>
              </a:ext>
            </a:extLst>
          </p:cNvPr>
          <p:cNvSpPr/>
          <p:nvPr/>
        </p:nvSpPr>
        <p:spPr>
          <a:xfrm>
            <a:off x="351830" y="3989950"/>
            <a:ext cx="1337310" cy="548640"/>
          </a:xfrm>
          <a:prstGeom prst="roundRect">
            <a:avLst>
              <a:gd name="adj" fmla="val 2753"/>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defPPr>
              <a:defRPr lang="en-US"/>
            </a:defPPr>
            <a:lvl1pPr algn="l" rtl="0" fontAlgn="base">
              <a:spcBef>
                <a:spcPct val="0"/>
              </a:spcBef>
              <a:spcAft>
                <a:spcPct val="0"/>
              </a:spcAft>
              <a:defRPr sz="1400" kern="1200">
                <a:solidFill>
                  <a:schemeClr val="lt1"/>
                </a:solidFill>
                <a:latin typeface="+mn-lt"/>
                <a:ea typeface="+mn-ea"/>
                <a:cs typeface="+mn-cs"/>
                <a:sym typeface="Arial" charset="0"/>
              </a:defRPr>
            </a:lvl1pPr>
            <a:lvl2pPr marL="457200" algn="l" rtl="0" fontAlgn="base">
              <a:spcBef>
                <a:spcPct val="0"/>
              </a:spcBef>
              <a:spcAft>
                <a:spcPct val="0"/>
              </a:spcAft>
              <a:defRPr sz="1400" kern="1200">
                <a:solidFill>
                  <a:schemeClr val="lt1"/>
                </a:solidFill>
                <a:latin typeface="+mn-lt"/>
                <a:ea typeface="+mn-ea"/>
                <a:cs typeface="+mn-cs"/>
                <a:sym typeface="Arial" charset="0"/>
              </a:defRPr>
            </a:lvl2pPr>
            <a:lvl3pPr marL="914400" algn="l" rtl="0" fontAlgn="base">
              <a:spcBef>
                <a:spcPct val="0"/>
              </a:spcBef>
              <a:spcAft>
                <a:spcPct val="0"/>
              </a:spcAft>
              <a:defRPr sz="1400" kern="1200">
                <a:solidFill>
                  <a:schemeClr val="lt1"/>
                </a:solidFill>
                <a:latin typeface="+mn-lt"/>
                <a:ea typeface="+mn-ea"/>
                <a:cs typeface="+mn-cs"/>
                <a:sym typeface="Arial" charset="0"/>
              </a:defRPr>
            </a:lvl3pPr>
            <a:lvl4pPr marL="1371600" algn="l" rtl="0" fontAlgn="base">
              <a:spcBef>
                <a:spcPct val="0"/>
              </a:spcBef>
              <a:spcAft>
                <a:spcPct val="0"/>
              </a:spcAft>
              <a:defRPr sz="1400" kern="1200">
                <a:solidFill>
                  <a:schemeClr val="lt1"/>
                </a:solidFill>
                <a:latin typeface="+mn-lt"/>
                <a:ea typeface="+mn-ea"/>
                <a:cs typeface="+mn-cs"/>
                <a:sym typeface="Arial" charset="0"/>
              </a:defRPr>
            </a:lvl4pPr>
            <a:lvl5pPr marL="1828800" algn="l" rtl="0" fontAlgn="base">
              <a:spcBef>
                <a:spcPct val="0"/>
              </a:spcBef>
              <a:spcAft>
                <a:spcPct val="0"/>
              </a:spcAft>
              <a:defRPr sz="1400" kern="1200">
                <a:solidFill>
                  <a:schemeClr val="lt1"/>
                </a:solidFill>
                <a:latin typeface="+mn-lt"/>
                <a:ea typeface="+mn-ea"/>
                <a:cs typeface="+mn-cs"/>
                <a:sym typeface="Arial" charset="0"/>
              </a:defRPr>
            </a:lvl5pPr>
            <a:lvl6pPr marL="2286000" algn="l" defTabSz="457200" rtl="0" eaLnBrk="1" latinLnBrk="0" hangingPunct="1">
              <a:defRPr sz="1400" kern="1200">
                <a:solidFill>
                  <a:schemeClr val="lt1"/>
                </a:solidFill>
                <a:latin typeface="+mn-lt"/>
                <a:ea typeface="+mn-ea"/>
                <a:cs typeface="+mn-cs"/>
                <a:sym typeface="Arial" charset="0"/>
              </a:defRPr>
            </a:lvl6pPr>
            <a:lvl7pPr marL="2743200" algn="l" defTabSz="457200" rtl="0" eaLnBrk="1" latinLnBrk="0" hangingPunct="1">
              <a:defRPr sz="1400" kern="1200">
                <a:solidFill>
                  <a:schemeClr val="lt1"/>
                </a:solidFill>
                <a:latin typeface="+mn-lt"/>
                <a:ea typeface="+mn-ea"/>
                <a:cs typeface="+mn-cs"/>
                <a:sym typeface="Arial" charset="0"/>
              </a:defRPr>
            </a:lvl7pPr>
            <a:lvl8pPr marL="3200400" algn="l" defTabSz="457200" rtl="0" eaLnBrk="1" latinLnBrk="0" hangingPunct="1">
              <a:defRPr sz="1400" kern="1200">
                <a:solidFill>
                  <a:schemeClr val="lt1"/>
                </a:solidFill>
                <a:latin typeface="+mn-lt"/>
                <a:ea typeface="+mn-ea"/>
                <a:cs typeface="+mn-cs"/>
                <a:sym typeface="Arial" charset="0"/>
              </a:defRPr>
            </a:lvl8pPr>
            <a:lvl9pPr marL="3657600" algn="l" defTabSz="457200" rtl="0" eaLnBrk="1" latinLnBrk="0" hangingPunct="1">
              <a:defRPr sz="1400" kern="1200">
                <a:solidFill>
                  <a:schemeClr val="lt1"/>
                </a:solidFill>
                <a:latin typeface="+mn-lt"/>
                <a:ea typeface="+mn-ea"/>
                <a:cs typeface="+mn-cs"/>
                <a:sym typeface="Arial" charset="0"/>
              </a:defRPr>
            </a:lvl9pPr>
          </a:lstStyle>
          <a:p>
            <a:pPr algn="ctr"/>
            <a:r>
              <a:rPr lang="en-US" sz="1000" dirty="0">
                <a:solidFill>
                  <a:srgbClr val="000000"/>
                </a:solidFill>
                <a:latin typeface="Segoe UI" panose="020B0502040204020203" pitchFamily="34" charset="0"/>
                <a:cs typeface="Segoe UI" panose="020B0502040204020203" pitchFamily="34" charset="0"/>
              </a:rPr>
              <a:t>Enterprise Security</a:t>
            </a:r>
            <a:br>
              <a:rPr lang="en-US" sz="1000" dirty="0">
                <a:solidFill>
                  <a:srgbClr val="000000"/>
                </a:solidFill>
                <a:latin typeface="Segoe UI" panose="020B0502040204020203" pitchFamily="34" charset="0"/>
                <a:cs typeface="Segoe UI" panose="020B0502040204020203" pitchFamily="34" charset="0"/>
              </a:rPr>
            </a:br>
            <a:r>
              <a:rPr lang="en-US" sz="1000" dirty="0">
                <a:solidFill>
                  <a:srgbClr val="000000"/>
                </a:solidFill>
                <a:latin typeface="Segoe UI" panose="020B0502040204020203" pitchFamily="34" charset="0"/>
                <a:cs typeface="Segoe UI" panose="020B0502040204020203" pitchFamily="34" charset="0"/>
              </a:rPr>
              <a:t>for Private 5G Networks</a:t>
            </a:r>
          </a:p>
        </p:txBody>
      </p:sp>
      <p:sp>
        <p:nvSpPr>
          <p:cNvPr id="25" name="Rectangle: Rounded Corners 24">
            <a:extLst>
              <a:ext uri="{FF2B5EF4-FFF2-40B4-BE49-F238E27FC236}">
                <a16:creationId xmlns:a16="http://schemas.microsoft.com/office/drawing/2014/main" id="{DAE3FEB4-8E33-E92D-87B5-62704E98D870}"/>
              </a:ext>
            </a:extLst>
          </p:cNvPr>
          <p:cNvSpPr/>
          <p:nvPr/>
        </p:nvSpPr>
        <p:spPr>
          <a:xfrm>
            <a:off x="1768346" y="3397354"/>
            <a:ext cx="1337310" cy="548640"/>
          </a:xfrm>
          <a:prstGeom prst="roundRect">
            <a:avLst>
              <a:gd name="adj" fmla="val 2753"/>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defPPr>
              <a:defRPr lang="en-US"/>
            </a:defPPr>
            <a:lvl1pPr algn="l" rtl="0" fontAlgn="base">
              <a:spcBef>
                <a:spcPct val="0"/>
              </a:spcBef>
              <a:spcAft>
                <a:spcPct val="0"/>
              </a:spcAft>
              <a:defRPr sz="1400" kern="1200">
                <a:solidFill>
                  <a:schemeClr val="lt1"/>
                </a:solidFill>
                <a:latin typeface="+mn-lt"/>
                <a:ea typeface="+mn-ea"/>
                <a:cs typeface="+mn-cs"/>
                <a:sym typeface="Arial" charset="0"/>
              </a:defRPr>
            </a:lvl1pPr>
            <a:lvl2pPr marL="457200" algn="l" rtl="0" fontAlgn="base">
              <a:spcBef>
                <a:spcPct val="0"/>
              </a:spcBef>
              <a:spcAft>
                <a:spcPct val="0"/>
              </a:spcAft>
              <a:defRPr sz="1400" kern="1200">
                <a:solidFill>
                  <a:schemeClr val="lt1"/>
                </a:solidFill>
                <a:latin typeface="+mn-lt"/>
                <a:ea typeface="+mn-ea"/>
                <a:cs typeface="+mn-cs"/>
                <a:sym typeface="Arial" charset="0"/>
              </a:defRPr>
            </a:lvl2pPr>
            <a:lvl3pPr marL="914400" algn="l" rtl="0" fontAlgn="base">
              <a:spcBef>
                <a:spcPct val="0"/>
              </a:spcBef>
              <a:spcAft>
                <a:spcPct val="0"/>
              </a:spcAft>
              <a:defRPr sz="1400" kern="1200">
                <a:solidFill>
                  <a:schemeClr val="lt1"/>
                </a:solidFill>
                <a:latin typeface="+mn-lt"/>
                <a:ea typeface="+mn-ea"/>
                <a:cs typeface="+mn-cs"/>
                <a:sym typeface="Arial" charset="0"/>
              </a:defRPr>
            </a:lvl3pPr>
            <a:lvl4pPr marL="1371600" algn="l" rtl="0" fontAlgn="base">
              <a:spcBef>
                <a:spcPct val="0"/>
              </a:spcBef>
              <a:spcAft>
                <a:spcPct val="0"/>
              </a:spcAft>
              <a:defRPr sz="1400" kern="1200">
                <a:solidFill>
                  <a:schemeClr val="lt1"/>
                </a:solidFill>
                <a:latin typeface="+mn-lt"/>
                <a:ea typeface="+mn-ea"/>
                <a:cs typeface="+mn-cs"/>
                <a:sym typeface="Arial" charset="0"/>
              </a:defRPr>
            </a:lvl4pPr>
            <a:lvl5pPr marL="1828800" algn="l" rtl="0" fontAlgn="base">
              <a:spcBef>
                <a:spcPct val="0"/>
              </a:spcBef>
              <a:spcAft>
                <a:spcPct val="0"/>
              </a:spcAft>
              <a:defRPr sz="1400" kern="1200">
                <a:solidFill>
                  <a:schemeClr val="lt1"/>
                </a:solidFill>
                <a:latin typeface="+mn-lt"/>
                <a:ea typeface="+mn-ea"/>
                <a:cs typeface="+mn-cs"/>
                <a:sym typeface="Arial" charset="0"/>
              </a:defRPr>
            </a:lvl5pPr>
            <a:lvl6pPr marL="2286000" algn="l" defTabSz="457200" rtl="0" eaLnBrk="1" latinLnBrk="0" hangingPunct="1">
              <a:defRPr sz="1400" kern="1200">
                <a:solidFill>
                  <a:schemeClr val="lt1"/>
                </a:solidFill>
                <a:latin typeface="+mn-lt"/>
                <a:ea typeface="+mn-ea"/>
                <a:cs typeface="+mn-cs"/>
                <a:sym typeface="Arial" charset="0"/>
              </a:defRPr>
            </a:lvl6pPr>
            <a:lvl7pPr marL="2743200" algn="l" defTabSz="457200" rtl="0" eaLnBrk="1" latinLnBrk="0" hangingPunct="1">
              <a:defRPr sz="1400" kern="1200">
                <a:solidFill>
                  <a:schemeClr val="lt1"/>
                </a:solidFill>
                <a:latin typeface="+mn-lt"/>
                <a:ea typeface="+mn-ea"/>
                <a:cs typeface="+mn-cs"/>
                <a:sym typeface="Arial" charset="0"/>
              </a:defRPr>
            </a:lvl7pPr>
            <a:lvl8pPr marL="3200400" algn="l" defTabSz="457200" rtl="0" eaLnBrk="1" latinLnBrk="0" hangingPunct="1">
              <a:defRPr sz="1400" kern="1200">
                <a:solidFill>
                  <a:schemeClr val="lt1"/>
                </a:solidFill>
                <a:latin typeface="+mn-lt"/>
                <a:ea typeface="+mn-ea"/>
                <a:cs typeface="+mn-cs"/>
                <a:sym typeface="Arial" charset="0"/>
              </a:defRPr>
            </a:lvl8pPr>
            <a:lvl9pPr marL="3657600" algn="l" defTabSz="457200" rtl="0" eaLnBrk="1" latinLnBrk="0" hangingPunct="1">
              <a:defRPr sz="1400" kern="1200">
                <a:solidFill>
                  <a:schemeClr val="lt1"/>
                </a:solidFill>
                <a:latin typeface="+mn-lt"/>
                <a:ea typeface="+mn-ea"/>
                <a:cs typeface="+mn-cs"/>
                <a:sym typeface="Arial" charset="0"/>
              </a:defRPr>
            </a:lvl9pPr>
          </a:lstStyle>
          <a:p>
            <a:pPr algn="ctr"/>
            <a:r>
              <a:rPr lang="en-US" sz="1000" dirty="0">
                <a:solidFill>
                  <a:srgbClr val="000000"/>
                </a:solidFill>
                <a:latin typeface="Segoe UI" panose="020B0502040204020203" pitchFamily="34" charset="0"/>
                <a:cs typeface="Segoe UI" panose="020B0502040204020203" pitchFamily="34" charset="0"/>
              </a:rPr>
              <a:t>Wi-Fi </a:t>
            </a:r>
            <a:r>
              <a:rPr lang="en-US" sz="1000" dirty="0" err="1">
                <a:solidFill>
                  <a:srgbClr val="000000"/>
                </a:solidFill>
                <a:latin typeface="Segoe UI" panose="020B0502040204020203" pitchFamily="34" charset="0"/>
                <a:cs typeface="Segoe UI" panose="020B0502040204020203" pitchFamily="34" charset="0"/>
              </a:rPr>
              <a:t>HaLow</a:t>
            </a:r>
            <a:br>
              <a:rPr lang="en-US" sz="1000" dirty="0">
                <a:solidFill>
                  <a:srgbClr val="000000"/>
                </a:solidFill>
                <a:latin typeface="Segoe UI" panose="020B0502040204020203" pitchFamily="34" charset="0"/>
                <a:cs typeface="Segoe UI" panose="020B0502040204020203" pitchFamily="34" charset="0"/>
              </a:rPr>
            </a:br>
            <a:r>
              <a:rPr lang="en-US" sz="1000" dirty="0">
                <a:solidFill>
                  <a:srgbClr val="000000"/>
                </a:solidFill>
                <a:latin typeface="Segoe UI" panose="020B0502040204020203" pitchFamily="34" charset="0"/>
                <a:cs typeface="Segoe UI" panose="020B0502040204020203" pitchFamily="34" charset="0"/>
              </a:rPr>
              <a:t>for IoT Applications</a:t>
            </a:r>
          </a:p>
        </p:txBody>
      </p:sp>
      <p:sp>
        <p:nvSpPr>
          <p:cNvPr id="26" name="Rectangle: Rounded Corners 25">
            <a:extLst>
              <a:ext uri="{FF2B5EF4-FFF2-40B4-BE49-F238E27FC236}">
                <a16:creationId xmlns:a16="http://schemas.microsoft.com/office/drawing/2014/main" id="{9D699BE8-CA54-F5C7-4A7D-6F2E5FCACE1F}"/>
              </a:ext>
            </a:extLst>
          </p:cNvPr>
          <p:cNvSpPr/>
          <p:nvPr/>
        </p:nvSpPr>
        <p:spPr>
          <a:xfrm>
            <a:off x="3184862" y="2804758"/>
            <a:ext cx="1337310" cy="548640"/>
          </a:xfrm>
          <a:prstGeom prst="roundRect">
            <a:avLst>
              <a:gd name="adj" fmla="val 2753"/>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defPPr>
              <a:defRPr lang="en-US"/>
            </a:defPPr>
            <a:lvl1pPr algn="l" rtl="0" fontAlgn="base">
              <a:spcBef>
                <a:spcPct val="0"/>
              </a:spcBef>
              <a:spcAft>
                <a:spcPct val="0"/>
              </a:spcAft>
              <a:defRPr sz="1400" kern="1200">
                <a:solidFill>
                  <a:schemeClr val="lt1"/>
                </a:solidFill>
                <a:latin typeface="+mn-lt"/>
                <a:ea typeface="+mn-ea"/>
                <a:cs typeface="+mn-cs"/>
                <a:sym typeface="Arial" charset="0"/>
              </a:defRPr>
            </a:lvl1pPr>
            <a:lvl2pPr marL="457200" algn="l" rtl="0" fontAlgn="base">
              <a:spcBef>
                <a:spcPct val="0"/>
              </a:spcBef>
              <a:spcAft>
                <a:spcPct val="0"/>
              </a:spcAft>
              <a:defRPr sz="1400" kern="1200">
                <a:solidFill>
                  <a:schemeClr val="lt1"/>
                </a:solidFill>
                <a:latin typeface="+mn-lt"/>
                <a:ea typeface="+mn-ea"/>
                <a:cs typeface="+mn-cs"/>
                <a:sym typeface="Arial" charset="0"/>
              </a:defRPr>
            </a:lvl2pPr>
            <a:lvl3pPr marL="914400" algn="l" rtl="0" fontAlgn="base">
              <a:spcBef>
                <a:spcPct val="0"/>
              </a:spcBef>
              <a:spcAft>
                <a:spcPct val="0"/>
              </a:spcAft>
              <a:defRPr sz="1400" kern="1200">
                <a:solidFill>
                  <a:schemeClr val="lt1"/>
                </a:solidFill>
                <a:latin typeface="+mn-lt"/>
                <a:ea typeface="+mn-ea"/>
                <a:cs typeface="+mn-cs"/>
                <a:sym typeface="Arial" charset="0"/>
              </a:defRPr>
            </a:lvl3pPr>
            <a:lvl4pPr marL="1371600" algn="l" rtl="0" fontAlgn="base">
              <a:spcBef>
                <a:spcPct val="0"/>
              </a:spcBef>
              <a:spcAft>
                <a:spcPct val="0"/>
              </a:spcAft>
              <a:defRPr sz="1400" kern="1200">
                <a:solidFill>
                  <a:schemeClr val="lt1"/>
                </a:solidFill>
                <a:latin typeface="+mn-lt"/>
                <a:ea typeface="+mn-ea"/>
                <a:cs typeface="+mn-cs"/>
                <a:sym typeface="Arial" charset="0"/>
              </a:defRPr>
            </a:lvl4pPr>
            <a:lvl5pPr marL="1828800" algn="l" rtl="0" fontAlgn="base">
              <a:spcBef>
                <a:spcPct val="0"/>
              </a:spcBef>
              <a:spcAft>
                <a:spcPct val="0"/>
              </a:spcAft>
              <a:defRPr sz="1400" kern="1200">
                <a:solidFill>
                  <a:schemeClr val="lt1"/>
                </a:solidFill>
                <a:latin typeface="+mn-lt"/>
                <a:ea typeface="+mn-ea"/>
                <a:cs typeface="+mn-cs"/>
                <a:sym typeface="Arial" charset="0"/>
              </a:defRPr>
            </a:lvl5pPr>
            <a:lvl6pPr marL="2286000" algn="l" defTabSz="457200" rtl="0" eaLnBrk="1" latinLnBrk="0" hangingPunct="1">
              <a:defRPr sz="1400" kern="1200">
                <a:solidFill>
                  <a:schemeClr val="lt1"/>
                </a:solidFill>
                <a:latin typeface="+mn-lt"/>
                <a:ea typeface="+mn-ea"/>
                <a:cs typeface="+mn-cs"/>
                <a:sym typeface="Arial" charset="0"/>
              </a:defRPr>
            </a:lvl6pPr>
            <a:lvl7pPr marL="2743200" algn="l" defTabSz="457200" rtl="0" eaLnBrk="1" latinLnBrk="0" hangingPunct="1">
              <a:defRPr sz="1400" kern="1200">
                <a:solidFill>
                  <a:schemeClr val="lt1"/>
                </a:solidFill>
                <a:latin typeface="+mn-lt"/>
                <a:ea typeface="+mn-ea"/>
                <a:cs typeface="+mn-cs"/>
                <a:sym typeface="Arial" charset="0"/>
              </a:defRPr>
            </a:lvl7pPr>
            <a:lvl8pPr marL="3200400" algn="l" defTabSz="457200" rtl="0" eaLnBrk="1" latinLnBrk="0" hangingPunct="1">
              <a:defRPr sz="1400" kern="1200">
                <a:solidFill>
                  <a:schemeClr val="lt1"/>
                </a:solidFill>
                <a:latin typeface="+mn-lt"/>
                <a:ea typeface="+mn-ea"/>
                <a:cs typeface="+mn-cs"/>
                <a:sym typeface="Arial" charset="0"/>
              </a:defRPr>
            </a:lvl8pPr>
            <a:lvl9pPr marL="3657600" algn="l" defTabSz="457200" rtl="0" eaLnBrk="1" latinLnBrk="0" hangingPunct="1">
              <a:defRPr sz="1400" kern="1200">
                <a:solidFill>
                  <a:schemeClr val="lt1"/>
                </a:solidFill>
                <a:latin typeface="+mn-lt"/>
                <a:ea typeface="+mn-ea"/>
                <a:cs typeface="+mn-cs"/>
                <a:sym typeface="Arial" charset="0"/>
              </a:defRPr>
            </a:lvl9pPr>
          </a:lstStyle>
          <a:p>
            <a:pPr algn="ctr"/>
            <a:r>
              <a:rPr lang="en-US" sz="1000" dirty="0">
                <a:solidFill>
                  <a:srgbClr val="000000"/>
                </a:solidFill>
                <a:latin typeface="Segoe UI" panose="020B0502040204020203" pitchFamily="34" charset="0"/>
                <a:cs typeface="Segoe UI" panose="020B0502040204020203" pitchFamily="34" charset="0"/>
              </a:rPr>
              <a:t>Wi-Fi 7</a:t>
            </a:r>
          </a:p>
        </p:txBody>
      </p:sp>
      <p:sp>
        <p:nvSpPr>
          <p:cNvPr id="27" name="Rectangle: Rounded Corners 26">
            <a:extLst>
              <a:ext uri="{FF2B5EF4-FFF2-40B4-BE49-F238E27FC236}">
                <a16:creationId xmlns:a16="http://schemas.microsoft.com/office/drawing/2014/main" id="{6C1C6BFD-B7E4-B2E3-FB79-14AD31943078}"/>
              </a:ext>
            </a:extLst>
          </p:cNvPr>
          <p:cNvSpPr/>
          <p:nvPr/>
        </p:nvSpPr>
        <p:spPr>
          <a:xfrm>
            <a:off x="3184862" y="4003956"/>
            <a:ext cx="1337310" cy="548640"/>
          </a:xfrm>
          <a:prstGeom prst="roundRect">
            <a:avLst>
              <a:gd name="adj" fmla="val 2753"/>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defPPr>
              <a:defRPr lang="en-US"/>
            </a:defPPr>
            <a:lvl1pPr algn="l" rtl="0" fontAlgn="base">
              <a:spcBef>
                <a:spcPct val="0"/>
              </a:spcBef>
              <a:spcAft>
                <a:spcPct val="0"/>
              </a:spcAft>
              <a:defRPr sz="1400" kern="1200">
                <a:solidFill>
                  <a:schemeClr val="lt1"/>
                </a:solidFill>
                <a:latin typeface="+mn-lt"/>
                <a:ea typeface="+mn-ea"/>
                <a:cs typeface="+mn-cs"/>
                <a:sym typeface="Arial" charset="0"/>
              </a:defRPr>
            </a:lvl1pPr>
            <a:lvl2pPr marL="457200" algn="l" rtl="0" fontAlgn="base">
              <a:spcBef>
                <a:spcPct val="0"/>
              </a:spcBef>
              <a:spcAft>
                <a:spcPct val="0"/>
              </a:spcAft>
              <a:defRPr sz="1400" kern="1200">
                <a:solidFill>
                  <a:schemeClr val="lt1"/>
                </a:solidFill>
                <a:latin typeface="+mn-lt"/>
                <a:ea typeface="+mn-ea"/>
                <a:cs typeface="+mn-cs"/>
                <a:sym typeface="Arial" charset="0"/>
              </a:defRPr>
            </a:lvl2pPr>
            <a:lvl3pPr marL="914400" algn="l" rtl="0" fontAlgn="base">
              <a:spcBef>
                <a:spcPct val="0"/>
              </a:spcBef>
              <a:spcAft>
                <a:spcPct val="0"/>
              </a:spcAft>
              <a:defRPr sz="1400" kern="1200">
                <a:solidFill>
                  <a:schemeClr val="lt1"/>
                </a:solidFill>
                <a:latin typeface="+mn-lt"/>
                <a:ea typeface="+mn-ea"/>
                <a:cs typeface="+mn-cs"/>
                <a:sym typeface="Arial" charset="0"/>
              </a:defRPr>
            </a:lvl3pPr>
            <a:lvl4pPr marL="1371600" algn="l" rtl="0" fontAlgn="base">
              <a:spcBef>
                <a:spcPct val="0"/>
              </a:spcBef>
              <a:spcAft>
                <a:spcPct val="0"/>
              </a:spcAft>
              <a:defRPr sz="1400" kern="1200">
                <a:solidFill>
                  <a:schemeClr val="lt1"/>
                </a:solidFill>
                <a:latin typeface="+mn-lt"/>
                <a:ea typeface="+mn-ea"/>
                <a:cs typeface="+mn-cs"/>
                <a:sym typeface="Arial" charset="0"/>
              </a:defRPr>
            </a:lvl4pPr>
            <a:lvl5pPr marL="1828800" algn="l" rtl="0" fontAlgn="base">
              <a:spcBef>
                <a:spcPct val="0"/>
              </a:spcBef>
              <a:spcAft>
                <a:spcPct val="0"/>
              </a:spcAft>
              <a:defRPr sz="1400" kern="1200">
                <a:solidFill>
                  <a:schemeClr val="lt1"/>
                </a:solidFill>
                <a:latin typeface="+mn-lt"/>
                <a:ea typeface="+mn-ea"/>
                <a:cs typeface="+mn-cs"/>
                <a:sym typeface="Arial" charset="0"/>
              </a:defRPr>
            </a:lvl5pPr>
            <a:lvl6pPr marL="2286000" algn="l" defTabSz="457200" rtl="0" eaLnBrk="1" latinLnBrk="0" hangingPunct="1">
              <a:defRPr sz="1400" kern="1200">
                <a:solidFill>
                  <a:schemeClr val="lt1"/>
                </a:solidFill>
                <a:latin typeface="+mn-lt"/>
                <a:ea typeface="+mn-ea"/>
                <a:cs typeface="+mn-cs"/>
                <a:sym typeface="Arial" charset="0"/>
              </a:defRPr>
            </a:lvl6pPr>
            <a:lvl7pPr marL="2743200" algn="l" defTabSz="457200" rtl="0" eaLnBrk="1" latinLnBrk="0" hangingPunct="1">
              <a:defRPr sz="1400" kern="1200">
                <a:solidFill>
                  <a:schemeClr val="lt1"/>
                </a:solidFill>
                <a:latin typeface="+mn-lt"/>
                <a:ea typeface="+mn-ea"/>
                <a:cs typeface="+mn-cs"/>
                <a:sym typeface="Arial" charset="0"/>
              </a:defRPr>
            </a:lvl7pPr>
            <a:lvl8pPr marL="3200400" algn="l" defTabSz="457200" rtl="0" eaLnBrk="1" latinLnBrk="0" hangingPunct="1">
              <a:defRPr sz="1400" kern="1200">
                <a:solidFill>
                  <a:schemeClr val="lt1"/>
                </a:solidFill>
                <a:latin typeface="+mn-lt"/>
                <a:ea typeface="+mn-ea"/>
                <a:cs typeface="+mn-cs"/>
                <a:sym typeface="Arial" charset="0"/>
              </a:defRPr>
            </a:lvl8pPr>
            <a:lvl9pPr marL="3657600" algn="l" defTabSz="457200" rtl="0" eaLnBrk="1" latinLnBrk="0" hangingPunct="1">
              <a:defRPr sz="1400" kern="1200">
                <a:solidFill>
                  <a:schemeClr val="lt1"/>
                </a:solidFill>
                <a:latin typeface="+mn-lt"/>
                <a:ea typeface="+mn-ea"/>
                <a:cs typeface="+mn-cs"/>
                <a:sym typeface="Arial" charset="0"/>
              </a:defRPr>
            </a:lvl9pPr>
          </a:lstStyle>
          <a:p>
            <a:pPr algn="ctr"/>
            <a:r>
              <a:rPr lang="en-US" sz="1000" dirty="0">
                <a:solidFill>
                  <a:srgbClr val="000000"/>
                </a:solidFill>
                <a:latin typeface="Segoe UI" panose="020B0502040204020203" pitchFamily="34" charset="0"/>
                <a:cs typeface="Segoe UI" panose="020B0502040204020203" pitchFamily="34" charset="0"/>
              </a:rPr>
              <a:t>Operator Managed</a:t>
            </a:r>
            <a:br>
              <a:rPr lang="en-US" sz="1000" dirty="0">
                <a:solidFill>
                  <a:srgbClr val="000000"/>
                </a:solidFill>
                <a:latin typeface="Segoe UI" panose="020B0502040204020203" pitchFamily="34" charset="0"/>
                <a:cs typeface="Segoe UI" panose="020B0502040204020203" pitchFamily="34" charset="0"/>
              </a:rPr>
            </a:br>
            <a:r>
              <a:rPr lang="en-US" sz="1000" dirty="0">
                <a:solidFill>
                  <a:srgbClr val="000000"/>
                </a:solidFill>
                <a:latin typeface="Segoe UI" panose="020B0502040204020203" pitchFamily="34" charset="0"/>
                <a:cs typeface="Segoe UI" panose="020B0502040204020203" pitchFamily="34" charset="0"/>
              </a:rPr>
              <a:t>Wi-Fi</a:t>
            </a:r>
          </a:p>
        </p:txBody>
      </p:sp>
      <p:sp>
        <p:nvSpPr>
          <p:cNvPr id="28" name="Rectangle: Rounded Corners 27">
            <a:extLst>
              <a:ext uri="{FF2B5EF4-FFF2-40B4-BE49-F238E27FC236}">
                <a16:creationId xmlns:a16="http://schemas.microsoft.com/office/drawing/2014/main" id="{B739D7A0-0E7C-D9ED-2BED-9E1ADB9DBBA6}"/>
              </a:ext>
            </a:extLst>
          </p:cNvPr>
          <p:cNvSpPr/>
          <p:nvPr/>
        </p:nvSpPr>
        <p:spPr>
          <a:xfrm>
            <a:off x="4601378" y="2804758"/>
            <a:ext cx="1337310" cy="548640"/>
          </a:xfrm>
          <a:prstGeom prst="roundRect">
            <a:avLst>
              <a:gd name="adj" fmla="val 2753"/>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defPPr>
              <a:defRPr lang="en-US"/>
            </a:defPPr>
            <a:lvl1pPr algn="l" rtl="0" fontAlgn="base">
              <a:spcBef>
                <a:spcPct val="0"/>
              </a:spcBef>
              <a:spcAft>
                <a:spcPct val="0"/>
              </a:spcAft>
              <a:defRPr sz="1400" kern="1200">
                <a:solidFill>
                  <a:schemeClr val="lt1"/>
                </a:solidFill>
                <a:latin typeface="+mn-lt"/>
                <a:ea typeface="+mn-ea"/>
                <a:cs typeface="+mn-cs"/>
                <a:sym typeface="Arial" charset="0"/>
              </a:defRPr>
            </a:lvl1pPr>
            <a:lvl2pPr marL="457200" algn="l" rtl="0" fontAlgn="base">
              <a:spcBef>
                <a:spcPct val="0"/>
              </a:spcBef>
              <a:spcAft>
                <a:spcPct val="0"/>
              </a:spcAft>
              <a:defRPr sz="1400" kern="1200">
                <a:solidFill>
                  <a:schemeClr val="lt1"/>
                </a:solidFill>
                <a:latin typeface="+mn-lt"/>
                <a:ea typeface="+mn-ea"/>
                <a:cs typeface="+mn-cs"/>
                <a:sym typeface="Arial" charset="0"/>
              </a:defRPr>
            </a:lvl2pPr>
            <a:lvl3pPr marL="914400" algn="l" rtl="0" fontAlgn="base">
              <a:spcBef>
                <a:spcPct val="0"/>
              </a:spcBef>
              <a:spcAft>
                <a:spcPct val="0"/>
              </a:spcAft>
              <a:defRPr sz="1400" kern="1200">
                <a:solidFill>
                  <a:schemeClr val="lt1"/>
                </a:solidFill>
                <a:latin typeface="+mn-lt"/>
                <a:ea typeface="+mn-ea"/>
                <a:cs typeface="+mn-cs"/>
                <a:sym typeface="Arial" charset="0"/>
              </a:defRPr>
            </a:lvl3pPr>
            <a:lvl4pPr marL="1371600" algn="l" rtl="0" fontAlgn="base">
              <a:spcBef>
                <a:spcPct val="0"/>
              </a:spcBef>
              <a:spcAft>
                <a:spcPct val="0"/>
              </a:spcAft>
              <a:defRPr sz="1400" kern="1200">
                <a:solidFill>
                  <a:schemeClr val="lt1"/>
                </a:solidFill>
                <a:latin typeface="+mn-lt"/>
                <a:ea typeface="+mn-ea"/>
                <a:cs typeface="+mn-cs"/>
                <a:sym typeface="Arial" charset="0"/>
              </a:defRPr>
            </a:lvl4pPr>
            <a:lvl5pPr marL="1828800" algn="l" rtl="0" fontAlgn="base">
              <a:spcBef>
                <a:spcPct val="0"/>
              </a:spcBef>
              <a:spcAft>
                <a:spcPct val="0"/>
              </a:spcAft>
              <a:defRPr sz="1400" kern="1200">
                <a:solidFill>
                  <a:schemeClr val="lt1"/>
                </a:solidFill>
                <a:latin typeface="+mn-lt"/>
                <a:ea typeface="+mn-ea"/>
                <a:cs typeface="+mn-cs"/>
                <a:sym typeface="Arial" charset="0"/>
              </a:defRPr>
            </a:lvl5pPr>
            <a:lvl6pPr marL="2286000" algn="l" defTabSz="457200" rtl="0" eaLnBrk="1" latinLnBrk="0" hangingPunct="1">
              <a:defRPr sz="1400" kern="1200">
                <a:solidFill>
                  <a:schemeClr val="lt1"/>
                </a:solidFill>
                <a:latin typeface="+mn-lt"/>
                <a:ea typeface="+mn-ea"/>
                <a:cs typeface="+mn-cs"/>
                <a:sym typeface="Arial" charset="0"/>
              </a:defRPr>
            </a:lvl6pPr>
            <a:lvl7pPr marL="2743200" algn="l" defTabSz="457200" rtl="0" eaLnBrk="1" latinLnBrk="0" hangingPunct="1">
              <a:defRPr sz="1400" kern="1200">
                <a:solidFill>
                  <a:schemeClr val="lt1"/>
                </a:solidFill>
                <a:latin typeface="+mn-lt"/>
                <a:ea typeface="+mn-ea"/>
                <a:cs typeface="+mn-cs"/>
                <a:sym typeface="Arial" charset="0"/>
              </a:defRPr>
            </a:lvl7pPr>
            <a:lvl8pPr marL="3200400" algn="l" defTabSz="457200" rtl="0" eaLnBrk="1" latinLnBrk="0" hangingPunct="1">
              <a:defRPr sz="1400" kern="1200">
                <a:solidFill>
                  <a:schemeClr val="lt1"/>
                </a:solidFill>
                <a:latin typeface="+mn-lt"/>
                <a:ea typeface="+mn-ea"/>
                <a:cs typeface="+mn-cs"/>
                <a:sym typeface="Arial" charset="0"/>
              </a:defRPr>
            </a:lvl8pPr>
            <a:lvl9pPr marL="3657600" algn="l" defTabSz="457200" rtl="0" eaLnBrk="1" latinLnBrk="0" hangingPunct="1">
              <a:defRPr sz="1400" kern="1200">
                <a:solidFill>
                  <a:schemeClr val="lt1"/>
                </a:solidFill>
                <a:latin typeface="+mn-lt"/>
                <a:ea typeface="+mn-ea"/>
                <a:cs typeface="+mn-cs"/>
                <a:sym typeface="Arial" charset="0"/>
              </a:defRPr>
            </a:lvl9pPr>
          </a:lstStyle>
          <a:p>
            <a:pPr algn="ctr"/>
            <a:r>
              <a:rPr lang="en-US" sz="1000" dirty="0">
                <a:solidFill>
                  <a:srgbClr val="000000"/>
                </a:solidFill>
                <a:latin typeface="Segoe UI" panose="020B0502040204020203" pitchFamily="34" charset="0"/>
                <a:cs typeface="Segoe UI" panose="020B0502040204020203" pitchFamily="34" charset="0"/>
              </a:rPr>
              <a:t>RADIUS Accounting</a:t>
            </a:r>
            <a:br>
              <a:rPr lang="en-US" sz="1000" dirty="0">
                <a:solidFill>
                  <a:srgbClr val="000000"/>
                </a:solidFill>
                <a:latin typeface="Segoe UI" panose="020B0502040204020203" pitchFamily="34" charset="0"/>
                <a:cs typeface="Segoe UI" panose="020B0502040204020203" pitchFamily="34" charset="0"/>
              </a:rPr>
            </a:br>
            <a:r>
              <a:rPr lang="en-US" sz="1000" dirty="0">
                <a:solidFill>
                  <a:srgbClr val="000000"/>
                </a:solidFill>
                <a:latin typeface="Segoe UI" panose="020B0502040204020203" pitchFamily="34" charset="0"/>
                <a:cs typeface="Segoe UI" panose="020B0502040204020203" pitchFamily="34" charset="0"/>
              </a:rPr>
              <a:t>Assurance</a:t>
            </a:r>
          </a:p>
        </p:txBody>
      </p:sp>
      <p:sp>
        <p:nvSpPr>
          <p:cNvPr id="29" name="Rectangle: Rounded Corners 28">
            <a:extLst>
              <a:ext uri="{FF2B5EF4-FFF2-40B4-BE49-F238E27FC236}">
                <a16:creationId xmlns:a16="http://schemas.microsoft.com/office/drawing/2014/main" id="{4A4E0868-2551-A874-73F7-320CE11AB9ED}"/>
              </a:ext>
            </a:extLst>
          </p:cNvPr>
          <p:cNvSpPr/>
          <p:nvPr/>
        </p:nvSpPr>
        <p:spPr>
          <a:xfrm>
            <a:off x="6017894" y="2804758"/>
            <a:ext cx="1337310" cy="548640"/>
          </a:xfrm>
          <a:prstGeom prst="roundRect">
            <a:avLst>
              <a:gd name="adj" fmla="val 2753"/>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defPPr>
              <a:defRPr lang="en-US"/>
            </a:defPPr>
            <a:lvl1pPr algn="l" rtl="0" fontAlgn="base">
              <a:spcBef>
                <a:spcPct val="0"/>
              </a:spcBef>
              <a:spcAft>
                <a:spcPct val="0"/>
              </a:spcAft>
              <a:defRPr sz="1400" kern="1200">
                <a:solidFill>
                  <a:schemeClr val="lt1"/>
                </a:solidFill>
                <a:latin typeface="+mn-lt"/>
                <a:ea typeface="+mn-ea"/>
                <a:cs typeface="+mn-cs"/>
                <a:sym typeface="Arial" charset="0"/>
              </a:defRPr>
            </a:lvl1pPr>
            <a:lvl2pPr marL="457200" algn="l" rtl="0" fontAlgn="base">
              <a:spcBef>
                <a:spcPct val="0"/>
              </a:spcBef>
              <a:spcAft>
                <a:spcPct val="0"/>
              </a:spcAft>
              <a:defRPr sz="1400" kern="1200">
                <a:solidFill>
                  <a:schemeClr val="lt1"/>
                </a:solidFill>
                <a:latin typeface="+mn-lt"/>
                <a:ea typeface="+mn-ea"/>
                <a:cs typeface="+mn-cs"/>
                <a:sym typeface="Arial" charset="0"/>
              </a:defRPr>
            </a:lvl2pPr>
            <a:lvl3pPr marL="914400" algn="l" rtl="0" fontAlgn="base">
              <a:spcBef>
                <a:spcPct val="0"/>
              </a:spcBef>
              <a:spcAft>
                <a:spcPct val="0"/>
              </a:spcAft>
              <a:defRPr sz="1400" kern="1200">
                <a:solidFill>
                  <a:schemeClr val="lt1"/>
                </a:solidFill>
                <a:latin typeface="+mn-lt"/>
                <a:ea typeface="+mn-ea"/>
                <a:cs typeface="+mn-cs"/>
                <a:sym typeface="Arial" charset="0"/>
              </a:defRPr>
            </a:lvl3pPr>
            <a:lvl4pPr marL="1371600" algn="l" rtl="0" fontAlgn="base">
              <a:spcBef>
                <a:spcPct val="0"/>
              </a:spcBef>
              <a:spcAft>
                <a:spcPct val="0"/>
              </a:spcAft>
              <a:defRPr sz="1400" kern="1200">
                <a:solidFill>
                  <a:schemeClr val="lt1"/>
                </a:solidFill>
                <a:latin typeface="+mn-lt"/>
                <a:ea typeface="+mn-ea"/>
                <a:cs typeface="+mn-cs"/>
                <a:sym typeface="Arial" charset="0"/>
              </a:defRPr>
            </a:lvl4pPr>
            <a:lvl5pPr marL="1828800" algn="l" rtl="0" fontAlgn="base">
              <a:spcBef>
                <a:spcPct val="0"/>
              </a:spcBef>
              <a:spcAft>
                <a:spcPct val="0"/>
              </a:spcAft>
              <a:defRPr sz="1400" kern="1200">
                <a:solidFill>
                  <a:schemeClr val="lt1"/>
                </a:solidFill>
                <a:latin typeface="+mn-lt"/>
                <a:ea typeface="+mn-ea"/>
                <a:cs typeface="+mn-cs"/>
                <a:sym typeface="Arial" charset="0"/>
              </a:defRPr>
            </a:lvl5pPr>
            <a:lvl6pPr marL="2286000" algn="l" defTabSz="457200" rtl="0" eaLnBrk="1" latinLnBrk="0" hangingPunct="1">
              <a:defRPr sz="1400" kern="1200">
                <a:solidFill>
                  <a:schemeClr val="lt1"/>
                </a:solidFill>
                <a:latin typeface="+mn-lt"/>
                <a:ea typeface="+mn-ea"/>
                <a:cs typeface="+mn-cs"/>
                <a:sym typeface="Arial" charset="0"/>
              </a:defRPr>
            </a:lvl6pPr>
            <a:lvl7pPr marL="2743200" algn="l" defTabSz="457200" rtl="0" eaLnBrk="1" latinLnBrk="0" hangingPunct="1">
              <a:defRPr sz="1400" kern="1200">
                <a:solidFill>
                  <a:schemeClr val="lt1"/>
                </a:solidFill>
                <a:latin typeface="+mn-lt"/>
                <a:ea typeface="+mn-ea"/>
                <a:cs typeface="+mn-cs"/>
                <a:sym typeface="Arial" charset="0"/>
              </a:defRPr>
            </a:lvl7pPr>
            <a:lvl8pPr marL="3200400" algn="l" defTabSz="457200" rtl="0" eaLnBrk="1" latinLnBrk="0" hangingPunct="1">
              <a:defRPr sz="1400" kern="1200">
                <a:solidFill>
                  <a:schemeClr val="lt1"/>
                </a:solidFill>
                <a:latin typeface="+mn-lt"/>
                <a:ea typeface="+mn-ea"/>
                <a:cs typeface="+mn-cs"/>
                <a:sym typeface="Arial" charset="0"/>
              </a:defRPr>
            </a:lvl8pPr>
            <a:lvl9pPr marL="3657600" algn="l" defTabSz="457200" rtl="0" eaLnBrk="1" latinLnBrk="0" hangingPunct="1">
              <a:defRPr sz="1400" kern="1200">
                <a:solidFill>
                  <a:schemeClr val="lt1"/>
                </a:solidFill>
                <a:latin typeface="+mn-lt"/>
                <a:ea typeface="+mn-ea"/>
                <a:cs typeface="+mn-cs"/>
                <a:sym typeface="Arial" charset="0"/>
              </a:defRPr>
            </a:lvl9pPr>
          </a:lstStyle>
          <a:p>
            <a:pPr algn="ctr"/>
            <a:r>
              <a:rPr lang="en-US" sz="1000" dirty="0">
                <a:solidFill>
                  <a:srgbClr val="000000"/>
                </a:solidFill>
                <a:latin typeface="Segoe UI" panose="020B0502040204020203" pitchFamily="34" charset="0"/>
                <a:cs typeface="Segoe UI" panose="020B0502040204020203" pitchFamily="34" charset="0"/>
              </a:rPr>
              <a:t>Federated Onboarding Service for </a:t>
            </a:r>
            <a:r>
              <a:rPr lang="en-US" sz="1000" dirty="0" err="1">
                <a:solidFill>
                  <a:srgbClr val="000000"/>
                </a:solidFill>
                <a:latin typeface="Segoe UI" panose="020B0502040204020203" pitchFamily="34" charset="0"/>
                <a:cs typeface="Segoe UI" panose="020B0502040204020203" pitchFamily="34" charset="0"/>
              </a:rPr>
              <a:t>OpenRoaming</a:t>
            </a:r>
            <a:endParaRPr lang="en-US" sz="1000" dirty="0">
              <a:solidFill>
                <a:srgbClr val="000000"/>
              </a:solidFill>
              <a:latin typeface="Segoe UI" panose="020B0502040204020203" pitchFamily="34" charset="0"/>
              <a:cs typeface="Segoe UI" panose="020B0502040204020203" pitchFamily="34" charset="0"/>
            </a:endParaRPr>
          </a:p>
        </p:txBody>
      </p:sp>
      <p:sp>
        <p:nvSpPr>
          <p:cNvPr id="30" name="Rectangle: Rounded Corners 29">
            <a:extLst>
              <a:ext uri="{FF2B5EF4-FFF2-40B4-BE49-F238E27FC236}">
                <a16:creationId xmlns:a16="http://schemas.microsoft.com/office/drawing/2014/main" id="{67842C0B-7F32-96C0-E8CF-2C335FA78BC0}"/>
              </a:ext>
            </a:extLst>
          </p:cNvPr>
          <p:cNvSpPr/>
          <p:nvPr/>
        </p:nvSpPr>
        <p:spPr>
          <a:xfrm>
            <a:off x="7434411" y="3404357"/>
            <a:ext cx="1337310" cy="548640"/>
          </a:xfrm>
          <a:prstGeom prst="roundRect">
            <a:avLst>
              <a:gd name="adj" fmla="val 2753"/>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defPPr>
              <a:defRPr lang="en-US"/>
            </a:defPPr>
            <a:lvl1pPr algn="l" rtl="0" fontAlgn="base">
              <a:spcBef>
                <a:spcPct val="0"/>
              </a:spcBef>
              <a:spcAft>
                <a:spcPct val="0"/>
              </a:spcAft>
              <a:defRPr sz="1400" kern="1200">
                <a:solidFill>
                  <a:schemeClr val="lt1"/>
                </a:solidFill>
                <a:latin typeface="+mn-lt"/>
                <a:ea typeface="+mn-ea"/>
                <a:cs typeface="+mn-cs"/>
                <a:sym typeface="Arial" charset="0"/>
              </a:defRPr>
            </a:lvl1pPr>
            <a:lvl2pPr marL="457200" algn="l" rtl="0" fontAlgn="base">
              <a:spcBef>
                <a:spcPct val="0"/>
              </a:spcBef>
              <a:spcAft>
                <a:spcPct val="0"/>
              </a:spcAft>
              <a:defRPr sz="1400" kern="1200">
                <a:solidFill>
                  <a:schemeClr val="lt1"/>
                </a:solidFill>
                <a:latin typeface="+mn-lt"/>
                <a:ea typeface="+mn-ea"/>
                <a:cs typeface="+mn-cs"/>
                <a:sym typeface="Arial" charset="0"/>
              </a:defRPr>
            </a:lvl2pPr>
            <a:lvl3pPr marL="914400" algn="l" rtl="0" fontAlgn="base">
              <a:spcBef>
                <a:spcPct val="0"/>
              </a:spcBef>
              <a:spcAft>
                <a:spcPct val="0"/>
              </a:spcAft>
              <a:defRPr sz="1400" kern="1200">
                <a:solidFill>
                  <a:schemeClr val="lt1"/>
                </a:solidFill>
                <a:latin typeface="+mn-lt"/>
                <a:ea typeface="+mn-ea"/>
                <a:cs typeface="+mn-cs"/>
                <a:sym typeface="Arial" charset="0"/>
              </a:defRPr>
            </a:lvl3pPr>
            <a:lvl4pPr marL="1371600" algn="l" rtl="0" fontAlgn="base">
              <a:spcBef>
                <a:spcPct val="0"/>
              </a:spcBef>
              <a:spcAft>
                <a:spcPct val="0"/>
              </a:spcAft>
              <a:defRPr sz="1400" kern="1200">
                <a:solidFill>
                  <a:schemeClr val="lt1"/>
                </a:solidFill>
                <a:latin typeface="+mn-lt"/>
                <a:ea typeface="+mn-ea"/>
                <a:cs typeface="+mn-cs"/>
                <a:sym typeface="Arial" charset="0"/>
              </a:defRPr>
            </a:lvl4pPr>
            <a:lvl5pPr marL="1828800" algn="l" rtl="0" fontAlgn="base">
              <a:spcBef>
                <a:spcPct val="0"/>
              </a:spcBef>
              <a:spcAft>
                <a:spcPct val="0"/>
              </a:spcAft>
              <a:defRPr sz="1400" kern="1200">
                <a:solidFill>
                  <a:schemeClr val="lt1"/>
                </a:solidFill>
                <a:latin typeface="+mn-lt"/>
                <a:ea typeface="+mn-ea"/>
                <a:cs typeface="+mn-cs"/>
                <a:sym typeface="Arial" charset="0"/>
              </a:defRPr>
            </a:lvl5pPr>
            <a:lvl6pPr marL="2286000" algn="l" defTabSz="457200" rtl="0" eaLnBrk="1" latinLnBrk="0" hangingPunct="1">
              <a:defRPr sz="1400" kern="1200">
                <a:solidFill>
                  <a:schemeClr val="lt1"/>
                </a:solidFill>
                <a:latin typeface="+mn-lt"/>
                <a:ea typeface="+mn-ea"/>
                <a:cs typeface="+mn-cs"/>
                <a:sym typeface="Arial" charset="0"/>
              </a:defRPr>
            </a:lvl6pPr>
            <a:lvl7pPr marL="2743200" algn="l" defTabSz="457200" rtl="0" eaLnBrk="1" latinLnBrk="0" hangingPunct="1">
              <a:defRPr sz="1400" kern="1200">
                <a:solidFill>
                  <a:schemeClr val="lt1"/>
                </a:solidFill>
                <a:latin typeface="+mn-lt"/>
                <a:ea typeface="+mn-ea"/>
                <a:cs typeface="+mn-cs"/>
                <a:sym typeface="Arial" charset="0"/>
              </a:defRPr>
            </a:lvl7pPr>
            <a:lvl8pPr marL="3200400" algn="l" defTabSz="457200" rtl="0" eaLnBrk="1" latinLnBrk="0" hangingPunct="1">
              <a:defRPr sz="1400" kern="1200">
                <a:solidFill>
                  <a:schemeClr val="lt1"/>
                </a:solidFill>
                <a:latin typeface="+mn-lt"/>
                <a:ea typeface="+mn-ea"/>
                <a:cs typeface="+mn-cs"/>
                <a:sym typeface="Arial" charset="0"/>
              </a:defRPr>
            </a:lvl8pPr>
            <a:lvl9pPr marL="3657600" algn="l" defTabSz="457200" rtl="0" eaLnBrk="1" latinLnBrk="0" hangingPunct="1">
              <a:defRPr sz="1400" kern="1200">
                <a:solidFill>
                  <a:schemeClr val="lt1"/>
                </a:solidFill>
                <a:latin typeface="+mn-lt"/>
                <a:ea typeface="+mn-ea"/>
                <a:cs typeface="+mn-cs"/>
                <a:sym typeface="Arial" charset="0"/>
              </a:defRPr>
            </a:lvl9pPr>
          </a:lstStyle>
          <a:p>
            <a:pPr algn="ctr"/>
            <a:r>
              <a:rPr lang="en-US" sz="1000" dirty="0">
                <a:solidFill>
                  <a:srgbClr val="000000"/>
                </a:solidFill>
                <a:latin typeface="Segoe UI" panose="020B0502040204020203" pitchFamily="34" charset="0"/>
                <a:cs typeface="Segoe UI" panose="020B0502040204020203" pitchFamily="34" charset="0"/>
              </a:rPr>
              <a:t>E2E Wi-Fi QoS &amp; L4S</a:t>
            </a:r>
          </a:p>
        </p:txBody>
      </p:sp>
      <p:sp>
        <p:nvSpPr>
          <p:cNvPr id="31" name="Rectangle: Rounded Corners 30">
            <a:extLst>
              <a:ext uri="{FF2B5EF4-FFF2-40B4-BE49-F238E27FC236}">
                <a16:creationId xmlns:a16="http://schemas.microsoft.com/office/drawing/2014/main" id="{85110215-8B7E-5DB8-5FEC-B2683C3DDA45}"/>
              </a:ext>
            </a:extLst>
          </p:cNvPr>
          <p:cNvSpPr/>
          <p:nvPr/>
        </p:nvSpPr>
        <p:spPr>
          <a:xfrm>
            <a:off x="7434411" y="2804758"/>
            <a:ext cx="1337310" cy="548640"/>
          </a:xfrm>
          <a:prstGeom prst="roundRect">
            <a:avLst>
              <a:gd name="adj" fmla="val 2753"/>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defPPr>
              <a:defRPr lang="en-US"/>
            </a:defPPr>
            <a:lvl1pPr algn="l" rtl="0" fontAlgn="base">
              <a:spcBef>
                <a:spcPct val="0"/>
              </a:spcBef>
              <a:spcAft>
                <a:spcPct val="0"/>
              </a:spcAft>
              <a:defRPr sz="1400" kern="1200">
                <a:solidFill>
                  <a:schemeClr val="lt1"/>
                </a:solidFill>
                <a:latin typeface="+mn-lt"/>
                <a:ea typeface="+mn-ea"/>
                <a:cs typeface="+mn-cs"/>
                <a:sym typeface="Arial" charset="0"/>
              </a:defRPr>
            </a:lvl1pPr>
            <a:lvl2pPr marL="457200" algn="l" rtl="0" fontAlgn="base">
              <a:spcBef>
                <a:spcPct val="0"/>
              </a:spcBef>
              <a:spcAft>
                <a:spcPct val="0"/>
              </a:spcAft>
              <a:defRPr sz="1400" kern="1200">
                <a:solidFill>
                  <a:schemeClr val="lt1"/>
                </a:solidFill>
                <a:latin typeface="+mn-lt"/>
                <a:ea typeface="+mn-ea"/>
                <a:cs typeface="+mn-cs"/>
                <a:sym typeface="Arial" charset="0"/>
              </a:defRPr>
            </a:lvl2pPr>
            <a:lvl3pPr marL="914400" algn="l" rtl="0" fontAlgn="base">
              <a:spcBef>
                <a:spcPct val="0"/>
              </a:spcBef>
              <a:spcAft>
                <a:spcPct val="0"/>
              </a:spcAft>
              <a:defRPr sz="1400" kern="1200">
                <a:solidFill>
                  <a:schemeClr val="lt1"/>
                </a:solidFill>
                <a:latin typeface="+mn-lt"/>
                <a:ea typeface="+mn-ea"/>
                <a:cs typeface="+mn-cs"/>
                <a:sym typeface="Arial" charset="0"/>
              </a:defRPr>
            </a:lvl3pPr>
            <a:lvl4pPr marL="1371600" algn="l" rtl="0" fontAlgn="base">
              <a:spcBef>
                <a:spcPct val="0"/>
              </a:spcBef>
              <a:spcAft>
                <a:spcPct val="0"/>
              </a:spcAft>
              <a:defRPr sz="1400" kern="1200">
                <a:solidFill>
                  <a:schemeClr val="lt1"/>
                </a:solidFill>
                <a:latin typeface="+mn-lt"/>
                <a:ea typeface="+mn-ea"/>
                <a:cs typeface="+mn-cs"/>
                <a:sym typeface="Arial" charset="0"/>
              </a:defRPr>
            </a:lvl4pPr>
            <a:lvl5pPr marL="1828800" algn="l" rtl="0" fontAlgn="base">
              <a:spcBef>
                <a:spcPct val="0"/>
              </a:spcBef>
              <a:spcAft>
                <a:spcPct val="0"/>
              </a:spcAft>
              <a:defRPr sz="1400" kern="1200">
                <a:solidFill>
                  <a:schemeClr val="lt1"/>
                </a:solidFill>
                <a:latin typeface="+mn-lt"/>
                <a:ea typeface="+mn-ea"/>
                <a:cs typeface="+mn-cs"/>
                <a:sym typeface="Arial" charset="0"/>
              </a:defRPr>
            </a:lvl5pPr>
            <a:lvl6pPr marL="2286000" algn="l" defTabSz="457200" rtl="0" eaLnBrk="1" latinLnBrk="0" hangingPunct="1">
              <a:defRPr sz="1400" kern="1200">
                <a:solidFill>
                  <a:schemeClr val="lt1"/>
                </a:solidFill>
                <a:latin typeface="+mn-lt"/>
                <a:ea typeface="+mn-ea"/>
                <a:cs typeface="+mn-cs"/>
                <a:sym typeface="Arial" charset="0"/>
              </a:defRPr>
            </a:lvl6pPr>
            <a:lvl7pPr marL="2743200" algn="l" defTabSz="457200" rtl="0" eaLnBrk="1" latinLnBrk="0" hangingPunct="1">
              <a:defRPr sz="1400" kern="1200">
                <a:solidFill>
                  <a:schemeClr val="lt1"/>
                </a:solidFill>
                <a:latin typeface="+mn-lt"/>
                <a:ea typeface="+mn-ea"/>
                <a:cs typeface="+mn-cs"/>
                <a:sym typeface="Arial" charset="0"/>
              </a:defRPr>
            </a:lvl7pPr>
            <a:lvl8pPr marL="3200400" algn="l" defTabSz="457200" rtl="0" eaLnBrk="1" latinLnBrk="0" hangingPunct="1">
              <a:defRPr sz="1400" kern="1200">
                <a:solidFill>
                  <a:schemeClr val="lt1"/>
                </a:solidFill>
                <a:latin typeface="+mn-lt"/>
                <a:ea typeface="+mn-ea"/>
                <a:cs typeface="+mn-cs"/>
                <a:sym typeface="Arial" charset="0"/>
              </a:defRPr>
            </a:lvl8pPr>
            <a:lvl9pPr marL="3657600" algn="l" defTabSz="457200" rtl="0" eaLnBrk="1" latinLnBrk="0" hangingPunct="1">
              <a:defRPr sz="1400" kern="1200">
                <a:solidFill>
                  <a:schemeClr val="lt1"/>
                </a:solidFill>
                <a:latin typeface="+mn-lt"/>
                <a:ea typeface="+mn-ea"/>
                <a:cs typeface="+mn-cs"/>
                <a:sym typeface="Arial" charset="0"/>
              </a:defRPr>
            </a:lvl9pPr>
          </a:lstStyle>
          <a:p>
            <a:pPr algn="ctr"/>
            <a:r>
              <a:rPr lang="en-US" sz="1000" dirty="0">
                <a:solidFill>
                  <a:srgbClr val="000000"/>
                </a:solidFill>
                <a:latin typeface="Segoe UI" panose="020B0502040204020203" pitchFamily="34" charset="0"/>
                <a:cs typeface="Segoe UI" panose="020B0502040204020203" pitchFamily="34" charset="0"/>
              </a:rPr>
              <a:t>Access Network Metrics</a:t>
            </a:r>
          </a:p>
        </p:txBody>
      </p:sp>
      <p:sp>
        <p:nvSpPr>
          <p:cNvPr id="32" name="Rectangle: Rounded Corners 31">
            <a:extLst>
              <a:ext uri="{FF2B5EF4-FFF2-40B4-BE49-F238E27FC236}">
                <a16:creationId xmlns:a16="http://schemas.microsoft.com/office/drawing/2014/main" id="{2CFC3789-9EDE-5FCC-A3BD-01BC1682D29E}"/>
              </a:ext>
            </a:extLst>
          </p:cNvPr>
          <p:cNvSpPr/>
          <p:nvPr/>
        </p:nvSpPr>
        <p:spPr>
          <a:xfrm>
            <a:off x="3184862" y="3404357"/>
            <a:ext cx="1337310" cy="548640"/>
          </a:xfrm>
          <a:prstGeom prst="roundRect">
            <a:avLst>
              <a:gd name="adj" fmla="val 2753"/>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defPPr>
              <a:defRPr lang="en-US"/>
            </a:defPPr>
            <a:lvl1pPr algn="l" rtl="0" fontAlgn="base">
              <a:spcBef>
                <a:spcPct val="0"/>
              </a:spcBef>
              <a:spcAft>
                <a:spcPct val="0"/>
              </a:spcAft>
              <a:defRPr sz="1400" kern="1200">
                <a:solidFill>
                  <a:schemeClr val="lt1"/>
                </a:solidFill>
                <a:latin typeface="+mn-lt"/>
                <a:ea typeface="+mn-ea"/>
                <a:cs typeface="+mn-cs"/>
                <a:sym typeface="Arial" charset="0"/>
              </a:defRPr>
            </a:lvl1pPr>
            <a:lvl2pPr marL="457200" algn="l" rtl="0" fontAlgn="base">
              <a:spcBef>
                <a:spcPct val="0"/>
              </a:spcBef>
              <a:spcAft>
                <a:spcPct val="0"/>
              </a:spcAft>
              <a:defRPr sz="1400" kern="1200">
                <a:solidFill>
                  <a:schemeClr val="lt1"/>
                </a:solidFill>
                <a:latin typeface="+mn-lt"/>
                <a:ea typeface="+mn-ea"/>
                <a:cs typeface="+mn-cs"/>
                <a:sym typeface="Arial" charset="0"/>
              </a:defRPr>
            </a:lvl2pPr>
            <a:lvl3pPr marL="914400" algn="l" rtl="0" fontAlgn="base">
              <a:spcBef>
                <a:spcPct val="0"/>
              </a:spcBef>
              <a:spcAft>
                <a:spcPct val="0"/>
              </a:spcAft>
              <a:defRPr sz="1400" kern="1200">
                <a:solidFill>
                  <a:schemeClr val="lt1"/>
                </a:solidFill>
                <a:latin typeface="+mn-lt"/>
                <a:ea typeface="+mn-ea"/>
                <a:cs typeface="+mn-cs"/>
                <a:sym typeface="Arial" charset="0"/>
              </a:defRPr>
            </a:lvl3pPr>
            <a:lvl4pPr marL="1371600" algn="l" rtl="0" fontAlgn="base">
              <a:spcBef>
                <a:spcPct val="0"/>
              </a:spcBef>
              <a:spcAft>
                <a:spcPct val="0"/>
              </a:spcAft>
              <a:defRPr sz="1400" kern="1200">
                <a:solidFill>
                  <a:schemeClr val="lt1"/>
                </a:solidFill>
                <a:latin typeface="+mn-lt"/>
                <a:ea typeface="+mn-ea"/>
                <a:cs typeface="+mn-cs"/>
                <a:sym typeface="Arial" charset="0"/>
              </a:defRPr>
            </a:lvl4pPr>
            <a:lvl5pPr marL="1828800" algn="l" rtl="0" fontAlgn="base">
              <a:spcBef>
                <a:spcPct val="0"/>
              </a:spcBef>
              <a:spcAft>
                <a:spcPct val="0"/>
              </a:spcAft>
              <a:defRPr sz="1400" kern="1200">
                <a:solidFill>
                  <a:schemeClr val="lt1"/>
                </a:solidFill>
                <a:latin typeface="+mn-lt"/>
                <a:ea typeface="+mn-ea"/>
                <a:cs typeface="+mn-cs"/>
                <a:sym typeface="Arial" charset="0"/>
              </a:defRPr>
            </a:lvl5pPr>
            <a:lvl6pPr marL="2286000" algn="l" defTabSz="457200" rtl="0" eaLnBrk="1" latinLnBrk="0" hangingPunct="1">
              <a:defRPr sz="1400" kern="1200">
                <a:solidFill>
                  <a:schemeClr val="lt1"/>
                </a:solidFill>
                <a:latin typeface="+mn-lt"/>
                <a:ea typeface="+mn-ea"/>
                <a:cs typeface="+mn-cs"/>
                <a:sym typeface="Arial" charset="0"/>
              </a:defRPr>
            </a:lvl6pPr>
            <a:lvl7pPr marL="2743200" algn="l" defTabSz="457200" rtl="0" eaLnBrk="1" latinLnBrk="0" hangingPunct="1">
              <a:defRPr sz="1400" kern="1200">
                <a:solidFill>
                  <a:schemeClr val="lt1"/>
                </a:solidFill>
                <a:latin typeface="+mn-lt"/>
                <a:ea typeface="+mn-ea"/>
                <a:cs typeface="+mn-cs"/>
                <a:sym typeface="Arial" charset="0"/>
              </a:defRPr>
            </a:lvl7pPr>
            <a:lvl8pPr marL="3200400" algn="l" defTabSz="457200" rtl="0" eaLnBrk="1" latinLnBrk="0" hangingPunct="1">
              <a:defRPr sz="1400" kern="1200">
                <a:solidFill>
                  <a:schemeClr val="lt1"/>
                </a:solidFill>
                <a:latin typeface="+mn-lt"/>
                <a:ea typeface="+mn-ea"/>
                <a:cs typeface="+mn-cs"/>
                <a:sym typeface="Arial" charset="0"/>
              </a:defRPr>
            </a:lvl8pPr>
            <a:lvl9pPr marL="3657600" algn="l" defTabSz="457200" rtl="0" eaLnBrk="1" latinLnBrk="0" hangingPunct="1">
              <a:defRPr sz="1400" kern="1200">
                <a:solidFill>
                  <a:schemeClr val="lt1"/>
                </a:solidFill>
                <a:latin typeface="+mn-lt"/>
                <a:ea typeface="+mn-ea"/>
                <a:cs typeface="+mn-cs"/>
                <a:sym typeface="Arial" charset="0"/>
              </a:defRPr>
            </a:lvl9pPr>
          </a:lstStyle>
          <a:p>
            <a:pPr algn="ctr"/>
            <a:r>
              <a:rPr lang="en-US" sz="1000" dirty="0">
                <a:solidFill>
                  <a:srgbClr val="000000"/>
                </a:solidFill>
                <a:latin typeface="Segoe UI" panose="020B0502040204020203" pitchFamily="34" charset="0"/>
                <a:cs typeface="Segoe UI" panose="020B0502040204020203" pitchFamily="34" charset="0"/>
              </a:rPr>
              <a:t>Wi-Fi Experience</a:t>
            </a:r>
            <a:br>
              <a:rPr lang="en-US" sz="1000" dirty="0">
                <a:solidFill>
                  <a:srgbClr val="000000"/>
                </a:solidFill>
                <a:latin typeface="Segoe UI" panose="020B0502040204020203" pitchFamily="34" charset="0"/>
                <a:cs typeface="Segoe UI" panose="020B0502040204020203" pitchFamily="34" charset="0"/>
              </a:rPr>
            </a:br>
            <a:r>
              <a:rPr lang="en-US" sz="1000" dirty="0">
                <a:solidFill>
                  <a:srgbClr val="000000"/>
                </a:solidFill>
                <a:latin typeface="Segoe UI" panose="020B0502040204020203" pitchFamily="34" charset="0"/>
                <a:cs typeface="Segoe UI" panose="020B0502040204020203" pitchFamily="34" charset="0"/>
              </a:rPr>
              <a:t>for Moving Networks</a:t>
            </a:r>
          </a:p>
        </p:txBody>
      </p:sp>
      <p:sp>
        <p:nvSpPr>
          <p:cNvPr id="33" name="Rectangle: Rounded Corners 32">
            <a:extLst>
              <a:ext uri="{FF2B5EF4-FFF2-40B4-BE49-F238E27FC236}">
                <a16:creationId xmlns:a16="http://schemas.microsoft.com/office/drawing/2014/main" id="{C3FB28DD-579E-E7B0-9445-51E5E52B5EDD}"/>
              </a:ext>
            </a:extLst>
          </p:cNvPr>
          <p:cNvSpPr/>
          <p:nvPr/>
        </p:nvSpPr>
        <p:spPr>
          <a:xfrm>
            <a:off x="3184862" y="4603556"/>
            <a:ext cx="1337310" cy="548640"/>
          </a:xfrm>
          <a:prstGeom prst="roundRect">
            <a:avLst>
              <a:gd name="adj" fmla="val 2753"/>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defPPr>
              <a:defRPr lang="en-US"/>
            </a:defPPr>
            <a:lvl1pPr algn="l" rtl="0" fontAlgn="base">
              <a:spcBef>
                <a:spcPct val="0"/>
              </a:spcBef>
              <a:spcAft>
                <a:spcPct val="0"/>
              </a:spcAft>
              <a:defRPr sz="1400" kern="1200">
                <a:solidFill>
                  <a:schemeClr val="lt1"/>
                </a:solidFill>
                <a:latin typeface="+mn-lt"/>
                <a:ea typeface="+mn-ea"/>
                <a:cs typeface="+mn-cs"/>
                <a:sym typeface="Arial" charset="0"/>
              </a:defRPr>
            </a:lvl1pPr>
            <a:lvl2pPr marL="457200" algn="l" rtl="0" fontAlgn="base">
              <a:spcBef>
                <a:spcPct val="0"/>
              </a:spcBef>
              <a:spcAft>
                <a:spcPct val="0"/>
              </a:spcAft>
              <a:defRPr sz="1400" kern="1200">
                <a:solidFill>
                  <a:schemeClr val="lt1"/>
                </a:solidFill>
                <a:latin typeface="+mn-lt"/>
                <a:ea typeface="+mn-ea"/>
                <a:cs typeface="+mn-cs"/>
                <a:sym typeface="Arial" charset="0"/>
              </a:defRPr>
            </a:lvl2pPr>
            <a:lvl3pPr marL="914400" algn="l" rtl="0" fontAlgn="base">
              <a:spcBef>
                <a:spcPct val="0"/>
              </a:spcBef>
              <a:spcAft>
                <a:spcPct val="0"/>
              </a:spcAft>
              <a:defRPr sz="1400" kern="1200">
                <a:solidFill>
                  <a:schemeClr val="lt1"/>
                </a:solidFill>
                <a:latin typeface="+mn-lt"/>
                <a:ea typeface="+mn-ea"/>
                <a:cs typeface="+mn-cs"/>
                <a:sym typeface="Arial" charset="0"/>
              </a:defRPr>
            </a:lvl3pPr>
            <a:lvl4pPr marL="1371600" algn="l" rtl="0" fontAlgn="base">
              <a:spcBef>
                <a:spcPct val="0"/>
              </a:spcBef>
              <a:spcAft>
                <a:spcPct val="0"/>
              </a:spcAft>
              <a:defRPr sz="1400" kern="1200">
                <a:solidFill>
                  <a:schemeClr val="lt1"/>
                </a:solidFill>
                <a:latin typeface="+mn-lt"/>
                <a:ea typeface="+mn-ea"/>
                <a:cs typeface="+mn-cs"/>
                <a:sym typeface="Arial" charset="0"/>
              </a:defRPr>
            </a:lvl4pPr>
            <a:lvl5pPr marL="1828800" algn="l" rtl="0" fontAlgn="base">
              <a:spcBef>
                <a:spcPct val="0"/>
              </a:spcBef>
              <a:spcAft>
                <a:spcPct val="0"/>
              </a:spcAft>
              <a:defRPr sz="1400" kern="1200">
                <a:solidFill>
                  <a:schemeClr val="lt1"/>
                </a:solidFill>
                <a:latin typeface="+mn-lt"/>
                <a:ea typeface="+mn-ea"/>
                <a:cs typeface="+mn-cs"/>
                <a:sym typeface="Arial" charset="0"/>
              </a:defRPr>
            </a:lvl5pPr>
            <a:lvl6pPr marL="2286000" algn="l" defTabSz="457200" rtl="0" eaLnBrk="1" latinLnBrk="0" hangingPunct="1">
              <a:defRPr sz="1400" kern="1200">
                <a:solidFill>
                  <a:schemeClr val="lt1"/>
                </a:solidFill>
                <a:latin typeface="+mn-lt"/>
                <a:ea typeface="+mn-ea"/>
                <a:cs typeface="+mn-cs"/>
                <a:sym typeface="Arial" charset="0"/>
              </a:defRPr>
            </a:lvl6pPr>
            <a:lvl7pPr marL="2743200" algn="l" defTabSz="457200" rtl="0" eaLnBrk="1" latinLnBrk="0" hangingPunct="1">
              <a:defRPr sz="1400" kern="1200">
                <a:solidFill>
                  <a:schemeClr val="lt1"/>
                </a:solidFill>
                <a:latin typeface="+mn-lt"/>
                <a:ea typeface="+mn-ea"/>
                <a:cs typeface="+mn-cs"/>
                <a:sym typeface="Arial" charset="0"/>
              </a:defRPr>
            </a:lvl7pPr>
            <a:lvl8pPr marL="3200400" algn="l" defTabSz="457200" rtl="0" eaLnBrk="1" latinLnBrk="0" hangingPunct="1">
              <a:defRPr sz="1400" kern="1200">
                <a:solidFill>
                  <a:schemeClr val="lt1"/>
                </a:solidFill>
                <a:latin typeface="+mn-lt"/>
                <a:ea typeface="+mn-ea"/>
                <a:cs typeface="+mn-cs"/>
                <a:sym typeface="Arial" charset="0"/>
              </a:defRPr>
            </a:lvl8pPr>
            <a:lvl9pPr marL="3657600" algn="l" defTabSz="457200" rtl="0" eaLnBrk="1" latinLnBrk="0" hangingPunct="1">
              <a:defRPr sz="1400" kern="1200">
                <a:solidFill>
                  <a:schemeClr val="lt1"/>
                </a:solidFill>
                <a:latin typeface="+mn-lt"/>
                <a:ea typeface="+mn-ea"/>
                <a:cs typeface="+mn-cs"/>
                <a:sym typeface="Arial" charset="0"/>
              </a:defRPr>
            </a:lvl9pPr>
          </a:lstStyle>
          <a:p>
            <a:pPr algn="ctr"/>
            <a:r>
              <a:rPr lang="en-US" sz="1000" dirty="0">
                <a:solidFill>
                  <a:srgbClr val="000000"/>
                </a:solidFill>
                <a:latin typeface="Segoe UI" panose="020B0502040204020203" pitchFamily="34" charset="0"/>
                <a:cs typeface="Segoe UI" panose="020B0502040204020203" pitchFamily="34" charset="0"/>
              </a:rPr>
              <a:t>AIML enablement for Wi-Fi</a:t>
            </a:r>
          </a:p>
        </p:txBody>
      </p:sp>
      <p:sp>
        <p:nvSpPr>
          <p:cNvPr id="34" name="Rectangle: Rounded Corners 33">
            <a:extLst>
              <a:ext uri="{FF2B5EF4-FFF2-40B4-BE49-F238E27FC236}">
                <a16:creationId xmlns:a16="http://schemas.microsoft.com/office/drawing/2014/main" id="{C9826A94-7F6B-AC88-2B9D-2BC2C1B07493}"/>
              </a:ext>
            </a:extLst>
          </p:cNvPr>
          <p:cNvSpPr/>
          <p:nvPr/>
        </p:nvSpPr>
        <p:spPr>
          <a:xfrm>
            <a:off x="351830" y="3397354"/>
            <a:ext cx="1337310" cy="548640"/>
          </a:xfrm>
          <a:prstGeom prst="roundRect">
            <a:avLst>
              <a:gd name="adj" fmla="val 2753"/>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defPPr>
              <a:defRPr lang="en-US"/>
            </a:defPPr>
            <a:lvl1pPr algn="l" rtl="0" fontAlgn="base">
              <a:spcBef>
                <a:spcPct val="0"/>
              </a:spcBef>
              <a:spcAft>
                <a:spcPct val="0"/>
              </a:spcAft>
              <a:defRPr sz="1400" kern="1200">
                <a:solidFill>
                  <a:schemeClr val="lt1"/>
                </a:solidFill>
                <a:latin typeface="+mn-lt"/>
                <a:ea typeface="+mn-ea"/>
                <a:cs typeface="+mn-cs"/>
                <a:sym typeface="Arial" charset="0"/>
              </a:defRPr>
            </a:lvl1pPr>
            <a:lvl2pPr marL="457200" algn="l" rtl="0" fontAlgn="base">
              <a:spcBef>
                <a:spcPct val="0"/>
              </a:spcBef>
              <a:spcAft>
                <a:spcPct val="0"/>
              </a:spcAft>
              <a:defRPr sz="1400" kern="1200">
                <a:solidFill>
                  <a:schemeClr val="lt1"/>
                </a:solidFill>
                <a:latin typeface="+mn-lt"/>
                <a:ea typeface="+mn-ea"/>
                <a:cs typeface="+mn-cs"/>
                <a:sym typeface="Arial" charset="0"/>
              </a:defRPr>
            </a:lvl2pPr>
            <a:lvl3pPr marL="914400" algn="l" rtl="0" fontAlgn="base">
              <a:spcBef>
                <a:spcPct val="0"/>
              </a:spcBef>
              <a:spcAft>
                <a:spcPct val="0"/>
              </a:spcAft>
              <a:defRPr sz="1400" kern="1200">
                <a:solidFill>
                  <a:schemeClr val="lt1"/>
                </a:solidFill>
                <a:latin typeface="+mn-lt"/>
                <a:ea typeface="+mn-ea"/>
                <a:cs typeface="+mn-cs"/>
                <a:sym typeface="Arial" charset="0"/>
              </a:defRPr>
            </a:lvl3pPr>
            <a:lvl4pPr marL="1371600" algn="l" rtl="0" fontAlgn="base">
              <a:spcBef>
                <a:spcPct val="0"/>
              </a:spcBef>
              <a:spcAft>
                <a:spcPct val="0"/>
              </a:spcAft>
              <a:defRPr sz="1400" kern="1200">
                <a:solidFill>
                  <a:schemeClr val="lt1"/>
                </a:solidFill>
                <a:latin typeface="+mn-lt"/>
                <a:ea typeface="+mn-ea"/>
                <a:cs typeface="+mn-cs"/>
                <a:sym typeface="Arial" charset="0"/>
              </a:defRPr>
            </a:lvl4pPr>
            <a:lvl5pPr marL="1828800" algn="l" rtl="0" fontAlgn="base">
              <a:spcBef>
                <a:spcPct val="0"/>
              </a:spcBef>
              <a:spcAft>
                <a:spcPct val="0"/>
              </a:spcAft>
              <a:defRPr sz="1400" kern="1200">
                <a:solidFill>
                  <a:schemeClr val="lt1"/>
                </a:solidFill>
                <a:latin typeface="+mn-lt"/>
                <a:ea typeface="+mn-ea"/>
                <a:cs typeface="+mn-cs"/>
                <a:sym typeface="Arial" charset="0"/>
              </a:defRPr>
            </a:lvl5pPr>
            <a:lvl6pPr marL="2286000" algn="l" defTabSz="457200" rtl="0" eaLnBrk="1" latinLnBrk="0" hangingPunct="1">
              <a:defRPr sz="1400" kern="1200">
                <a:solidFill>
                  <a:schemeClr val="lt1"/>
                </a:solidFill>
                <a:latin typeface="+mn-lt"/>
                <a:ea typeface="+mn-ea"/>
                <a:cs typeface="+mn-cs"/>
                <a:sym typeface="Arial" charset="0"/>
              </a:defRPr>
            </a:lvl6pPr>
            <a:lvl7pPr marL="2743200" algn="l" defTabSz="457200" rtl="0" eaLnBrk="1" latinLnBrk="0" hangingPunct="1">
              <a:defRPr sz="1400" kern="1200">
                <a:solidFill>
                  <a:schemeClr val="lt1"/>
                </a:solidFill>
                <a:latin typeface="+mn-lt"/>
                <a:ea typeface="+mn-ea"/>
                <a:cs typeface="+mn-cs"/>
                <a:sym typeface="Arial" charset="0"/>
              </a:defRPr>
            </a:lvl7pPr>
            <a:lvl8pPr marL="3200400" algn="l" defTabSz="457200" rtl="0" eaLnBrk="1" latinLnBrk="0" hangingPunct="1">
              <a:defRPr sz="1400" kern="1200">
                <a:solidFill>
                  <a:schemeClr val="lt1"/>
                </a:solidFill>
                <a:latin typeface="+mn-lt"/>
                <a:ea typeface="+mn-ea"/>
                <a:cs typeface="+mn-cs"/>
                <a:sym typeface="Arial" charset="0"/>
              </a:defRPr>
            </a:lvl8pPr>
            <a:lvl9pPr marL="3657600" algn="l" defTabSz="457200" rtl="0" eaLnBrk="1" latinLnBrk="0" hangingPunct="1">
              <a:defRPr sz="1400" kern="1200">
                <a:solidFill>
                  <a:schemeClr val="lt1"/>
                </a:solidFill>
                <a:latin typeface="+mn-lt"/>
                <a:ea typeface="+mn-ea"/>
                <a:cs typeface="+mn-cs"/>
                <a:sym typeface="Arial" charset="0"/>
              </a:defRPr>
            </a:lvl9pPr>
          </a:lstStyle>
          <a:p>
            <a:pPr algn="ctr"/>
            <a:r>
              <a:rPr lang="en-US" sz="1000" dirty="0">
                <a:solidFill>
                  <a:srgbClr val="000000"/>
                </a:solidFill>
                <a:latin typeface="Segoe UI" panose="020B0502040204020203" pitchFamily="34" charset="0"/>
                <a:cs typeface="Segoe UI" panose="020B0502040204020203" pitchFamily="34" charset="0"/>
              </a:rPr>
              <a:t>Mission Critical</a:t>
            </a:r>
            <a:br>
              <a:rPr lang="en-US" sz="1000" dirty="0">
                <a:solidFill>
                  <a:srgbClr val="000000"/>
                </a:solidFill>
                <a:latin typeface="Segoe UI" panose="020B0502040204020203" pitchFamily="34" charset="0"/>
                <a:cs typeface="Segoe UI" panose="020B0502040204020203" pitchFamily="34" charset="0"/>
              </a:rPr>
            </a:br>
            <a:r>
              <a:rPr lang="en-US" sz="1000" dirty="0">
                <a:solidFill>
                  <a:srgbClr val="000000"/>
                </a:solidFill>
                <a:latin typeface="Segoe UI" panose="020B0502040204020203" pitchFamily="34" charset="0"/>
                <a:cs typeface="Segoe UI" panose="020B0502040204020203" pitchFamily="34" charset="0"/>
              </a:rPr>
              <a:t>&amp; Emergency Services</a:t>
            </a:r>
          </a:p>
        </p:txBody>
      </p:sp>
      <p:sp>
        <p:nvSpPr>
          <p:cNvPr id="35" name="Rectangle: Rounded Corners 34">
            <a:extLst>
              <a:ext uri="{FF2B5EF4-FFF2-40B4-BE49-F238E27FC236}">
                <a16:creationId xmlns:a16="http://schemas.microsoft.com/office/drawing/2014/main" id="{D0FFE9FA-4D15-6ECA-3F2F-3DDC23CAD930}"/>
              </a:ext>
            </a:extLst>
          </p:cNvPr>
          <p:cNvSpPr/>
          <p:nvPr/>
        </p:nvSpPr>
        <p:spPr>
          <a:xfrm>
            <a:off x="6021383" y="3989950"/>
            <a:ext cx="1337310" cy="548640"/>
          </a:xfrm>
          <a:prstGeom prst="roundRect">
            <a:avLst>
              <a:gd name="adj" fmla="val 2753"/>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defPPr>
              <a:defRPr lang="en-US"/>
            </a:defPPr>
            <a:lvl1pPr algn="l" rtl="0" fontAlgn="base">
              <a:spcBef>
                <a:spcPct val="0"/>
              </a:spcBef>
              <a:spcAft>
                <a:spcPct val="0"/>
              </a:spcAft>
              <a:defRPr sz="1400" kern="1200">
                <a:solidFill>
                  <a:schemeClr val="lt1"/>
                </a:solidFill>
                <a:latin typeface="+mn-lt"/>
                <a:ea typeface="+mn-ea"/>
                <a:cs typeface="+mn-cs"/>
                <a:sym typeface="Arial" charset="0"/>
              </a:defRPr>
            </a:lvl1pPr>
            <a:lvl2pPr marL="457200" algn="l" rtl="0" fontAlgn="base">
              <a:spcBef>
                <a:spcPct val="0"/>
              </a:spcBef>
              <a:spcAft>
                <a:spcPct val="0"/>
              </a:spcAft>
              <a:defRPr sz="1400" kern="1200">
                <a:solidFill>
                  <a:schemeClr val="lt1"/>
                </a:solidFill>
                <a:latin typeface="+mn-lt"/>
                <a:ea typeface="+mn-ea"/>
                <a:cs typeface="+mn-cs"/>
                <a:sym typeface="Arial" charset="0"/>
              </a:defRPr>
            </a:lvl2pPr>
            <a:lvl3pPr marL="914400" algn="l" rtl="0" fontAlgn="base">
              <a:spcBef>
                <a:spcPct val="0"/>
              </a:spcBef>
              <a:spcAft>
                <a:spcPct val="0"/>
              </a:spcAft>
              <a:defRPr sz="1400" kern="1200">
                <a:solidFill>
                  <a:schemeClr val="lt1"/>
                </a:solidFill>
                <a:latin typeface="+mn-lt"/>
                <a:ea typeface="+mn-ea"/>
                <a:cs typeface="+mn-cs"/>
                <a:sym typeface="Arial" charset="0"/>
              </a:defRPr>
            </a:lvl3pPr>
            <a:lvl4pPr marL="1371600" algn="l" rtl="0" fontAlgn="base">
              <a:spcBef>
                <a:spcPct val="0"/>
              </a:spcBef>
              <a:spcAft>
                <a:spcPct val="0"/>
              </a:spcAft>
              <a:defRPr sz="1400" kern="1200">
                <a:solidFill>
                  <a:schemeClr val="lt1"/>
                </a:solidFill>
                <a:latin typeface="+mn-lt"/>
                <a:ea typeface="+mn-ea"/>
                <a:cs typeface="+mn-cs"/>
                <a:sym typeface="Arial" charset="0"/>
              </a:defRPr>
            </a:lvl4pPr>
            <a:lvl5pPr marL="1828800" algn="l" rtl="0" fontAlgn="base">
              <a:spcBef>
                <a:spcPct val="0"/>
              </a:spcBef>
              <a:spcAft>
                <a:spcPct val="0"/>
              </a:spcAft>
              <a:defRPr sz="1400" kern="1200">
                <a:solidFill>
                  <a:schemeClr val="lt1"/>
                </a:solidFill>
                <a:latin typeface="+mn-lt"/>
                <a:ea typeface="+mn-ea"/>
                <a:cs typeface="+mn-cs"/>
                <a:sym typeface="Arial" charset="0"/>
              </a:defRPr>
            </a:lvl5pPr>
            <a:lvl6pPr marL="2286000" algn="l" defTabSz="457200" rtl="0" eaLnBrk="1" latinLnBrk="0" hangingPunct="1">
              <a:defRPr sz="1400" kern="1200">
                <a:solidFill>
                  <a:schemeClr val="lt1"/>
                </a:solidFill>
                <a:latin typeface="+mn-lt"/>
                <a:ea typeface="+mn-ea"/>
                <a:cs typeface="+mn-cs"/>
                <a:sym typeface="Arial" charset="0"/>
              </a:defRPr>
            </a:lvl6pPr>
            <a:lvl7pPr marL="2743200" algn="l" defTabSz="457200" rtl="0" eaLnBrk="1" latinLnBrk="0" hangingPunct="1">
              <a:defRPr sz="1400" kern="1200">
                <a:solidFill>
                  <a:schemeClr val="lt1"/>
                </a:solidFill>
                <a:latin typeface="+mn-lt"/>
                <a:ea typeface="+mn-ea"/>
                <a:cs typeface="+mn-cs"/>
                <a:sym typeface="Arial" charset="0"/>
              </a:defRPr>
            </a:lvl7pPr>
            <a:lvl8pPr marL="3200400" algn="l" defTabSz="457200" rtl="0" eaLnBrk="1" latinLnBrk="0" hangingPunct="1">
              <a:defRPr sz="1400" kern="1200">
                <a:solidFill>
                  <a:schemeClr val="lt1"/>
                </a:solidFill>
                <a:latin typeface="+mn-lt"/>
                <a:ea typeface="+mn-ea"/>
                <a:cs typeface="+mn-cs"/>
                <a:sym typeface="Arial" charset="0"/>
              </a:defRPr>
            </a:lvl8pPr>
            <a:lvl9pPr marL="3657600" algn="l" defTabSz="457200" rtl="0" eaLnBrk="1" latinLnBrk="0" hangingPunct="1">
              <a:defRPr sz="1400" kern="1200">
                <a:solidFill>
                  <a:schemeClr val="lt1"/>
                </a:solidFill>
                <a:latin typeface="+mn-lt"/>
                <a:ea typeface="+mn-ea"/>
                <a:cs typeface="+mn-cs"/>
                <a:sym typeface="Arial" charset="0"/>
              </a:defRPr>
            </a:lvl9pPr>
          </a:lstStyle>
          <a:p>
            <a:pPr algn="ctr"/>
            <a:r>
              <a:rPr lang="en-US" sz="1000" dirty="0">
                <a:solidFill>
                  <a:srgbClr val="000000"/>
                </a:solidFill>
                <a:latin typeface="Segoe UI" panose="020B0502040204020203" pitchFamily="34" charset="0"/>
                <a:cs typeface="Segoe UI" panose="020B0502040204020203" pitchFamily="34" charset="0"/>
              </a:rPr>
              <a:t>OpenRoaming for IoT &amp; FIDO Device Onboarding</a:t>
            </a:r>
          </a:p>
        </p:txBody>
      </p:sp>
      <p:sp>
        <p:nvSpPr>
          <p:cNvPr id="36" name="Rectangle: Rounded Corners 35">
            <a:extLst>
              <a:ext uri="{FF2B5EF4-FFF2-40B4-BE49-F238E27FC236}">
                <a16:creationId xmlns:a16="http://schemas.microsoft.com/office/drawing/2014/main" id="{FE4E7A32-B92E-D536-006D-159555CDE5FD}"/>
              </a:ext>
            </a:extLst>
          </p:cNvPr>
          <p:cNvSpPr/>
          <p:nvPr/>
        </p:nvSpPr>
        <p:spPr>
          <a:xfrm>
            <a:off x="7434410" y="4603556"/>
            <a:ext cx="1337310" cy="548640"/>
          </a:xfrm>
          <a:prstGeom prst="roundRect">
            <a:avLst>
              <a:gd name="adj" fmla="val 2753"/>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defPPr>
              <a:defRPr lang="en-US"/>
            </a:defPPr>
            <a:lvl1pPr algn="l" rtl="0" fontAlgn="base">
              <a:spcBef>
                <a:spcPct val="0"/>
              </a:spcBef>
              <a:spcAft>
                <a:spcPct val="0"/>
              </a:spcAft>
              <a:defRPr sz="1400" kern="1200">
                <a:solidFill>
                  <a:schemeClr val="lt1"/>
                </a:solidFill>
                <a:latin typeface="+mn-lt"/>
                <a:ea typeface="+mn-ea"/>
                <a:cs typeface="+mn-cs"/>
                <a:sym typeface="Arial" charset="0"/>
              </a:defRPr>
            </a:lvl1pPr>
            <a:lvl2pPr marL="457200" algn="l" rtl="0" fontAlgn="base">
              <a:spcBef>
                <a:spcPct val="0"/>
              </a:spcBef>
              <a:spcAft>
                <a:spcPct val="0"/>
              </a:spcAft>
              <a:defRPr sz="1400" kern="1200">
                <a:solidFill>
                  <a:schemeClr val="lt1"/>
                </a:solidFill>
                <a:latin typeface="+mn-lt"/>
                <a:ea typeface="+mn-ea"/>
                <a:cs typeface="+mn-cs"/>
                <a:sym typeface="Arial" charset="0"/>
              </a:defRPr>
            </a:lvl2pPr>
            <a:lvl3pPr marL="914400" algn="l" rtl="0" fontAlgn="base">
              <a:spcBef>
                <a:spcPct val="0"/>
              </a:spcBef>
              <a:spcAft>
                <a:spcPct val="0"/>
              </a:spcAft>
              <a:defRPr sz="1400" kern="1200">
                <a:solidFill>
                  <a:schemeClr val="lt1"/>
                </a:solidFill>
                <a:latin typeface="+mn-lt"/>
                <a:ea typeface="+mn-ea"/>
                <a:cs typeface="+mn-cs"/>
                <a:sym typeface="Arial" charset="0"/>
              </a:defRPr>
            </a:lvl3pPr>
            <a:lvl4pPr marL="1371600" algn="l" rtl="0" fontAlgn="base">
              <a:spcBef>
                <a:spcPct val="0"/>
              </a:spcBef>
              <a:spcAft>
                <a:spcPct val="0"/>
              </a:spcAft>
              <a:defRPr sz="1400" kern="1200">
                <a:solidFill>
                  <a:schemeClr val="lt1"/>
                </a:solidFill>
                <a:latin typeface="+mn-lt"/>
                <a:ea typeface="+mn-ea"/>
                <a:cs typeface="+mn-cs"/>
                <a:sym typeface="Arial" charset="0"/>
              </a:defRPr>
            </a:lvl4pPr>
            <a:lvl5pPr marL="1828800" algn="l" rtl="0" fontAlgn="base">
              <a:spcBef>
                <a:spcPct val="0"/>
              </a:spcBef>
              <a:spcAft>
                <a:spcPct val="0"/>
              </a:spcAft>
              <a:defRPr sz="1400" kern="1200">
                <a:solidFill>
                  <a:schemeClr val="lt1"/>
                </a:solidFill>
                <a:latin typeface="+mn-lt"/>
                <a:ea typeface="+mn-ea"/>
                <a:cs typeface="+mn-cs"/>
                <a:sym typeface="Arial" charset="0"/>
              </a:defRPr>
            </a:lvl5pPr>
            <a:lvl6pPr marL="2286000" algn="l" defTabSz="457200" rtl="0" eaLnBrk="1" latinLnBrk="0" hangingPunct="1">
              <a:defRPr sz="1400" kern="1200">
                <a:solidFill>
                  <a:schemeClr val="lt1"/>
                </a:solidFill>
                <a:latin typeface="+mn-lt"/>
                <a:ea typeface="+mn-ea"/>
                <a:cs typeface="+mn-cs"/>
                <a:sym typeface="Arial" charset="0"/>
              </a:defRPr>
            </a:lvl6pPr>
            <a:lvl7pPr marL="2743200" algn="l" defTabSz="457200" rtl="0" eaLnBrk="1" latinLnBrk="0" hangingPunct="1">
              <a:defRPr sz="1400" kern="1200">
                <a:solidFill>
                  <a:schemeClr val="lt1"/>
                </a:solidFill>
                <a:latin typeface="+mn-lt"/>
                <a:ea typeface="+mn-ea"/>
                <a:cs typeface="+mn-cs"/>
                <a:sym typeface="Arial" charset="0"/>
              </a:defRPr>
            </a:lvl7pPr>
            <a:lvl8pPr marL="3200400" algn="l" defTabSz="457200" rtl="0" eaLnBrk="1" latinLnBrk="0" hangingPunct="1">
              <a:defRPr sz="1400" kern="1200">
                <a:solidFill>
                  <a:schemeClr val="lt1"/>
                </a:solidFill>
                <a:latin typeface="+mn-lt"/>
                <a:ea typeface="+mn-ea"/>
                <a:cs typeface="+mn-cs"/>
                <a:sym typeface="Arial" charset="0"/>
              </a:defRPr>
            </a:lvl8pPr>
            <a:lvl9pPr marL="3657600" algn="l" defTabSz="457200" rtl="0" eaLnBrk="1" latinLnBrk="0" hangingPunct="1">
              <a:defRPr sz="1400" kern="1200">
                <a:solidFill>
                  <a:schemeClr val="lt1"/>
                </a:solidFill>
                <a:latin typeface="+mn-lt"/>
                <a:ea typeface="+mn-ea"/>
                <a:cs typeface="+mn-cs"/>
                <a:sym typeface="Arial" charset="0"/>
              </a:defRPr>
            </a:lvl9pPr>
          </a:lstStyle>
          <a:p>
            <a:pPr algn="ctr"/>
            <a:r>
              <a:rPr lang="en-US" sz="1000" dirty="0">
                <a:solidFill>
                  <a:srgbClr val="000000"/>
                </a:solidFill>
                <a:latin typeface="Segoe UI" panose="020B0502040204020203" pitchFamily="34" charset="0"/>
                <a:cs typeface="Segoe UI" panose="020B0502040204020203" pitchFamily="34" charset="0"/>
              </a:rPr>
              <a:t>WBA Tools</a:t>
            </a:r>
            <a:br>
              <a:rPr lang="en-US" sz="1000" dirty="0">
                <a:solidFill>
                  <a:srgbClr val="000000"/>
                </a:solidFill>
                <a:latin typeface="Segoe UI" panose="020B0502040204020203" pitchFamily="34" charset="0"/>
                <a:cs typeface="Segoe UI" panose="020B0502040204020203" pitchFamily="34" charset="0"/>
              </a:rPr>
            </a:br>
            <a:r>
              <a:rPr lang="en-US" sz="1000" dirty="0">
                <a:solidFill>
                  <a:srgbClr val="000000"/>
                </a:solidFill>
                <a:latin typeface="Segoe UI" panose="020B0502040204020203" pitchFamily="34" charset="0"/>
                <a:cs typeface="Segoe UI" panose="020B0502040204020203" pitchFamily="34" charset="0"/>
              </a:rPr>
              <a:t>&amp; Testing Platforms</a:t>
            </a:r>
          </a:p>
        </p:txBody>
      </p:sp>
      <p:sp>
        <p:nvSpPr>
          <p:cNvPr id="37" name="Rectangle: Rounded Corners 36">
            <a:extLst>
              <a:ext uri="{FF2B5EF4-FFF2-40B4-BE49-F238E27FC236}">
                <a16:creationId xmlns:a16="http://schemas.microsoft.com/office/drawing/2014/main" id="{3A08550E-3E8A-3816-1DC8-D4DED4481178}"/>
              </a:ext>
            </a:extLst>
          </p:cNvPr>
          <p:cNvSpPr/>
          <p:nvPr/>
        </p:nvSpPr>
        <p:spPr>
          <a:xfrm>
            <a:off x="1768346" y="3989950"/>
            <a:ext cx="1337310" cy="548640"/>
          </a:xfrm>
          <a:prstGeom prst="roundRect">
            <a:avLst>
              <a:gd name="adj" fmla="val 2753"/>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defPPr>
              <a:defRPr lang="en-US"/>
            </a:defPPr>
            <a:lvl1pPr algn="l" rtl="0" fontAlgn="base">
              <a:spcBef>
                <a:spcPct val="0"/>
              </a:spcBef>
              <a:spcAft>
                <a:spcPct val="0"/>
              </a:spcAft>
              <a:defRPr sz="1400" kern="1200">
                <a:solidFill>
                  <a:schemeClr val="lt1"/>
                </a:solidFill>
                <a:latin typeface="+mn-lt"/>
                <a:ea typeface="+mn-ea"/>
                <a:cs typeface="+mn-cs"/>
                <a:sym typeface="Arial" charset="0"/>
              </a:defRPr>
            </a:lvl1pPr>
            <a:lvl2pPr marL="457200" algn="l" rtl="0" fontAlgn="base">
              <a:spcBef>
                <a:spcPct val="0"/>
              </a:spcBef>
              <a:spcAft>
                <a:spcPct val="0"/>
              </a:spcAft>
              <a:defRPr sz="1400" kern="1200">
                <a:solidFill>
                  <a:schemeClr val="lt1"/>
                </a:solidFill>
                <a:latin typeface="+mn-lt"/>
                <a:ea typeface="+mn-ea"/>
                <a:cs typeface="+mn-cs"/>
                <a:sym typeface="Arial" charset="0"/>
              </a:defRPr>
            </a:lvl2pPr>
            <a:lvl3pPr marL="914400" algn="l" rtl="0" fontAlgn="base">
              <a:spcBef>
                <a:spcPct val="0"/>
              </a:spcBef>
              <a:spcAft>
                <a:spcPct val="0"/>
              </a:spcAft>
              <a:defRPr sz="1400" kern="1200">
                <a:solidFill>
                  <a:schemeClr val="lt1"/>
                </a:solidFill>
                <a:latin typeface="+mn-lt"/>
                <a:ea typeface="+mn-ea"/>
                <a:cs typeface="+mn-cs"/>
                <a:sym typeface="Arial" charset="0"/>
              </a:defRPr>
            </a:lvl3pPr>
            <a:lvl4pPr marL="1371600" algn="l" rtl="0" fontAlgn="base">
              <a:spcBef>
                <a:spcPct val="0"/>
              </a:spcBef>
              <a:spcAft>
                <a:spcPct val="0"/>
              </a:spcAft>
              <a:defRPr sz="1400" kern="1200">
                <a:solidFill>
                  <a:schemeClr val="lt1"/>
                </a:solidFill>
                <a:latin typeface="+mn-lt"/>
                <a:ea typeface="+mn-ea"/>
                <a:cs typeface="+mn-cs"/>
                <a:sym typeface="Arial" charset="0"/>
              </a:defRPr>
            </a:lvl4pPr>
            <a:lvl5pPr marL="1828800" algn="l" rtl="0" fontAlgn="base">
              <a:spcBef>
                <a:spcPct val="0"/>
              </a:spcBef>
              <a:spcAft>
                <a:spcPct val="0"/>
              </a:spcAft>
              <a:defRPr sz="1400" kern="1200">
                <a:solidFill>
                  <a:schemeClr val="lt1"/>
                </a:solidFill>
                <a:latin typeface="+mn-lt"/>
                <a:ea typeface="+mn-ea"/>
                <a:cs typeface="+mn-cs"/>
                <a:sym typeface="Arial" charset="0"/>
              </a:defRPr>
            </a:lvl5pPr>
            <a:lvl6pPr marL="2286000" algn="l" defTabSz="457200" rtl="0" eaLnBrk="1" latinLnBrk="0" hangingPunct="1">
              <a:defRPr sz="1400" kern="1200">
                <a:solidFill>
                  <a:schemeClr val="lt1"/>
                </a:solidFill>
                <a:latin typeface="+mn-lt"/>
                <a:ea typeface="+mn-ea"/>
                <a:cs typeface="+mn-cs"/>
                <a:sym typeface="Arial" charset="0"/>
              </a:defRPr>
            </a:lvl6pPr>
            <a:lvl7pPr marL="2743200" algn="l" defTabSz="457200" rtl="0" eaLnBrk="1" latinLnBrk="0" hangingPunct="1">
              <a:defRPr sz="1400" kern="1200">
                <a:solidFill>
                  <a:schemeClr val="lt1"/>
                </a:solidFill>
                <a:latin typeface="+mn-lt"/>
                <a:ea typeface="+mn-ea"/>
                <a:cs typeface="+mn-cs"/>
                <a:sym typeface="Arial" charset="0"/>
              </a:defRPr>
            </a:lvl7pPr>
            <a:lvl8pPr marL="3200400" algn="l" defTabSz="457200" rtl="0" eaLnBrk="1" latinLnBrk="0" hangingPunct="1">
              <a:defRPr sz="1400" kern="1200">
                <a:solidFill>
                  <a:schemeClr val="lt1"/>
                </a:solidFill>
                <a:latin typeface="+mn-lt"/>
                <a:ea typeface="+mn-ea"/>
                <a:cs typeface="+mn-cs"/>
                <a:sym typeface="Arial" charset="0"/>
              </a:defRPr>
            </a:lvl8pPr>
            <a:lvl9pPr marL="3657600" algn="l" defTabSz="457200" rtl="0" eaLnBrk="1" latinLnBrk="0" hangingPunct="1">
              <a:defRPr sz="1400" kern="1200">
                <a:solidFill>
                  <a:schemeClr val="lt1"/>
                </a:solidFill>
                <a:latin typeface="+mn-lt"/>
                <a:ea typeface="+mn-ea"/>
                <a:cs typeface="+mn-cs"/>
                <a:sym typeface="Arial" charset="0"/>
              </a:defRPr>
            </a:lvl9pPr>
          </a:lstStyle>
          <a:p>
            <a:pPr algn="ctr"/>
            <a:r>
              <a:rPr lang="en-US" sz="1000" dirty="0">
                <a:solidFill>
                  <a:srgbClr val="000000"/>
                </a:solidFill>
                <a:latin typeface="Segoe UI" panose="020B0502040204020203" pitchFamily="34" charset="0"/>
                <a:cs typeface="Segoe UI" panose="020B0502040204020203" pitchFamily="34" charset="0"/>
              </a:rPr>
              <a:t>Wi-Fi Sensing</a:t>
            </a:r>
          </a:p>
        </p:txBody>
      </p:sp>
      <p:sp>
        <p:nvSpPr>
          <p:cNvPr id="38" name="Rectangle: Rounded Corners 37">
            <a:extLst>
              <a:ext uri="{FF2B5EF4-FFF2-40B4-BE49-F238E27FC236}">
                <a16:creationId xmlns:a16="http://schemas.microsoft.com/office/drawing/2014/main" id="{BA7CAE76-87D7-A689-0480-1B6C36067187}"/>
              </a:ext>
            </a:extLst>
          </p:cNvPr>
          <p:cNvSpPr/>
          <p:nvPr/>
        </p:nvSpPr>
        <p:spPr>
          <a:xfrm>
            <a:off x="4601378" y="3397354"/>
            <a:ext cx="1337310" cy="548640"/>
          </a:xfrm>
          <a:prstGeom prst="roundRect">
            <a:avLst>
              <a:gd name="adj" fmla="val 2753"/>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defPPr>
              <a:defRPr lang="en-US"/>
            </a:defPPr>
            <a:lvl1pPr algn="l" rtl="0" fontAlgn="base">
              <a:spcBef>
                <a:spcPct val="0"/>
              </a:spcBef>
              <a:spcAft>
                <a:spcPct val="0"/>
              </a:spcAft>
              <a:defRPr sz="1400" kern="1200">
                <a:solidFill>
                  <a:schemeClr val="lt1"/>
                </a:solidFill>
                <a:latin typeface="+mn-lt"/>
                <a:ea typeface="+mn-ea"/>
                <a:cs typeface="+mn-cs"/>
                <a:sym typeface="Arial" charset="0"/>
              </a:defRPr>
            </a:lvl1pPr>
            <a:lvl2pPr marL="457200" algn="l" rtl="0" fontAlgn="base">
              <a:spcBef>
                <a:spcPct val="0"/>
              </a:spcBef>
              <a:spcAft>
                <a:spcPct val="0"/>
              </a:spcAft>
              <a:defRPr sz="1400" kern="1200">
                <a:solidFill>
                  <a:schemeClr val="lt1"/>
                </a:solidFill>
                <a:latin typeface="+mn-lt"/>
                <a:ea typeface="+mn-ea"/>
                <a:cs typeface="+mn-cs"/>
                <a:sym typeface="Arial" charset="0"/>
              </a:defRPr>
            </a:lvl2pPr>
            <a:lvl3pPr marL="914400" algn="l" rtl="0" fontAlgn="base">
              <a:spcBef>
                <a:spcPct val="0"/>
              </a:spcBef>
              <a:spcAft>
                <a:spcPct val="0"/>
              </a:spcAft>
              <a:defRPr sz="1400" kern="1200">
                <a:solidFill>
                  <a:schemeClr val="lt1"/>
                </a:solidFill>
                <a:latin typeface="+mn-lt"/>
                <a:ea typeface="+mn-ea"/>
                <a:cs typeface="+mn-cs"/>
                <a:sym typeface="Arial" charset="0"/>
              </a:defRPr>
            </a:lvl3pPr>
            <a:lvl4pPr marL="1371600" algn="l" rtl="0" fontAlgn="base">
              <a:spcBef>
                <a:spcPct val="0"/>
              </a:spcBef>
              <a:spcAft>
                <a:spcPct val="0"/>
              </a:spcAft>
              <a:defRPr sz="1400" kern="1200">
                <a:solidFill>
                  <a:schemeClr val="lt1"/>
                </a:solidFill>
                <a:latin typeface="+mn-lt"/>
                <a:ea typeface="+mn-ea"/>
                <a:cs typeface="+mn-cs"/>
                <a:sym typeface="Arial" charset="0"/>
              </a:defRPr>
            </a:lvl4pPr>
            <a:lvl5pPr marL="1828800" algn="l" rtl="0" fontAlgn="base">
              <a:spcBef>
                <a:spcPct val="0"/>
              </a:spcBef>
              <a:spcAft>
                <a:spcPct val="0"/>
              </a:spcAft>
              <a:defRPr sz="1400" kern="1200">
                <a:solidFill>
                  <a:schemeClr val="lt1"/>
                </a:solidFill>
                <a:latin typeface="+mn-lt"/>
                <a:ea typeface="+mn-ea"/>
                <a:cs typeface="+mn-cs"/>
                <a:sym typeface="Arial" charset="0"/>
              </a:defRPr>
            </a:lvl5pPr>
            <a:lvl6pPr marL="2286000" algn="l" defTabSz="457200" rtl="0" eaLnBrk="1" latinLnBrk="0" hangingPunct="1">
              <a:defRPr sz="1400" kern="1200">
                <a:solidFill>
                  <a:schemeClr val="lt1"/>
                </a:solidFill>
                <a:latin typeface="+mn-lt"/>
                <a:ea typeface="+mn-ea"/>
                <a:cs typeface="+mn-cs"/>
                <a:sym typeface="Arial" charset="0"/>
              </a:defRPr>
            </a:lvl6pPr>
            <a:lvl7pPr marL="2743200" algn="l" defTabSz="457200" rtl="0" eaLnBrk="1" latinLnBrk="0" hangingPunct="1">
              <a:defRPr sz="1400" kern="1200">
                <a:solidFill>
                  <a:schemeClr val="lt1"/>
                </a:solidFill>
                <a:latin typeface="+mn-lt"/>
                <a:ea typeface="+mn-ea"/>
                <a:cs typeface="+mn-cs"/>
                <a:sym typeface="Arial" charset="0"/>
              </a:defRPr>
            </a:lvl7pPr>
            <a:lvl8pPr marL="3200400" algn="l" defTabSz="457200" rtl="0" eaLnBrk="1" latinLnBrk="0" hangingPunct="1">
              <a:defRPr sz="1400" kern="1200">
                <a:solidFill>
                  <a:schemeClr val="lt1"/>
                </a:solidFill>
                <a:latin typeface="+mn-lt"/>
                <a:ea typeface="+mn-ea"/>
                <a:cs typeface="+mn-cs"/>
                <a:sym typeface="Arial" charset="0"/>
              </a:defRPr>
            </a:lvl8pPr>
            <a:lvl9pPr marL="3657600" algn="l" defTabSz="457200" rtl="0" eaLnBrk="1" latinLnBrk="0" hangingPunct="1">
              <a:defRPr sz="1400" kern="1200">
                <a:solidFill>
                  <a:schemeClr val="lt1"/>
                </a:solidFill>
                <a:latin typeface="+mn-lt"/>
                <a:ea typeface="+mn-ea"/>
                <a:cs typeface="+mn-cs"/>
                <a:sym typeface="Arial" charset="0"/>
              </a:defRPr>
            </a:lvl9pPr>
          </a:lstStyle>
          <a:p>
            <a:pPr algn="ctr"/>
            <a:r>
              <a:rPr lang="en-US" sz="1000" dirty="0">
                <a:solidFill>
                  <a:srgbClr val="000000"/>
                </a:solidFill>
                <a:latin typeface="Segoe UI" panose="020B0502040204020203" pitchFamily="34" charset="0"/>
                <a:cs typeface="Segoe UI" panose="020B0502040204020203" pitchFamily="34" charset="0"/>
              </a:rPr>
              <a:t>Wi-Fi Security Guidelines</a:t>
            </a:r>
          </a:p>
        </p:txBody>
      </p:sp>
      <p:sp>
        <p:nvSpPr>
          <p:cNvPr id="39" name="Rectangle: Rounded Corners 38">
            <a:extLst>
              <a:ext uri="{FF2B5EF4-FFF2-40B4-BE49-F238E27FC236}">
                <a16:creationId xmlns:a16="http://schemas.microsoft.com/office/drawing/2014/main" id="{8417857C-B888-1E5A-CFE3-70A6D1B752F2}"/>
              </a:ext>
            </a:extLst>
          </p:cNvPr>
          <p:cNvSpPr/>
          <p:nvPr/>
        </p:nvSpPr>
        <p:spPr>
          <a:xfrm>
            <a:off x="7434411" y="4003956"/>
            <a:ext cx="1337310" cy="548640"/>
          </a:xfrm>
          <a:prstGeom prst="roundRect">
            <a:avLst>
              <a:gd name="adj" fmla="val 2753"/>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defPPr>
              <a:defRPr lang="en-US"/>
            </a:defPPr>
            <a:lvl1pPr algn="l" rtl="0" fontAlgn="base">
              <a:spcBef>
                <a:spcPct val="0"/>
              </a:spcBef>
              <a:spcAft>
                <a:spcPct val="0"/>
              </a:spcAft>
              <a:defRPr sz="1400" kern="1200">
                <a:solidFill>
                  <a:schemeClr val="lt1"/>
                </a:solidFill>
                <a:latin typeface="+mn-lt"/>
                <a:ea typeface="+mn-ea"/>
                <a:cs typeface="+mn-cs"/>
                <a:sym typeface="Arial" charset="0"/>
              </a:defRPr>
            </a:lvl1pPr>
            <a:lvl2pPr marL="457200" algn="l" rtl="0" fontAlgn="base">
              <a:spcBef>
                <a:spcPct val="0"/>
              </a:spcBef>
              <a:spcAft>
                <a:spcPct val="0"/>
              </a:spcAft>
              <a:defRPr sz="1400" kern="1200">
                <a:solidFill>
                  <a:schemeClr val="lt1"/>
                </a:solidFill>
                <a:latin typeface="+mn-lt"/>
                <a:ea typeface="+mn-ea"/>
                <a:cs typeface="+mn-cs"/>
                <a:sym typeface="Arial" charset="0"/>
              </a:defRPr>
            </a:lvl2pPr>
            <a:lvl3pPr marL="914400" algn="l" rtl="0" fontAlgn="base">
              <a:spcBef>
                <a:spcPct val="0"/>
              </a:spcBef>
              <a:spcAft>
                <a:spcPct val="0"/>
              </a:spcAft>
              <a:defRPr sz="1400" kern="1200">
                <a:solidFill>
                  <a:schemeClr val="lt1"/>
                </a:solidFill>
                <a:latin typeface="+mn-lt"/>
                <a:ea typeface="+mn-ea"/>
                <a:cs typeface="+mn-cs"/>
                <a:sym typeface="Arial" charset="0"/>
              </a:defRPr>
            </a:lvl3pPr>
            <a:lvl4pPr marL="1371600" algn="l" rtl="0" fontAlgn="base">
              <a:spcBef>
                <a:spcPct val="0"/>
              </a:spcBef>
              <a:spcAft>
                <a:spcPct val="0"/>
              </a:spcAft>
              <a:defRPr sz="1400" kern="1200">
                <a:solidFill>
                  <a:schemeClr val="lt1"/>
                </a:solidFill>
                <a:latin typeface="+mn-lt"/>
                <a:ea typeface="+mn-ea"/>
                <a:cs typeface="+mn-cs"/>
                <a:sym typeface="Arial" charset="0"/>
              </a:defRPr>
            </a:lvl4pPr>
            <a:lvl5pPr marL="1828800" algn="l" rtl="0" fontAlgn="base">
              <a:spcBef>
                <a:spcPct val="0"/>
              </a:spcBef>
              <a:spcAft>
                <a:spcPct val="0"/>
              </a:spcAft>
              <a:defRPr sz="1400" kern="1200">
                <a:solidFill>
                  <a:schemeClr val="lt1"/>
                </a:solidFill>
                <a:latin typeface="+mn-lt"/>
                <a:ea typeface="+mn-ea"/>
                <a:cs typeface="+mn-cs"/>
                <a:sym typeface="Arial" charset="0"/>
              </a:defRPr>
            </a:lvl5pPr>
            <a:lvl6pPr marL="2286000" algn="l" defTabSz="457200" rtl="0" eaLnBrk="1" latinLnBrk="0" hangingPunct="1">
              <a:defRPr sz="1400" kern="1200">
                <a:solidFill>
                  <a:schemeClr val="lt1"/>
                </a:solidFill>
                <a:latin typeface="+mn-lt"/>
                <a:ea typeface="+mn-ea"/>
                <a:cs typeface="+mn-cs"/>
                <a:sym typeface="Arial" charset="0"/>
              </a:defRPr>
            </a:lvl6pPr>
            <a:lvl7pPr marL="2743200" algn="l" defTabSz="457200" rtl="0" eaLnBrk="1" latinLnBrk="0" hangingPunct="1">
              <a:defRPr sz="1400" kern="1200">
                <a:solidFill>
                  <a:schemeClr val="lt1"/>
                </a:solidFill>
                <a:latin typeface="+mn-lt"/>
                <a:ea typeface="+mn-ea"/>
                <a:cs typeface="+mn-cs"/>
                <a:sym typeface="Arial" charset="0"/>
              </a:defRPr>
            </a:lvl7pPr>
            <a:lvl8pPr marL="3200400" algn="l" defTabSz="457200" rtl="0" eaLnBrk="1" latinLnBrk="0" hangingPunct="1">
              <a:defRPr sz="1400" kern="1200">
                <a:solidFill>
                  <a:schemeClr val="lt1"/>
                </a:solidFill>
                <a:latin typeface="+mn-lt"/>
                <a:ea typeface="+mn-ea"/>
                <a:cs typeface="+mn-cs"/>
                <a:sym typeface="Arial" charset="0"/>
              </a:defRPr>
            </a:lvl8pPr>
            <a:lvl9pPr marL="3657600" algn="l" defTabSz="457200" rtl="0" eaLnBrk="1" latinLnBrk="0" hangingPunct="1">
              <a:defRPr sz="1400" kern="1200">
                <a:solidFill>
                  <a:schemeClr val="lt1"/>
                </a:solidFill>
                <a:latin typeface="+mn-lt"/>
                <a:ea typeface="+mn-ea"/>
                <a:cs typeface="+mn-cs"/>
                <a:sym typeface="Arial" charset="0"/>
              </a:defRPr>
            </a:lvl9pPr>
          </a:lstStyle>
          <a:p>
            <a:pPr algn="ctr"/>
            <a:r>
              <a:rPr lang="en-US" sz="1000" dirty="0">
                <a:solidFill>
                  <a:srgbClr val="000000"/>
                </a:solidFill>
                <a:latin typeface="Segoe UI" panose="020B0502040204020203" pitchFamily="34" charset="0"/>
                <a:cs typeface="Segoe UI" panose="020B0502040204020203" pitchFamily="34" charset="0"/>
              </a:rPr>
              <a:t>Wi-Fi User &amp; Device Identification</a:t>
            </a:r>
          </a:p>
        </p:txBody>
      </p:sp>
      <p:sp>
        <p:nvSpPr>
          <p:cNvPr id="40" name="Rectangle: Rounded Corners 39">
            <a:extLst>
              <a:ext uri="{FF2B5EF4-FFF2-40B4-BE49-F238E27FC236}">
                <a16:creationId xmlns:a16="http://schemas.microsoft.com/office/drawing/2014/main" id="{0D518151-1AB5-EEE1-7ED0-FC470989E2BC}"/>
              </a:ext>
            </a:extLst>
          </p:cNvPr>
          <p:cNvSpPr/>
          <p:nvPr/>
        </p:nvSpPr>
        <p:spPr>
          <a:xfrm>
            <a:off x="6017894" y="3397354"/>
            <a:ext cx="1337310" cy="548640"/>
          </a:xfrm>
          <a:prstGeom prst="roundRect">
            <a:avLst>
              <a:gd name="adj" fmla="val 2753"/>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defPPr>
              <a:defRPr lang="en-US"/>
            </a:defPPr>
            <a:lvl1pPr algn="l" rtl="0" fontAlgn="base">
              <a:spcBef>
                <a:spcPct val="0"/>
              </a:spcBef>
              <a:spcAft>
                <a:spcPct val="0"/>
              </a:spcAft>
              <a:defRPr sz="1400" kern="1200">
                <a:solidFill>
                  <a:schemeClr val="lt1"/>
                </a:solidFill>
                <a:latin typeface="+mn-lt"/>
                <a:ea typeface="+mn-ea"/>
                <a:cs typeface="+mn-cs"/>
                <a:sym typeface="Arial" charset="0"/>
              </a:defRPr>
            </a:lvl1pPr>
            <a:lvl2pPr marL="457200" algn="l" rtl="0" fontAlgn="base">
              <a:spcBef>
                <a:spcPct val="0"/>
              </a:spcBef>
              <a:spcAft>
                <a:spcPct val="0"/>
              </a:spcAft>
              <a:defRPr sz="1400" kern="1200">
                <a:solidFill>
                  <a:schemeClr val="lt1"/>
                </a:solidFill>
                <a:latin typeface="+mn-lt"/>
                <a:ea typeface="+mn-ea"/>
                <a:cs typeface="+mn-cs"/>
                <a:sym typeface="Arial" charset="0"/>
              </a:defRPr>
            </a:lvl2pPr>
            <a:lvl3pPr marL="914400" algn="l" rtl="0" fontAlgn="base">
              <a:spcBef>
                <a:spcPct val="0"/>
              </a:spcBef>
              <a:spcAft>
                <a:spcPct val="0"/>
              </a:spcAft>
              <a:defRPr sz="1400" kern="1200">
                <a:solidFill>
                  <a:schemeClr val="lt1"/>
                </a:solidFill>
                <a:latin typeface="+mn-lt"/>
                <a:ea typeface="+mn-ea"/>
                <a:cs typeface="+mn-cs"/>
                <a:sym typeface="Arial" charset="0"/>
              </a:defRPr>
            </a:lvl3pPr>
            <a:lvl4pPr marL="1371600" algn="l" rtl="0" fontAlgn="base">
              <a:spcBef>
                <a:spcPct val="0"/>
              </a:spcBef>
              <a:spcAft>
                <a:spcPct val="0"/>
              </a:spcAft>
              <a:defRPr sz="1400" kern="1200">
                <a:solidFill>
                  <a:schemeClr val="lt1"/>
                </a:solidFill>
                <a:latin typeface="+mn-lt"/>
                <a:ea typeface="+mn-ea"/>
                <a:cs typeface="+mn-cs"/>
                <a:sym typeface="Arial" charset="0"/>
              </a:defRPr>
            </a:lvl4pPr>
            <a:lvl5pPr marL="1828800" algn="l" rtl="0" fontAlgn="base">
              <a:spcBef>
                <a:spcPct val="0"/>
              </a:spcBef>
              <a:spcAft>
                <a:spcPct val="0"/>
              </a:spcAft>
              <a:defRPr sz="1400" kern="1200">
                <a:solidFill>
                  <a:schemeClr val="lt1"/>
                </a:solidFill>
                <a:latin typeface="+mn-lt"/>
                <a:ea typeface="+mn-ea"/>
                <a:cs typeface="+mn-cs"/>
                <a:sym typeface="Arial" charset="0"/>
              </a:defRPr>
            </a:lvl5pPr>
            <a:lvl6pPr marL="2286000" algn="l" defTabSz="457200" rtl="0" eaLnBrk="1" latinLnBrk="0" hangingPunct="1">
              <a:defRPr sz="1400" kern="1200">
                <a:solidFill>
                  <a:schemeClr val="lt1"/>
                </a:solidFill>
                <a:latin typeface="+mn-lt"/>
                <a:ea typeface="+mn-ea"/>
                <a:cs typeface="+mn-cs"/>
                <a:sym typeface="Arial" charset="0"/>
              </a:defRPr>
            </a:lvl6pPr>
            <a:lvl7pPr marL="2743200" algn="l" defTabSz="457200" rtl="0" eaLnBrk="1" latinLnBrk="0" hangingPunct="1">
              <a:defRPr sz="1400" kern="1200">
                <a:solidFill>
                  <a:schemeClr val="lt1"/>
                </a:solidFill>
                <a:latin typeface="+mn-lt"/>
                <a:ea typeface="+mn-ea"/>
                <a:cs typeface="+mn-cs"/>
                <a:sym typeface="Arial" charset="0"/>
              </a:defRPr>
            </a:lvl7pPr>
            <a:lvl8pPr marL="3200400" algn="l" defTabSz="457200" rtl="0" eaLnBrk="1" latinLnBrk="0" hangingPunct="1">
              <a:defRPr sz="1400" kern="1200">
                <a:solidFill>
                  <a:schemeClr val="lt1"/>
                </a:solidFill>
                <a:latin typeface="+mn-lt"/>
                <a:ea typeface="+mn-ea"/>
                <a:cs typeface="+mn-cs"/>
                <a:sym typeface="Arial" charset="0"/>
              </a:defRPr>
            </a:lvl8pPr>
            <a:lvl9pPr marL="3657600" algn="l" defTabSz="457200" rtl="0" eaLnBrk="1" latinLnBrk="0" hangingPunct="1">
              <a:defRPr sz="1400" kern="1200">
                <a:solidFill>
                  <a:schemeClr val="lt1"/>
                </a:solidFill>
                <a:latin typeface="+mn-lt"/>
                <a:ea typeface="+mn-ea"/>
                <a:cs typeface="+mn-cs"/>
                <a:sym typeface="Arial" charset="0"/>
              </a:defRPr>
            </a:lvl9pPr>
          </a:lstStyle>
          <a:p>
            <a:pPr algn="ctr"/>
            <a:r>
              <a:rPr lang="en-US" sz="1000" dirty="0">
                <a:solidFill>
                  <a:srgbClr val="000000"/>
                </a:solidFill>
                <a:latin typeface="Segoe UI" panose="020B0502040204020203" pitchFamily="34" charset="0"/>
                <a:cs typeface="Segoe UI" panose="020B0502040204020203" pitchFamily="34" charset="0"/>
              </a:rPr>
              <a:t>OpenRoaming for Private LTE/5G</a:t>
            </a:r>
          </a:p>
        </p:txBody>
      </p:sp>
      <p:sp>
        <p:nvSpPr>
          <p:cNvPr id="41" name="Rectangle: Rounded Corners 40">
            <a:extLst>
              <a:ext uri="{FF2B5EF4-FFF2-40B4-BE49-F238E27FC236}">
                <a16:creationId xmlns:a16="http://schemas.microsoft.com/office/drawing/2014/main" id="{1C03331A-569B-5BFD-9CA4-C630802061DC}"/>
              </a:ext>
            </a:extLst>
          </p:cNvPr>
          <p:cNvSpPr/>
          <p:nvPr/>
        </p:nvSpPr>
        <p:spPr>
          <a:xfrm>
            <a:off x="351830" y="2804758"/>
            <a:ext cx="1337310" cy="548640"/>
          </a:xfrm>
          <a:prstGeom prst="roundRect">
            <a:avLst>
              <a:gd name="adj" fmla="val 2753"/>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defPPr>
              <a:defRPr lang="en-US"/>
            </a:defPPr>
            <a:lvl1pPr algn="l" rtl="0" fontAlgn="base">
              <a:spcBef>
                <a:spcPct val="0"/>
              </a:spcBef>
              <a:spcAft>
                <a:spcPct val="0"/>
              </a:spcAft>
              <a:defRPr sz="1400" kern="1200">
                <a:solidFill>
                  <a:schemeClr val="lt1"/>
                </a:solidFill>
                <a:latin typeface="+mn-lt"/>
                <a:ea typeface="+mn-ea"/>
                <a:cs typeface="+mn-cs"/>
                <a:sym typeface="Arial" charset="0"/>
              </a:defRPr>
            </a:lvl1pPr>
            <a:lvl2pPr marL="457200" algn="l" rtl="0" fontAlgn="base">
              <a:spcBef>
                <a:spcPct val="0"/>
              </a:spcBef>
              <a:spcAft>
                <a:spcPct val="0"/>
              </a:spcAft>
              <a:defRPr sz="1400" kern="1200">
                <a:solidFill>
                  <a:schemeClr val="lt1"/>
                </a:solidFill>
                <a:latin typeface="+mn-lt"/>
                <a:ea typeface="+mn-ea"/>
                <a:cs typeface="+mn-cs"/>
                <a:sym typeface="Arial" charset="0"/>
              </a:defRPr>
            </a:lvl2pPr>
            <a:lvl3pPr marL="914400" algn="l" rtl="0" fontAlgn="base">
              <a:spcBef>
                <a:spcPct val="0"/>
              </a:spcBef>
              <a:spcAft>
                <a:spcPct val="0"/>
              </a:spcAft>
              <a:defRPr sz="1400" kern="1200">
                <a:solidFill>
                  <a:schemeClr val="lt1"/>
                </a:solidFill>
                <a:latin typeface="+mn-lt"/>
                <a:ea typeface="+mn-ea"/>
                <a:cs typeface="+mn-cs"/>
                <a:sym typeface="Arial" charset="0"/>
              </a:defRPr>
            </a:lvl3pPr>
            <a:lvl4pPr marL="1371600" algn="l" rtl="0" fontAlgn="base">
              <a:spcBef>
                <a:spcPct val="0"/>
              </a:spcBef>
              <a:spcAft>
                <a:spcPct val="0"/>
              </a:spcAft>
              <a:defRPr sz="1400" kern="1200">
                <a:solidFill>
                  <a:schemeClr val="lt1"/>
                </a:solidFill>
                <a:latin typeface="+mn-lt"/>
                <a:ea typeface="+mn-ea"/>
                <a:cs typeface="+mn-cs"/>
                <a:sym typeface="Arial" charset="0"/>
              </a:defRPr>
            </a:lvl4pPr>
            <a:lvl5pPr marL="1828800" algn="l" rtl="0" fontAlgn="base">
              <a:spcBef>
                <a:spcPct val="0"/>
              </a:spcBef>
              <a:spcAft>
                <a:spcPct val="0"/>
              </a:spcAft>
              <a:defRPr sz="1400" kern="1200">
                <a:solidFill>
                  <a:schemeClr val="lt1"/>
                </a:solidFill>
                <a:latin typeface="+mn-lt"/>
                <a:ea typeface="+mn-ea"/>
                <a:cs typeface="+mn-cs"/>
                <a:sym typeface="Arial" charset="0"/>
              </a:defRPr>
            </a:lvl5pPr>
            <a:lvl6pPr marL="2286000" algn="l" defTabSz="457200" rtl="0" eaLnBrk="1" latinLnBrk="0" hangingPunct="1">
              <a:defRPr sz="1400" kern="1200">
                <a:solidFill>
                  <a:schemeClr val="lt1"/>
                </a:solidFill>
                <a:latin typeface="+mn-lt"/>
                <a:ea typeface="+mn-ea"/>
                <a:cs typeface="+mn-cs"/>
                <a:sym typeface="Arial" charset="0"/>
              </a:defRPr>
            </a:lvl6pPr>
            <a:lvl7pPr marL="2743200" algn="l" defTabSz="457200" rtl="0" eaLnBrk="1" latinLnBrk="0" hangingPunct="1">
              <a:defRPr sz="1400" kern="1200">
                <a:solidFill>
                  <a:schemeClr val="lt1"/>
                </a:solidFill>
                <a:latin typeface="+mn-lt"/>
                <a:ea typeface="+mn-ea"/>
                <a:cs typeface="+mn-cs"/>
                <a:sym typeface="Arial" charset="0"/>
              </a:defRPr>
            </a:lvl7pPr>
            <a:lvl8pPr marL="3200400" algn="l" defTabSz="457200" rtl="0" eaLnBrk="1" latinLnBrk="0" hangingPunct="1">
              <a:defRPr sz="1400" kern="1200">
                <a:solidFill>
                  <a:schemeClr val="lt1"/>
                </a:solidFill>
                <a:latin typeface="+mn-lt"/>
                <a:ea typeface="+mn-ea"/>
                <a:cs typeface="+mn-cs"/>
                <a:sym typeface="Arial" charset="0"/>
              </a:defRPr>
            </a:lvl8pPr>
            <a:lvl9pPr marL="3657600" algn="l" defTabSz="457200" rtl="0" eaLnBrk="1" latinLnBrk="0" hangingPunct="1">
              <a:defRPr sz="1400" kern="1200">
                <a:solidFill>
                  <a:schemeClr val="lt1"/>
                </a:solidFill>
                <a:latin typeface="+mn-lt"/>
                <a:ea typeface="+mn-ea"/>
                <a:cs typeface="+mn-cs"/>
                <a:sym typeface="Arial" charset="0"/>
              </a:defRPr>
            </a:lvl9pPr>
          </a:lstStyle>
          <a:p>
            <a:pPr algn="ctr"/>
            <a:r>
              <a:rPr lang="en-US" sz="1000" dirty="0">
                <a:solidFill>
                  <a:srgbClr val="000000"/>
                </a:solidFill>
                <a:latin typeface="Segoe UI" panose="020B0502040204020203" pitchFamily="34" charset="0"/>
                <a:cs typeface="Segoe UI" panose="020B0502040204020203" pitchFamily="34" charset="0"/>
              </a:rPr>
              <a:t>Private &amp; 5G Wi-Fi Convergence</a:t>
            </a:r>
          </a:p>
        </p:txBody>
      </p:sp>
      <p:pic>
        <p:nvPicPr>
          <p:cNvPr id="42" name="Picture 41">
            <a:extLst>
              <a:ext uri="{FF2B5EF4-FFF2-40B4-BE49-F238E27FC236}">
                <a16:creationId xmlns:a16="http://schemas.microsoft.com/office/drawing/2014/main" id="{8F24AAD2-DCE4-5729-99DB-EB87B4FDAE89}"/>
              </a:ext>
            </a:extLst>
          </p:cNvPr>
          <p:cNvPicPr>
            <a:picLocks noChangeAspect="1"/>
          </p:cNvPicPr>
          <p:nvPr/>
        </p:nvPicPr>
        <p:blipFill>
          <a:blip r:embed="rId7" cstate="print">
            <a:extLst>
              <a:ext uri="{28A0092B-C50C-407E-A947-70E740481C1C}">
                <a14:useLocalDpi xmlns:a14="http://schemas.microsoft.com/office/drawing/2010/main"/>
              </a:ext>
            </a:extLst>
          </a:blip>
          <a:srcRect/>
          <a:stretch/>
        </p:blipFill>
        <p:spPr>
          <a:xfrm>
            <a:off x="7984780" y="2023263"/>
            <a:ext cx="236571" cy="216000"/>
          </a:xfrm>
          <a:prstGeom prst="rect">
            <a:avLst/>
          </a:prstGeom>
        </p:spPr>
      </p:pic>
      <p:sp>
        <p:nvSpPr>
          <p:cNvPr id="43" name="Rectangle: Rounded Corners 42">
            <a:extLst>
              <a:ext uri="{FF2B5EF4-FFF2-40B4-BE49-F238E27FC236}">
                <a16:creationId xmlns:a16="http://schemas.microsoft.com/office/drawing/2014/main" id="{CC40F41F-A706-B085-5F3B-527AC76B9CD2}"/>
              </a:ext>
            </a:extLst>
          </p:cNvPr>
          <p:cNvSpPr/>
          <p:nvPr/>
        </p:nvSpPr>
        <p:spPr>
          <a:xfrm>
            <a:off x="7573400" y="5323029"/>
            <a:ext cx="1391088" cy="640080"/>
          </a:xfrm>
          <a:prstGeom prst="roundRect">
            <a:avLst>
              <a:gd name="adj" fmla="val 4969"/>
            </a:avLst>
          </a:prstGeom>
          <a:gradFill flip="none" rotWithShape="1">
            <a:gsLst>
              <a:gs pos="0">
                <a:srgbClr val="072CE7">
                  <a:shade val="30000"/>
                  <a:satMod val="115000"/>
                </a:srgbClr>
              </a:gs>
              <a:gs pos="50000">
                <a:srgbClr val="072CE7">
                  <a:shade val="67500"/>
                  <a:satMod val="115000"/>
                </a:srgbClr>
              </a:gs>
              <a:gs pos="100000">
                <a:srgbClr val="072CE7"/>
              </a:gs>
            </a:gsLst>
            <a:lin ang="5400000" scaled="1"/>
            <a:tileRect/>
          </a:gradFill>
          <a:ln w="3175">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400" kern="1200">
                <a:solidFill>
                  <a:schemeClr val="lt1"/>
                </a:solidFill>
                <a:latin typeface="+mn-lt"/>
                <a:ea typeface="+mn-ea"/>
                <a:cs typeface="+mn-cs"/>
                <a:sym typeface="Arial" charset="0"/>
              </a:defRPr>
            </a:lvl1pPr>
            <a:lvl2pPr marL="457200" algn="l" rtl="0" fontAlgn="base">
              <a:spcBef>
                <a:spcPct val="0"/>
              </a:spcBef>
              <a:spcAft>
                <a:spcPct val="0"/>
              </a:spcAft>
              <a:defRPr sz="1400" kern="1200">
                <a:solidFill>
                  <a:schemeClr val="lt1"/>
                </a:solidFill>
                <a:latin typeface="+mn-lt"/>
                <a:ea typeface="+mn-ea"/>
                <a:cs typeface="+mn-cs"/>
                <a:sym typeface="Arial" charset="0"/>
              </a:defRPr>
            </a:lvl2pPr>
            <a:lvl3pPr marL="914400" algn="l" rtl="0" fontAlgn="base">
              <a:spcBef>
                <a:spcPct val="0"/>
              </a:spcBef>
              <a:spcAft>
                <a:spcPct val="0"/>
              </a:spcAft>
              <a:defRPr sz="1400" kern="1200">
                <a:solidFill>
                  <a:schemeClr val="lt1"/>
                </a:solidFill>
                <a:latin typeface="+mn-lt"/>
                <a:ea typeface="+mn-ea"/>
                <a:cs typeface="+mn-cs"/>
                <a:sym typeface="Arial" charset="0"/>
              </a:defRPr>
            </a:lvl3pPr>
            <a:lvl4pPr marL="1371600" algn="l" rtl="0" fontAlgn="base">
              <a:spcBef>
                <a:spcPct val="0"/>
              </a:spcBef>
              <a:spcAft>
                <a:spcPct val="0"/>
              </a:spcAft>
              <a:defRPr sz="1400" kern="1200">
                <a:solidFill>
                  <a:schemeClr val="lt1"/>
                </a:solidFill>
                <a:latin typeface="+mn-lt"/>
                <a:ea typeface="+mn-ea"/>
                <a:cs typeface="+mn-cs"/>
                <a:sym typeface="Arial" charset="0"/>
              </a:defRPr>
            </a:lvl4pPr>
            <a:lvl5pPr marL="1828800" algn="l" rtl="0" fontAlgn="base">
              <a:spcBef>
                <a:spcPct val="0"/>
              </a:spcBef>
              <a:spcAft>
                <a:spcPct val="0"/>
              </a:spcAft>
              <a:defRPr sz="1400" kern="1200">
                <a:solidFill>
                  <a:schemeClr val="lt1"/>
                </a:solidFill>
                <a:latin typeface="+mn-lt"/>
                <a:ea typeface="+mn-ea"/>
                <a:cs typeface="+mn-cs"/>
                <a:sym typeface="Arial" charset="0"/>
              </a:defRPr>
            </a:lvl5pPr>
            <a:lvl6pPr marL="2286000" algn="l" defTabSz="457200" rtl="0" eaLnBrk="1" latinLnBrk="0" hangingPunct="1">
              <a:defRPr sz="1400" kern="1200">
                <a:solidFill>
                  <a:schemeClr val="lt1"/>
                </a:solidFill>
                <a:latin typeface="+mn-lt"/>
                <a:ea typeface="+mn-ea"/>
                <a:cs typeface="+mn-cs"/>
                <a:sym typeface="Arial" charset="0"/>
              </a:defRPr>
            </a:lvl6pPr>
            <a:lvl7pPr marL="2743200" algn="l" defTabSz="457200" rtl="0" eaLnBrk="1" latinLnBrk="0" hangingPunct="1">
              <a:defRPr sz="1400" kern="1200">
                <a:solidFill>
                  <a:schemeClr val="lt1"/>
                </a:solidFill>
                <a:latin typeface="+mn-lt"/>
                <a:ea typeface="+mn-ea"/>
                <a:cs typeface="+mn-cs"/>
                <a:sym typeface="Arial" charset="0"/>
              </a:defRPr>
            </a:lvl7pPr>
            <a:lvl8pPr marL="3200400" algn="l" defTabSz="457200" rtl="0" eaLnBrk="1" latinLnBrk="0" hangingPunct="1">
              <a:defRPr sz="1400" kern="1200">
                <a:solidFill>
                  <a:schemeClr val="lt1"/>
                </a:solidFill>
                <a:latin typeface="+mn-lt"/>
                <a:ea typeface="+mn-ea"/>
                <a:cs typeface="+mn-cs"/>
                <a:sym typeface="Arial" charset="0"/>
              </a:defRPr>
            </a:lvl8pPr>
            <a:lvl9pPr marL="3657600" algn="l" defTabSz="457200" rtl="0" eaLnBrk="1" latinLnBrk="0" hangingPunct="1">
              <a:defRPr sz="1400" kern="1200">
                <a:solidFill>
                  <a:schemeClr val="lt1"/>
                </a:solidFill>
                <a:latin typeface="+mn-lt"/>
                <a:ea typeface="+mn-ea"/>
                <a:cs typeface="+mn-cs"/>
                <a:sym typeface="Arial" charset="0"/>
              </a:defRPr>
            </a:lvl9pPr>
          </a:lstStyle>
          <a:p>
            <a:pPr algn="ctr"/>
            <a:r>
              <a:rPr lang="en-US" sz="1000" b="1" dirty="0">
                <a:solidFill>
                  <a:schemeClr val="bg1"/>
                </a:solidFill>
                <a:latin typeface="Segoe UI" panose="020B0502040204020203" pitchFamily="34" charset="0"/>
                <a:cs typeface="Segoe UI" panose="020B0502040204020203" pitchFamily="34" charset="0"/>
                <a:sym typeface="Asap"/>
              </a:rPr>
              <a:t>Enterprise Connectivity Forum</a:t>
            </a:r>
            <a:endParaRPr lang="en-US" sz="1000" b="1" dirty="0">
              <a:solidFill>
                <a:schemeClr val="bg1"/>
              </a:solidFill>
              <a:latin typeface="Segoe UI" panose="020B0502040204020203" pitchFamily="34" charset="0"/>
              <a:cs typeface="Segoe UI" panose="020B0502040204020203" pitchFamily="34" charset="0"/>
              <a:sym typeface="Arial"/>
            </a:endParaRPr>
          </a:p>
        </p:txBody>
      </p:sp>
    </p:spTree>
    <p:extLst>
      <p:ext uri="{BB962C8B-B14F-4D97-AF65-F5344CB8AC3E}">
        <p14:creationId xmlns:p14="http://schemas.microsoft.com/office/powerpoint/2010/main" val="4999736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B5278733-69AD-490C-B9F0-8948BCCC5DF8}"/>
              </a:ext>
            </a:extLst>
          </p:cNvPr>
          <p:cNvSpPr>
            <a:spLocks noGrp="1"/>
          </p:cNvSpPr>
          <p:nvPr>
            <p:ph type="title"/>
          </p:nvPr>
        </p:nvSpPr>
        <p:spPr/>
        <p:txBody>
          <a:bodyPr/>
          <a:lstStyle/>
          <a:p>
            <a:r>
              <a:rPr lang="en-US" dirty="0"/>
              <a:t>Further information</a:t>
            </a:r>
          </a:p>
        </p:txBody>
      </p:sp>
      <p:sp>
        <p:nvSpPr>
          <p:cNvPr id="6147" name="Rectangle 3"/>
          <p:cNvSpPr>
            <a:spLocks noGrp="1" noChangeArrowheads="1"/>
          </p:cNvSpPr>
          <p:nvPr>
            <p:ph idx="1"/>
          </p:nvPr>
        </p:nvSpPr>
        <p:spPr>
          <a:xfrm>
            <a:off x="323528" y="1981200"/>
            <a:ext cx="8496944" cy="4114800"/>
          </a:xfrm>
        </p:spPr>
        <p:txBody>
          <a:bodyPr/>
          <a:lstStyle/>
          <a:p>
            <a:r>
              <a:rPr lang="en-US" altLang="en-US" sz="2000" dirty="0"/>
              <a:t>Current work areas </a:t>
            </a:r>
            <a:r>
              <a:rPr lang="en-US" altLang="en-US" sz="2000" dirty="0">
                <a:hlinkClick r:id="rId3"/>
              </a:rPr>
              <a:t>https://wballiance.com/wba-program-overview-2024/</a:t>
            </a:r>
            <a:endParaRPr lang="en-US" altLang="en-US" sz="2000" dirty="0"/>
          </a:p>
          <a:p>
            <a:r>
              <a:rPr lang="en-US" altLang="en-US" sz="2000" dirty="0"/>
              <a:t>WBA resource center </a:t>
            </a:r>
            <a:r>
              <a:rPr lang="en-US" altLang="en-US" sz="2000" dirty="0">
                <a:hlinkClick r:id="rId4"/>
              </a:rPr>
              <a:t>https://wballiance.com/resource/</a:t>
            </a:r>
            <a:r>
              <a:rPr lang="en-US" altLang="en-US" sz="2000" dirty="0"/>
              <a:t> </a:t>
            </a:r>
          </a:p>
          <a:p>
            <a:r>
              <a:rPr lang="en-US" altLang="en-US" sz="2000" dirty="0"/>
              <a:t>WBA events </a:t>
            </a:r>
            <a:r>
              <a:rPr lang="en-US" altLang="en-US" sz="2000" dirty="0">
                <a:hlinkClick r:id="rId5"/>
              </a:rPr>
              <a:t>https://wballiance.com/events-awards/</a:t>
            </a:r>
            <a:r>
              <a:rPr lang="en-US" altLang="en-US" sz="2000" dirty="0"/>
              <a:t> </a:t>
            </a:r>
          </a:p>
          <a:p>
            <a:r>
              <a:rPr lang="en-US" altLang="en-US" sz="2000" dirty="0"/>
              <a:t>WBA memberships: </a:t>
            </a:r>
            <a:r>
              <a:rPr lang="en-US" altLang="en-US" sz="2000" dirty="0">
                <a:hlinkClick r:id="rId6"/>
              </a:rPr>
              <a:t>https://wballiance.com/membership/</a:t>
            </a:r>
            <a:r>
              <a:rPr lang="en-US" altLang="en-US" sz="2000" dirty="0"/>
              <a:t> </a:t>
            </a:r>
          </a:p>
          <a:p>
            <a:endParaRPr lang="en-US" altLang="en-US" sz="2000" dirty="0"/>
          </a:p>
          <a:p>
            <a:r>
              <a:rPr lang="en-GB" altLang="en-US" sz="2000" dirty="0"/>
              <a:t>Further WBA information at </a:t>
            </a:r>
            <a:r>
              <a:rPr lang="en-GB" altLang="en-US" sz="2000" dirty="0">
                <a:hlinkClick r:id="rId7"/>
              </a:rPr>
              <a:t>https://wballiance.com/</a:t>
            </a:r>
            <a:r>
              <a:rPr lang="en-GB" altLang="en-US" sz="2000" dirty="0"/>
              <a:t> </a:t>
            </a:r>
          </a:p>
        </p:txBody>
      </p:sp>
      <p:sp>
        <p:nvSpPr>
          <p:cNvPr id="7171" name="Date Placeholder 3"/>
          <p:cNvSpPr>
            <a:spLocks noGrp="1"/>
          </p:cNvSpPr>
          <p:nvPr>
            <p:ph type="dt" sz="half" idx="10"/>
          </p:nvPr>
        </p:nvSpPr>
        <p:spPr>
          <a:xfrm>
            <a:off x="684213" y="332601"/>
            <a:ext cx="942566"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None/>
            </a:pPr>
            <a:r>
              <a:rPr lang="en-US" altLang="en-US" sz="1800" dirty="0"/>
              <a:t>July 2024</a:t>
            </a:r>
          </a:p>
        </p:txBody>
      </p:sp>
      <p:sp>
        <p:nvSpPr>
          <p:cNvPr id="10" name="Footer Placeholder 4">
            <a:extLst>
              <a:ext uri="{FF2B5EF4-FFF2-40B4-BE49-F238E27FC236}">
                <a16:creationId xmlns:a16="http://schemas.microsoft.com/office/drawing/2014/main" id="{00CD4761-C037-425C-B273-F6281BEC4215}"/>
              </a:ext>
            </a:extLst>
          </p:cNvPr>
          <p:cNvSpPr>
            <a:spLocks noGrp="1"/>
          </p:cNvSpPr>
          <p:nvPr>
            <p:ph type="ftr" sz="quarter" idx="11"/>
          </p:nvPr>
        </p:nvSpPr>
        <p:spPr>
          <a:xfrm>
            <a:off x="7182975" y="6475413"/>
            <a:ext cx="1360950"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Necati Canpolat, Intel</a:t>
            </a:r>
          </a:p>
        </p:txBody>
      </p:sp>
      <p:sp>
        <p:nvSpPr>
          <p:cNvPr id="11" name="Slide Number Placeholder 5">
            <a:extLst>
              <a:ext uri="{FF2B5EF4-FFF2-40B4-BE49-F238E27FC236}">
                <a16:creationId xmlns:a16="http://schemas.microsoft.com/office/drawing/2014/main" id="{CDFE87F7-DD82-42BB-9232-55F0F6D60676}"/>
              </a:ext>
            </a:extLst>
          </p:cNvPr>
          <p:cNvSpPr>
            <a:spLocks noGrp="1"/>
          </p:cNvSpPr>
          <p:nvPr>
            <p:ph type="sldNum" sz="quarter" idx="12"/>
          </p:nvPr>
        </p:nvSpPr>
        <p:spPr>
          <a:xfrm>
            <a:off x="4344988" y="6475413"/>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27138B0-886C-442D-A790-BBBA55B88C81}" type="slidenum">
              <a:rPr lang="en-GB" altLang="en-US" sz="1200" b="0"/>
              <a:pPr>
                <a:spcBef>
                  <a:spcPct val="0"/>
                </a:spcBef>
                <a:buFontTx/>
                <a:buNone/>
              </a:pPr>
              <a:t>6</a:t>
            </a:fld>
            <a:endParaRPr lang="en-GB" altLang="en-US" sz="1200" b="0" dirty="0"/>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Template>
  <TotalTime>0</TotalTime>
  <Words>524</Words>
  <Application>Microsoft Office PowerPoint</Application>
  <PresentationFormat>On-screen Show (4:3)</PresentationFormat>
  <Paragraphs>131</Paragraphs>
  <Slides>6</Slides>
  <Notes>2</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6</vt:i4>
      </vt:variant>
    </vt:vector>
  </HeadingPairs>
  <TitlesOfParts>
    <vt:vector size="14" baseType="lpstr">
      <vt:lpstr>ＭＳ Ｐゴシック</vt:lpstr>
      <vt:lpstr>Arial</vt:lpstr>
      <vt:lpstr>Asap</vt:lpstr>
      <vt:lpstr>Calibri</vt:lpstr>
      <vt:lpstr>Segoe UI</vt:lpstr>
      <vt:lpstr>Times New Roman</vt:lpstr>
      <vt:lpstr>802-11-Submission</vt:lpstr>
      <vt:lpstr>Custom Design</vt:lpstr>
      <vt:lpstr>Wireless Broadband Alliance (WBA) Liaison Report</vt:lpstr>
      <vt:lpstr>Wireless Broadband Alliance (WBA)</vt:lpstr>
      <vt:lpstr>WBA ORGANIZATION</vt:lpstr>
      <vt:lpstr>WBA Focus Areas</vt:lpstr>
      <vt:lpstr>TECHNICAL ACTIVITIES ROADMAP FOR 2024 WBA WORK GROUPS &amp; PROJECTS</vt:lpstr>
      <vt:lpstr>Further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2014-02-20T18:42:49Z</dcterms:created>
  <dcterms:modified xsi:type="dcterms:W3CDTF">2024-07-17T06:11:38Z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(2)UgYPB7JILeTwrnLnpN2B8EmvkdYMigKju63JAaKoAYdY0jy79QMmwPtX12GV8Q11Nb4OSOGn_x000d_
UIviNGv7svVSDzIZYkFJ8nUaolnrcAb0AyS1tq7PuIYABiEmXx+7smy+7gLoZX9Q2ID68H3d_x000d_
0tDVmiBqf9cDtnQqCVsrhsCZ0wSynKKsIr/LFfsgxmifYIhqY6ylmixvlTilVpdNW1qom3lY_x000d_
0aLScbDOiHrDN4w3Pb</vt:lpwstr>
  </property>
  <property fmtid="{D5CDD505-2E9C-101B-9397-08002B2CF9AE}" pid="3" name="_ms_pID_725343_00">
    <vt:lpwstr>_</vt:lpwstr>
  </property>
  <property fmtid="{D5CDD505-2E9C-101B-9397-08002B2CF9AE}" pid="4" name="_ms_pID_7253431">
    <vt:lpwstr>gdh7dv97kulMoRbA58HMqnQnQf3AZ/0sNnLjct0rSYnA==</vt:lpwstr>
  </property>
  <property fmtid="{D5CDD505-2E9C-101B-9397-08002B2CF9AE}" pid="5" name="_ms_pID_7253431_00">
    <vt:lpwstr>_</vt:lpwstr>
  </property>
  <property fmtid="{D5CDD505-2E9C-101B-9397-08002B2CF9AE}" pid="6" name="_new_ms_pID_72543">
    <vt:lpwstr>(3)KENUzmCPMuMMbkFT/eFMTjVnNUSTAajMWj0YmG/aFBNe1eUdD94rL8ZwqJeD7OobauZQndbR_x000d_
41s2u2p7AimLUMTxdNsRtSQpIWGLGijNF/wCfmpJMXP/LEL1Aq1rynDUPxgi35kw9WaJB/to_x000d_
Pg8yzS0CNsKEj6iiLWDOj0wWHJAAOePnlG3xQTqxVz+yJ8z8jj16pzs5IMaAY+8NGB+O3Jsa_x000d_
UeHrvCQvMqzqsbohho</vt:lpwstr>
  </property>
  <property fmtid="{D5CDD505-2E9C-101B-9397-08002B2CF9AE}" pid="7" name="_new_ms_pID_72543_00">
    <vt:lpwstr>_new_ms_pID_72543</vt:lpwstr>
  </property>
  <property fmtid="{D5CDD505-2E9C-101B-9397-08002B2CF9AE}" pid="8" name="_new_ms_pID_725431">
    <vt:lpwstr>v0CGH8ofhWhQPAQXNEUsQ+BfkiMy/q5W7X6firuwf7gH6Z9emREQkB_x000d_
5jhevB5OnahXD1sHWLJwzzTih4MIgF5Uctg1w+PGBt0guD+lWO8mrfrrv9kOPbWswN3b1uaV_x000d_
0OONHTPhKS6KqOm9Do9kLq1z4sdO0dRX3BvSUE7bhIDFIYKfH8QYndnBAt7Cmk0oJj/NfxHB_x000d_
ObEzcS3C5vOJGJuEVNew6J7KqZR6Bi7JVAuO</vt:lpwstr>
  </property>
  <property fmtid="{D5CDD505-2E9C-101B-9397-08002B2CF9AE}" pid="9" name="_new_ms_pID_725431_00">
    <vt:lpwstr>_new_ms_pID_725431</vt:lpwstr>
  </property>
  <property fmtid="{D5CDD505-2E9C-101B-9397-08002B2CF9AE}" pid="10" name="_new_ms_pID_725432">
    <vt:lpwstr>b/E9W7FyobRmtdlC3Ft4NSLcFd7eLvGcTAT/_x000d_
2ciIvoQ+L9DgpjyXKsibUXpC2BbifH66A64aWjBG/o+1Cp7NwLLrcnDV9zv6+PkSIB7n5QEu_x000d_
6dZcm+FTPJ/flR3WxFXQBw==</vt:lpwstr>
  </property>
  <property fmtid="{D5CDD505-2E9C-101B-9397-08002B2CF9AE}" pid="11" name="_new_ms_pID_725432_00">
    <vt:lpwstr>_new_ms_pID_725432</vt:lpwstr>
  </property>
  <property fmtid="{D5CDD505-2E9C-101B-9397-08002B2CF9AE}" pid="12" name="sflag">
    <vt:lpwstr>1399998135</vt:lpwstr>
  </property>
</Properties>
</file>