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72" r:id="rId4"/>
    <p:sldId id="267" r:id="rId5"/>
    <p:sldId id="274" r:id="rId6"/>
    <p:sldId id="268" r:id="rId7"/>
    <p:sldId id="273" r:id="rId8"/>
    <p:sldId id="26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5" d="100"/>
          <a:sy n="75" d="100"/>
        </p:scale>
        <p:origin x="132" y="-1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D5C0120D-BA35-4276-B9DA-D5BA2509ABF3}"/>
    <pc:docChg chg="modMainMaster">
      <pc:chgData name="Sigurd Schelstraete" userId="cc1875bc-5b00-4f0e-92c1-b5b7dcde1a21" providerId="ADAL" clId="{D5C0120D-BA35-4276-B9DA-D5BA2509ABF3}" dt="2024-07-14T19:28:56.213" v="3" actId="20577"/>
      <pc:docMkLst>
        <pc:docMk/>
      </pc:docMkLst>
      <pc:sldMasterChg chg="modSp mod">
        <pc:chgData name="Sigurd Schelstraete" userId="cc1875bc-5b00-4f0e-92c1-b5b7dcde1a21" providerId="ADAL" clId="{D5C0120D-BA35-4276-B9DA-D5BA2509ABF3}" dt="2024-07-14T19:28:56.213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D5C0120D-BA35-4276-B9DA-D5BA2509ABF3}" dt="2024-07-14T19:28:56.213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802.11-24/1267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considerations for UHR preamble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9C88558-EB2B-160C-7E5D-1669D867DA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867082"/>
              </p:ext>
            </p:extLst>
          </p:nvPr>
        </p:nvGraphicFramePr>
        <p:xfrm>
          <a:off x="1524000" y="2387057"/>
          <a:ext cx="9544050" cy="2928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9C88558-EB2B-160C-7E5D-1669D867DA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87057"/>
                        <a:ext cx="9544050" cy="29289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58A69-1782-BCBF-2133-23D02D946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ECF39-4ECB-9109-7EAC-B34C2A730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design requires careful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be able to accommodate all expected functionality (and associated signaling) for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Signaling bits in preamble are limited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submissions [1, 2] suggested an approach to avoid duplication between EHT and UHR functionality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Modes already supported in EHT don’t need to be supported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Duplication might lead to extra testing time and confusion in 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submissions [3] prioritize simplicity over avoidance of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PHY Version ID for all UHR transmissions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280BF-5537-008E-37F2-40F46E1FB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B7089-FE9D-BC7C-F7FF-93E9FB9A1C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FF3503-C556-5534-2599-0D736BD01D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22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58AF6-9992-15D7-EA78-B2C1522DE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34DAB-ED13-3731-5522-E8AA6FB57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Have we identified all the requirements for UHR preamble?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Invite further discussion on required functionalities before locking down preamble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Ways to avoid duplication (if desired) is not the only factor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looks at possible requirements that could impact preamble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Specifically: OFDMA support for 11be and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Invite others to formulate additional requirements (if any – e.g. LR, …) to allow for well-informed decision on preamble design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5E4E6-76A1-A6E4-A7E3-C747CB5BC9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AA2A2-EC9F-DC98-4516-CDD289F7D3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738065-613D-2CA0-C4C3-8D6744F04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24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EA36-6C1E-6988-1152-491A9870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11be/11bn mixed mode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02234-0BFD-53EA-A953-358978BF0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issue that would impact preamble design is whether we envision mixed use of 11be and 11bn in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a mode where a single (DL or UL) OFDMA transmission addresses a mix of 11be and 11bn capable STAs simultaneously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an interest in combined use of different 802.11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See: A-PPDU proposals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Proposed for 11bn/11ax mix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“Native” support for 11bn/11be mix would be simpler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 dependence on SST, DSO,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“Existing” UL OFDMA does not appear to prohibit a mix of 11ax and 11be user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Trigger frame sent in legacy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support for mixed DL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E93AE-C104-6F4D-9ED9-A749DAE5C3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F29C-2BFA-3B9E-D5B7-50C77919B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E7809-68E3-CE93-2A11-1B7955D97A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0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EA36-6C1E-6988-1152-491A9870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11be/11bn mixed mode OFDMA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02234-0BFD-53EA-A953-358978BF0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Being able to address both 11be and 11bn offers 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Increased efficiency (as opposed to having to partition 11be and 11bn STAs in separate groups)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seamless introduction of 11bn (AP) in legacy-11be (STA)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E93AE-C104-6F4D-9ED9-A749DAE5C3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F29C-2BFA-3B9E-D5B7-50C77919B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E7809-68E3-CE93-2A11-1B7955D97A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92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76F5-7454-46E1-411A-35D2B71F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preamble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2D6D9-A7AA-0052-FD8B-51F9B2F16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1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(DL) OFDMA transmission would have to meet a number of constraints: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 fully processed by both 11be and 11bn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not cause early termination for either type of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changes after U-SIG (if any) should be transparent to 11be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11be devices should be able to parse preamble – or at least the parts relevant for the 11be device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particular, 11be devices should see compatible EHT-SIG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Info fields could be identical for 11be and 11bn devices, or a new 11bn format could be defined for the User Info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Clearly, support of mixed 11be/11bn OFDMA mode would require careful consideration of preamble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78817-69CA-1AB8-3DD9-2831CB45B8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DEF08-A38B-EA5D-04A5-8106C2B9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5C024E-5599-94B6-35F7-DB8743AF20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24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DF97E-8E50-3A4B-F35B-EB544C58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CCF28-8B87-AEB8-0788-894D16C59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presented additional considerations that could impact preamble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such issue is the support of mixed 11be/11bn OFDMA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and other requirements need to be decided before making fundamental choices in preamble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2F504-0CFE-C168-3C6B-F8626E35CB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802D1-7A58-25D1-BA31-57CAA1D9C2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BC2F2C-1A96-FF00-2FAE-98EA988C2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7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BD766-308C-913B-05C7-61A6B776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3D25-F399-36D3-E9C1-CF46C55DE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include the following text 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shall have the ability to address a mix of EHT and UHR STAs in a single OFDMA transmission (UL or DL)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F43C2-1F5E-0DBE-F292-2F46FE6775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4B559-8719-FD4C-E75B-A23C2E56E3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C45286-75D6-2C1F-747D-451F631794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53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UHR preamble design options , IEEE 802.11-24/0428</a:t>
            </a:r>
          </a:p>
          <a:p>
            <a:r>
              <a:rPr lang="en-GB" dirty="0"/>
              <a:t>[2] UHR preamble design follow-up , IEEE 802.11-24/0774</a:t>
            </a:r>
          </a:p>
          <a:p>
            <a:r>
              <a:rPr lang="en-GB" dirty="0"/>
              <a:t>[3] UHR PPDU PHY Version, IEEE 802.11-24/0876</a:t>
            </a:r>
          </a:p>
          <a:p>
            <a:r>
              <a:rPr lang="en-GB" dirty="0"/>
              <a:t>[4] Discussion on A-PPDU follow-up, IEEE 802.11-24/0224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</TotalTime>
  <Words>700</Words>
  <Application>Microsoft Office PowerPoint</Application>
  <PresentationFormat>Widescreen</PresentationFormat>
  <Paragraphs>91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Further considerations for UHR preamble</vt:lpstr>
      <vt:lpstr>Introduction</vt:lpstr>
      <vt:lpstr>Purpose of submission</vt:lpstr>
      <vt:lpstr>11be/11bn mixed mode OFDMA</vt:lpstr>
      <vt:lpstr>11be/11bn mixed mode OFDMA (2)</vt:lpstr>
      <vt:lpstr>Impact on preamble design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keywords/>
  <cp:lastModifiedBy>Sigurd Schelstraete</cp:lastModifiedBy>
  <cp:revision>2</cp:revision>
  <cp:lastPrinted>1601-01-01T00:00:00Z</cp:lastPrinted>
  <dcterms:created xsi:type="dcterms:W3CDTF">2024-06-19T22:39:35Z</dcterms:created>
  <dcterms:modified xsi:type="dcterms:W3CDTF">2024-07-14T19:29:05Z</dcterms:modified>
  <cp:category>Sigurd Schelstraete, MaxLinear</cp:category>
</cp:coreProperties>
</file>