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Lst>
  <p:notesMasterIdLst>
    <p:notesMasterId r:id="rId9"/>
  </p:notesMasterIdLst>
  <p:handoutMasterIdLst>
    <p:handoutMasterId r:id="rId10"/>
  </p:handoutMasterIdLst>
  <p:sldIdLst>
    <p:sldId id="256" r:id="rId5"/>
    <p:sldId id="257" r:id="rId6"/>
    <p:sldId id="396" r:id="rId7"/>
    <p:sldId id="397" r:id="rId8"/>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94" autoAdjust="0"/>
    <p:restoredTop sz="81132" autoAdjust="0"/>
  </p:normalViewPr>
  <p:slideViewPr>
    <p:cSldViewPr>
      <p:cViewPr varScale="1">
        <p:scale>
          <a:sx n="67" d="100"/>
          <a:sy n="67" d="100"/>
        </p:scale>
        <p:origin x="1651" y="53"/>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802.11-23/0103r0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802.11-23/0103r0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July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Tuncer Baykas (</a:t>
            </a:r>
            <a:r>
              <a:rPr lang="en-GB" dirty="0" err="1"/>
              <a:t>Ofinno</a:t>
            </a:r>
            <a:r>
              <a:rPr lang="en-GB" dirty="0"/>
              <a:t>)</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Tuncer Baykas (</a:t>
            </a:r>
            <a:r>
              <a:rPr lang="en-GB" dirty="0" err="1"/>
              <a:t>Ofinno</a:t>
            </a:r>
            <a:r>
              <a:rPr lang="en-GB" dirty="0"/>
              <a:t>)</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November 2023</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6" name="Rectangle 4"/>
          <p:cNvSpPr>
            <a:spLocks noGrp="1" noChangeArrowheads="1"/>
          </p:cNvSpPr>
          <p:nvPr>
            <p:ph type="ftr" idx="11"/>
          </p:nvPr>
        </p:nvSpPr>
        <p:spPr>
          <a:ln/>
        </p:spPr>
        <p:txBody>
          <a:bodyPr/>
          <a:lstStyle>
            <a:lvl1pPr>
              <a:defRPr/>
            </a:lvl1pPr>
          </a:lstStyle>
          <a:p>
            <a:r>
              <a:rPr lang="en-GB" dirty="0"/>
              <a:t>Tuncer Baykas (</a:t>
            </a:r>
            <a:r>
              <a:rPr lang="en-GB" dirty="0" err="1"/>
              <a:t>Ofinno</a:t>
            </a:r>
            <a:r>
              <a:rPr lang="en-GB" dirty="0"/>
              <a:t>)</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2023</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Tuncer Baykas (Ofinno)</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4"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3"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July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dirty="0"/>
              <a:t>Tuncer Baykas (</a:t>
            </a:r>
            <a:r>
              <a:rPr lang="en-GB" dirty="0" err="1"/>
              <a:t>Ofinno</a:t>
            </a:r>
            <a:r>
              <a:rPr lang="en-GB" dirty="0"/>
              <a:t>)</a:t>
            </a:r>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496051"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11-24-1266r1</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July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2024-7-14</a:t>
            </a:r>
          </a:p>
        </p:txBody>
      </p:sp>
      <p:sp>
        <p:nvSpPr>
          <p:cNvPr id="6" name="Date Placeholder 3"/>
          <p:cNvSpPr>
            <a:spLocks noGrp="1"/>
          </p:cNvSpPr>
          <p:nvPr>
            <p:ph type="dt" idx="10"/>
          </p:nvPr>
        </p:nvSpPr>
        <p:spPr/>
        <p:txBody>
          <a:bodyPr/>
          <a:lstStyle/>
          <a:p>
            <a:r>
              <a:rPr lang="en-US" dirty="0"/>
              <a:t>May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dirty="0"/>
              <a:t>Tuncer Baykas (</a:t>
            </a:r>
            <a:r>
              <a:rPr lang="en-GB" dirty="0" err="1"/>
              <a:t>Ofinno</a:t>
            </a:r>
            <a:r>
              <a:rPr lang="en-GB"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4" name="Date Placeholder 3"/>
          <p:cNvSpPr>
            <a:spLocks noGrp="1"/>
          </p:cNvSpPr>
          <p:nvPr>
            <p:ph type="dt" idx="10"/>
          </p:nvPr>
        </p:nvSpPr>
        <p:spPr/>
        <p:txBody>
          <a:bodyPr/>
          <a:lstStyle/>
          <a:p>
            <a:r>
              <a:rPr lang="en-US" dirty="0"/>
              <a:t>May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dirty="0"/>
              <a:t>Tuncer Baykas (</a:t>
            </a:r>
            <a:r>
              <a:rPr lang="en-GB" dirty="0" err="1"/>
              <a:t>Ofinno</a:t>
            </a:r>
            <a:r>
              <a:rPr lang="en-GB" dirty="0"/>
              <a:t>)</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had one meeting on Monday PM2.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523853893"/>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EFBA7E-FAE2-F78B-0BAE-25FB186B7826}"/>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EB59ACD1-9C33-02B7-EC18-771839F040B1}"/>
              </a:ext>
            </a:extLst>
          </p:cNvPr>
          <p:cNvSpPr>
            <a:spLocks noGrp="1"/>
          </p:cNvSpPr>
          <p:nvPr>
            <p:ph type="ftr" idx="11"/>
          </p:nvPr>
        </p:nvSpPr>
        <p:spPr/>
        <p:txBody>
          <a:bodyPr/>
          <a:lstStyle/>
          <a:p>
            <a:r>
              <a:rPr lang="en-GB"/>
              <a:t>Tuncer Baykas (Ofinno)</a:t>
            </a:r>
            <a:endParaRPr lang="en-GB" dirty="0"/>
          </a:p>
        </p:txBody>
      </p:sp>
      <p:sp>
        <p:nvSpPr>
          <p:cNvPr id="6" name="Slide Number Placeholder 5">
            <a:extLst>
              <a:ext uri="{FF2B5EF4-FFF2-40B4-BE49-F238E27FC236}">
                <a16:creationId xmlns:a16="http://schemas.microsoft.com/office/drawing/2014/main" id="{97D1FEEA-2D54-A8F4-B71F-5B6279ADB9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The 802.19 ballot on the approval of  802.15.4ab Coexistence Assessment (CA) document  closed on June 30. The results are:</a:t>
            </a:r>
          </a:p>
          <a:p>
            <a:pPr marL="0" indent="0">
              <a:spcAft>
                <a:spcPts val="0"/>
              </a:spcAft>
            </a:pPr>
            <a:r>
              <a:rPr lang="en-US" sz="2000" b="0" kern="0" dirty="0">
                <a:solidFill>
                  <a:srgbClr val="222222"/>
                </a:solidFill>
                <a:highlight>
                  <a:srgbClr val="FFFFFF"/>
                </a:highlight>
                <a:latin typeface="Arial" panose="020B0604020202020204" pitchFamily="34" charset="0"/>
              </a:rPr>
              <a:t> </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Yes                        11</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No                         10</a:t>
            </a:r>
          </a:p>
          <a:p>
            <a:pPr marL="0" indent="0">
              <a:spcBef>
                <a:spcPts val="0"/>
              </a:spcBef>
              <a:spcAft>
                <a:spcPts val="0"/>
              </a:spcAft>
            </a:pPr>
            <a:r>
              <a:rPr lang="en-US" b="0" kern="0" dirty="0">
                <a:solidFill>
                  <a:srgbClr val="222222"/>
                </a:solidFill>
                <a:highlight>
                  <a:srgbClr val="FFFFFF"/>
                </a:highlight>
                <a:latin typeface="Calibri" panose="020F0502020204030204" pitchFamily="34" charset="0"/>
              </a:rPr>
              <a:t>Abstain                 0</a:t>
            </a:r>
          </a:p>
          <a:p>
            <a:pPr marL="0" indent="0">
              <a:spcAft>
                <a:spcPts val="0"/>
              </a:spcAft>
            </a:pPr>
            <a:r>
              <a:rPr lang="en-US" sz="2000" b="0" kern="0" dirty="0">
                <a:solidFill>
                  <a:srgbClr val="222222"/>
                </a:solidFill>
                <a:highlight>
                  <a:srgbClr val="FFFFFF"/>
                </a:highlight>
                <a:latin typeface="Arial" panose="020B0604020202020204" pitchFamily="34" charset="0"/>
              </a:rPr>
              <a:t> </a:t>
            </a:r>
          </a:p>
          <a:p>
            <a:pPr>
              <a:spcAft>
                <a:spcPts val="0"/>
              </a:spcAft>
            </a:pPr>
            <a:r>
              <a:rPr lang="en-US" sz="2000" kern="0" dirty="0">
                <a:solidFill>
                  <a:srgbClr val="222222"/>
                </a:solidFill>
                <a:highlight>
                  <a:srgbClr val="FFFFFF"/>
                </a:highlight>
                <a:latin typeface="Arial" panose="020B0604020202020204" pitchFamily="34" charset="0"/>
              </a:rPr>
              <a:t>The CA document was not approved.</a:t>
            </a:r>
            <a:endParaRPr lang="en-US" sz="2000" b="0" kern="0" dirty="0">
              <a:solidFill>
                <a:srgbClr val="222222"/>
              </a:solidFill>
              <a:highlight>
                <a:srgbClr val="FFFFFF"/>
              </a:highlight>
              <a:latin typeface="Arial" panose="020B0604020202020204" pitchFamily="34" charset="0"/>
            </a:endParaRPr>
          </a:p>
          <a:p>
            <a:pPr>
              <a:spcAft>
                <a:spcPts val="0"/>
              </a:spcAft>
            </a:pPr>
            <a:r>
              <a:rPr lang="en-US" sz="2000" b="0" kern="0" dirty="0">
                <a:solidFill>
                  <a:srgbClr val="222222"/>
                </a:solidFill>
                <a:highlight>
                  <a:srgbClr val="FFFFFF"/>
                </a:highlight>
                <a:latin typeface="Arial" panose="020B0604020202020204" pitchFamily="34" charset="0"/>
              </a:rPr>
              <a:t>39 comments were received during the ballot.</a:t>
            </a:r>
          </a:p>
          <a:p>
            <a:endParaRPr lang="en-US" kern="0" dirty="0"/>
          </a:p>
        </p:txBody>
      </p:sp>
    </p:spTree>
    <p:extLst>
      <p:ext uri="{BB962C8B-B14F-4D97-AF65-F5344CB8AC3E}">
        <p14:creationId xmlns:p14="http://schemas.microsoft.com/office/powerpoint/2010/main" val="26022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EFBA7E-FAE2-F78B-0BAE-25FB186B7826}"/>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EB59ACD1-9C33-02B7-EC18-771839F040B1}"/>
              </a:ext>
            </a:extLst>
          </p:cNvPr>
          <p:cNvSpPr>
            <a:spLocks noGrp="1"/>
          </p:cNvSpPr>
          <p:nvPr>
            <p:ph type="ftr" idx="11"/>
          </p:nvPr>
        </p:nvSpPr>
        <p:spPr/>
        <p:txBody>
          <a:bodyPr/>
          <a:lstStyle/>
          <a:p>
            <a:r>
              <a:rPr lang="en-GB"/>
              <a:t>Tuncer Baykas (Ofinno)</a:t>
            </a:r>
            <a:endParaRPr lang="en-GB" dirty="0"/>
          </a:p>
        </p:txBody>
      </p:sp>
      <p:sp>
        <p:nvSpPr>
          <p:cNvPr id="6" name="Slide Number Placeholder 5">
            <a:extLst>
              <a:ext uri="{FF2B5EF4-FFF2-40B4-BE49-F238E27FC236}">
                <a16:creationId xmlns:a16="http://schemas.microsoft.com/office/drawing/2014/main" id="{97D1FEEA-2D54-A8F4-B71F-5B6279ADB98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5866343"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19-24/0024, </a:t>
            </a:r>
            <a:r>
              <a:rPr lang="en-US" sz="2000" kern="0" dirty="0"/>
              <a:t>“Latest measured radio use over 920 MHz band in Kansai area of Japan ” </a:t>
            </a:r>
          </a:p>
          <a:p>
            <a:pPr marL="0">
              <a:spcAft>
                <a:spcPts val="0"/>
              </a:spcAft>
            </a:pPr>
            <a:r>
              <a:rPr lang="en-US" sz="2000" kern="0" dirty="0" err="1"/>
              <a:t>Kazuni</a:t>
            </a:r>
            <a:r>
              <a:rPr lang="en-US" sz="2000" kern="0" dirty="0"/>
              <a:t> </a:t>
            </a:r>
            <a:r>
              <a:rPr lang="en-US" sz="2000" kern="0" dirty="0" err="1"/>
              <a:t>Yato</a:t>
            </a:r>
            <a:r>
              <a:rPr lang="en-US" sz="2000" kern="0" dirty="0"/>
              <a:t> et. al. </a:t>
            </a:r>
          </a:p>
          <a:p>
            <a:pPr marL="0">
              <a:spcAft>
                <a:spcPts val="0"/>
              </a:spcAft>
            </a:pPr>
            <a:endParaRPr lang="en-US" sz="2000" kern="0" dirty="0"/>
          </a:p>
          <a:p>
            <a:pPr marL="0">
              <a:spcAft>
                <a:spcPts val="0"/>
              </a:spcAft>
            </a:pPr>
            <a:r>
              <a:rPr lang="en-US" sz="2000" kern="0" dirty="0"/>
              <a:t>https://mentor.ieee.org/802.19/dcn/24/19-24-0024-00-003a-latest-measured-radio-use-over-920-mhz-band-in-kansai-area-of-japan.pptx</a:t>
            </a:r>
          </a:p>
          <a:p>
            <a:pPr>
              <a:spcAft>
                <a:spcPts val="0"/>
              </a:spcAft>
            </a:pPr>
            <a:endParaRPr lang="en-US" sz="2000" kern="0" dirty="0"/>
          </a:p>
          <a:p>
            <a:pPr>
              <a:spcAft>
                <a:spcPts val="0"/>
              </a:spcAft>
            </a:pPr>
            <a:endParaRPr lang="en-US" sz="2000" kern="0" dirty="0"/>
          </a:p>
          <a:p>
            <a:pPr>
              <a:spcAft>
                <a:spcPts val="0"/>
              </a:spcAft>
            </a:pPr>
            <a:endParaRPr lang="en-US" kern="0" dirty="0"/>
          </a:p>
        </p:txBody>
      </p:sp>
      <p:pic>
        <p:nvPicPr>
          <p:cNvPr id="2" name="Picture 1">
            <a:extLst>
              <a:ext uri="{FF2B5EF4-FFF2-40B4-BE49-F238E27FC236}">
                <a16:creationId xmlns:a16="http://schemas.microsoft.com/office/drawing/2014/main" id="{1FAE830C-C407-1B49-E895-A338AB403343}"/>
              </a:ext>
            </a:extLst>
          </p:cNvPr>
          <p:cNvPicPr>
            <a:picLocks noChangeAspect="1"/>
          </p:cNvPicPr>
          <p:nvPr/>
        </p:nvPicPr>
        <p:blipFill>
          <a:blip r:embed="rId2"/>
          <a:stretch>
            <a:fillRect/>
          </a:stretch>
        </p:blipFill>
        <p:spPr>
          <a:xfrm>
            <a:off x="6094943" y="1299635"/>
            <a:ext cx="5974598" cy="5188146"/>
          </a:xfrm>
          <a:prstGeom prst="rect">
            <a:avLst/>
          </a:prstGeom>
        </p:spPr>
      </p:pic>
    </p:spTree>
    <p:extLst>
      <p:ext uri="{BB962C8B-B14F-4D97-AF65-F5344CB8AC3E}">
        <p14:creationId xmlns:p14="http://schemas.microsoft.com/office/powerpoint/2010/main" val="1887697473"/>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C679E-BCDB-4A5C-A38F-ECA97E9DDB64}">
  <ds:schemaRefs>
    <ds:schemaRef ds:uri="http://purl.org/dc/dcmitype/"/>
    <ds:schemaRef ds:uri="http://schemas.openxmlformats.org/package/2006/metadata/core-properties"/>
    <ds:schemaRef ds:uri="http://purl.org/dc/terms/"/>
    <ds:schemaRef ds:uri="ba37140e-f4c5-4a6c-a9b4-20a691ce6c8a"/>
    <ds:schemaRef ds:uri="http://schemas.microsoft.com/office/2006/documentManagement/types"/>
    <ds:schemaRef ds:uri="http://schemas.microsoft.com/office/2006/metadata/properties"/>
    <ds:schemaRef ds:uri="cc9c437c-ae0c-4066-8d90-a0f7de786127"/>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D6226DE-9941-4687-A049-5E39BD535331}">
  <ds:schemaRefs>
    <ds:schemaRef ds:uri="http://schemas.microsoft.com/sharepoint/v3/contenttype/forms"/>
  </ds:schemaRefs>
</ds:datastoreItem>
</file>

<file path=customXml/itemProps3.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36150</TotalTime>
  <Words>308</Words>
  <Application>Microsoft Office PowerPoint</Application>
  <PresentationFormat>Widescreen</PresentationFormat>
  <Paragraphs>58</Paragraphs>
  <Slides>4</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Calibri</vt:lpstr>
      <vt:lpstr>Times New Roman</vt:lpstr>
      <vt:lpstr>802-11 Theme</vt:lpstr>
      <vt:lpstr>Document</vt:lpstr>
      <vt:lpstr>802.19 WG  July 2024 Liaison Report</vt:lpstr>
      <vt:lpstr>IEEE 802.19 Overview</vt:lpstr>
      <vt:lpstr>Coexistence Assessment Documents</vt:lpstr>
      <vt:lpstr>802.19.3a Task Group</vt:lpstr>
    </vt:vector>
  </TitlesOfParts>
  <Company>Ofinno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2024 802.19 Liaison Report</dc:title>
  <dc:subject>January 2023</dc:subject>
  <dc:creator/>
  <dc:description>Tuncer Baykas (Ofinno)</dc:description>
  <cp:lastModifiedBy>Tuncer Baykas</cp:lastModifiedBy>
  <cp:revision>64</cp:revision>
  <cp:lastPrinted>1601-01-01T00:00:00Z</cp:lastPrinted>
  <dcterms:created xsi:type="dcterms:W3CDTF">2020-01-12T14:48:27Z</dcterms:created>
  <dcterms:modified xsi:type="dcterms:W3CDTF">2024-07-17T11:40:08Z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