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authors.xml" ContentType="application/vnd.ms-powerpoint.auth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366" r:id="rId3"/>
    <p:sldId id="2373" r:id="rId4"/>
    <p:sldId id="2376" r:id="rId5"/>
    <p:sldId id="2379" r:id="rId6"/>
    <p:sldId id="2377" r:id="rId7"/>
    <p:sldId id="2380" r:id="rId8"/>
    <p:sldId id="2378" r:id="rId9"/>
    <p:sldId id="2381" r:id="rId10"/>
    <p:sldId id="2372" r:id="rId11"/>
    <p:sldId id="2374" r:id="rId12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8499EC2-6B14-DE06-65C1-B79D17B196FE}" name="Cordeiro, Carlos" initials="CC" userId="S::carlos.cordeiro@intel.com::88fae4d8-0bc4-44b0-bd3b-95ac83b12c17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iou, Laurent" initials="CL" lastIdx="1" clrIdx="0">
    <p:extLst>
      <p:ext uri="{19B8F6BF-5375-455C-9EA6-DF929625EA0E}">
        <p15:presenceInfo xmlns:p15="http://schemas.microsoft.com/office/powerpoint/2012/main" userId="S::laurent.cariou@intel.com::4453f93f-2ed2-46e8-bb8c-3237fbfdd40b" providerId="AD"/>
      </p:ext>
    </p:extLst>
  </p:cmAuthor>
  <p:cmAuthor id="2" name="Arik Klein" initials="AK" lastIdx="1" clrIdx="1">
    <p:extLst>
      <p:ext uri="{19B8F6BF-5375-455C-9EA6-DF929625EA0E}">
        <p15:presenceInfo xmlns:p15="http://schemas.microsoft.com/office/powerpoint/2012/main" userId="Arik Klei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362" autoAdjust="0"/>
    <p:restoredTop sz="95226" autoAdjust="0"/>
  </p:normalViewPr>
  <p:slideViewPr>
    <p:cSldViewPr>
      <p:cViewPr varScale="1">
        <p:scale>
          <a:sx n="98" d="100"/>
          <a:sy n="98" d="100"/>
        </p:scale>
        <p:origin x="710" y="8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5580"/>
    </p:cViewPr>
  </p:sorterViewPr>
  <p:notesViewPr>
    <p:cSldViewPr>
      <p:cViewPr varScale="1">
        <p:scale>
          <a:sx n="73" d="100"/>
          <a:sy n="73" d="100"/>
        </p:scale>
        <p:origin x="2976" y="91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Relationship Id="rId30" Type="http://schemas.microsoft.com/office/2018/10/relationships/authors" Target="author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Laurent Cariou,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Laurent Cariou, Intel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January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Laurent Cariou,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2023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Laurent Cariou,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Laurent Cariou, Intel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Laurent Cariou, Intel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Shimi Shilo et al, Huawei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802.11-24/1265r0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3875088" cy="273050"/>
          </a:xfrm>
        </p:spPr>
        <p:txBody>
          <a:bodyPr/>
          <a:lstStyle/>
          <a:p>
            <a:r>
              <a:rPr lang="en-US" dirty="0"/>
              <a:t>July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Shimi Shilo et al,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Triggered Beamforming in </a:t>
            </a:r>
            <a:r>
              <a:rPr lang="en-US" altLang="en-US" dirty="0" err="1"/>
              <a:t>TGbn</a:t>
            </a:r>
            <a:br>
              <a:rPr lang="en-US" altLang="en-US" dirty="0"/>
            </a:br>
            <a:r>
              <a:rPr lang="en-US" altLang="en-US" dirty="0"/>
              <a:t>- More Insights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58975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2024-07-04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86763037"/>
              </p:ext>
            </p:extLst>
          </p:nvPr>
        </p:nvGraphicFramePr>
        <p:xfrm>
          <a:off x="469900" y="3205163"/>
          <a:ext cx="8140700" cy="2574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6" name="Document" r:id="rId4" imgW="8572996" imgH="2718678" progId="Word.Document.8">
                  <p:embed/>
                </p:oleObj>
              </mc:Choice>
              <mc:Fallback>
                <p:oleObj name="Document" r:id="rId4" imgW="8572996" imgH="2718678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9900" y="3205163"/>
                        <a:ext cx="8140700" cy="25749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33997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</a:t>
            </a:r>
            <a:r>
              <a:rPr lang="en-GB" sz="2000" dirty="0">
                <a:solidFill>
                  <a:srgbClr val="000000"/>
                </a:solidFill>
              </a:rPr>
              <a:t>: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GB" sz="20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ECE5DC-4881-498A-8DF7-94923D5390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9634C2-2345-4376-AE2D-1F843495B0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76400"/>
            <a:ext cx="8001000" cy="4113213"/>
          </a:xfrm>
        </p:spPr>
        <p:txBody>
          <a:bodyPr/>
          <a:lstStyle/>
          <a:p>
            <a:pPr lvl="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Beamforming is an important feature of 802.11, and is widely used in products, in both DL &amp; UL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Since 11ax, triggered transmissions (TB PPDUs) are commonly used in the UL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However, beamforming is not supported for TB PPDUs (both OFDMA/SU-MIMO and MU-MIMO)</a:t>
            </a:r>
            <a:endParaRPr lang="en-US" sz="1600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Adding support is expected to improve the throughput &amp; reliability across the entire SNR range, aligning with the scope of </a:t>
            </a:r>
            <a:r>
              <a:rPr lang="en-US" sz="1600" dirty="0" err="1">
                <a:solidFill>
                  <a:schemeClr val="tx1"/>
                </a:solidFill>
              </a:rPr>
              <a:t>TGbn</a:t>
            </a:r>
            <a:endParaRPr lang="en-US" sz="1600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This is especially true given the multiple benefits associated with </a:t>
            </a:r>
            <a:r>
              <a:rPr lang="en-US" sz="1600" dirty="0" err="1">
                <a:solidFill>
                  <a:schemeClr val="tx1"/>
                </a:solidFill>
              </a:rPr>
              <a:t>precoded</a:t>
            </a:r>
            <a:r>
              <a:rPr lang="en-US" sz="1600" dirty="0">
                <a:solidFill>
                  <a:schemeClr val="tx1"/>
                </a:solidFill>
              </a:rPr>
              <a:t> TB transmissions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The corresponding complexity is quite limited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2000" dirty="0" err="1">
                <a:solidFill>
                  <a:schemeClr val="tx1"/>
                </a:solidFill>
              </a:rPr>
              <a:t>Precoded</a:t>
            </a:r>
            <a:r>
              <a:rPr lang="en-US" sz="2000" dirty="0">
                <a:solidFill>
                  <a:schemeClr val="tx1"/>
                </a:solidFill>
              </a:rPr>
              <a:t> TB PPDUs should be supported within </a:t>
            </a:r>
            <a:r>
              <a:rPr lang="en-US" sz="2000" dirty="0" err="1">
                <a:solidFill>
                  <a:schemeClr val="tx1"/>
                </a:solidFill>
              </a:rPr>
              <a:t>TGbn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48F914-EC99-419B-818D-2D32CC2AD13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5E7287-B94A-44CE-AD33-520C0AB5EC4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Shimi Shilo et al, Huawei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A05042BF-A164-48FB-86AA-E7A0ED062D6D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3875088" cy="273050"/>
          </a:xfrm>
        </p:spPr>
        <p:txBody>
          <a:bodyPr/>
          <a:lstStyle/>
          <a:p>
            <a:r>
              <a:rPr lang="en-US" dirty="0"/>
              <a:t>July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420174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ECE5DC-4881-498A-8DF7-94923D5390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9634C2-2345-4376-AE2D-1F843495B0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76400"/>
            <a:ext cx="8001000" cy="4113213"/>
          </a:xfrm>
        </p:spPr>
        <p:txBody>
          <a:bodyPr/>
          <a:lstStyle/>
          <a:p>
            <a:pPr lvl="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[1] 11-20-1672r2: UL Beamforming for TB PPDUs (Shimi Shilo et al)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[2] 11-23-27r1: Uplink MU-MIMO Improvements (Sigurd Schelstraete et al)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[3] 11-23-725r0: Uplink MU-MIMO Precoding – Follow Up (Sigurd Schelstraete et al)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[4] 11-23-263r0: Triggered Beamforming in UHR (Shimi Shilo et al)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[5] 11-24-108r0: Triggered Beamforming in UHR – Follow Up (Shimi Shilo et al)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48F914-EC99-419B-818D-2D32CC2AD13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5E7287-B94A-44CE-AD33-520C0AB5EC4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Shimi Shilo et al, Huawei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A05042BF-A164-48FB-86AA-E7A0ED062D6D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3875088" cy="273050"/>
          </a:xfrm>
        </p:spPr>
        <p:txBody>
          <a:bodyPr/>
          <a:lstStyle/>
          <a:p>
            <a:r>
              <a:rPr lang="en-US" dirty="0"/>
              <a:t>July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657463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1" y="801290"/>
            <a:ext cx="7970837" cy="798910"/>
          </a:xfrm>
        </p:spPr>
        <p:txBody>
          <a:bodyPr/>
          <a:lstStyle/>
          <a:p>
            <a:r>
              <a:rPr lang="en-US" sz="2800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1676400"/>
            <a:ext cx="7970837" cy="380881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Support for beamforming in TB PPDUs has been discussed in 11be [1] as well as during the UHR SG [2-4]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In [5] we summarized the benefits of supporting BF for TB PPDUs, and then ran a SP for ‘defining a protocol for supporting triggered UL beamformed data transmission in </a:t>
            </a:r>
            <a:r>
              <a:rPr lang="en-US" sz="2000" b="0" dirty="0" err="1">
                <a:solidFill>
                  <a:schemeClr val="tx1"/>
                </a:solidFill>
              </a:rPr>
              <a:t>TGbn</a:t>
            </a:r>
            <a:r>
              <a:rPr lang="en-US" sz="2000" b="0" dirty="0">
                <a:solidFill>
                  <a:schemeClr val="tx1"/>
                </a:solidFill>
              </a:rPr>
              <a:t>’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The results were 105Y, 71N</a:t>
            </a:r>
            <a:endParaRPr lang="en-US" sz="1600" b="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Here we share some more results and insights based on offline discussions; in particular, we discuss non-triggered per-STA precoding, its performance compared with triggered (joint) precoding and the reason for the performance gap.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Shimi Shilo et al, Huawei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C5DA9C9D-A2E9-4B29-A053-198ACAC47E2B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3875088" cy="273050"/>
          </a:xfrm>
        </p:spPr>
        <p:txBody>
          <a:bodyPr/>
          <a:lstStyle/>
          <a:p>
            <a:r>
              <a:rPr lang="en-US" dirty="0"/>
              <a:t>July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87203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1" y="801290"/>
            <a:ext cx="8381999" cy="798910"/>
          </a:xfrm>
        </p:spPr>
        <p:txBody>
          <a:bodyPr/>
          <a:lstStyle/>
          <a:p>
            <a:r>
              <a:rPr lang="en-US" sz="2800" dirty="0"/>
              <a:t>Recap - Benefits of Beamforming with TB PPDUs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1676400"/>
            <a:ext cx="7770813" cy="380881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There are several, non-negligible benefits associated with applying beamforming (precoding) to TB PPDUs: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Huge gain (e.g. 8dB) in the UL MU-MIMO case, as shown in [2] and [3]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More modest, but still substantial, gains in the UL SU-MIMO case, as shown in [1]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Applying orthogonal (e.g. SVD-based) precoders in the SU-MIMO case means linear detection is optimal, so this can lead to lower complexity and lower power consumption for the AP’s receiver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There are many non-AP STA devices today that support beamforming, but cannot support it in the TB PPDU case due to protocol/standard limitations, so we can remove that restriction 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Shimi Shilo et al, Huawei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86E442AC-B96B-41F4-B577-3FF17852A138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3875088" cy="273050"/>
          </a:xfrm>
        </p:spPr>
        <p:txBody>
          <a:bodyPr/>
          <a:lstStyle/>
          <a:p>
            <a:r>
              <a:rPr lang="en-US" dirty="0"/>
              <a:t>July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688325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1" y="609600"/>
            <a:ext cx="8381999" cy="798910"/>
          </a:xfrm>
        </p:spPr>
        <p:txBody>
          <a:bodyPr/>
          <a:lstStyle/>
          <a:p>
            <a:r>
              <a:rPr lang="en-US" sz="2800" dirty="0"/>
              <a:t>Issues with non-triggered Per-STA Precoding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3731" y="1295400"/>
            <a:ext cx="8119268" cy="515302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For both SU-MIMO and MU-MIMO, can non-triggered per-STA UL sounding work?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In the case of SU-MIMO, precoders computed separately per-STA are generally good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Issue #1 relates to the individual non-AP STA that initiates the UL sounding procedure with the AP at its own discretion, rather than triggered by the associated AP.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When triggered by the AP for UL beamformed data transmission: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Since each non-AP STA transmits its sounding NDP at a different time, one precoder (corresponding to one specific non-AP STA) may be much ‘older’ than another STA’s precoder - and the former may not be relevant anymore – therefore degrading the performance at the AP (receiver) side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The AP might expect accuracy variation between the non-AP STAs with valid precoder data (since the precoder is measured at different times by each non-AP STA).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Adding individual request from each non-AP STA to start UL sounding procedure seems inefficient (compared to a unified, AP managed and efficient protocol).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Issue #2 relates to the MU-MIMO case, in particular the usage of per-STA precoding rather than ‘Joint precoding’ which is computed by the AP for all the solicited non-AP STAs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Using the “per-STA precoding” gives little to no gain over open-loop transmissions (doesn’t decrease the MUI), as opposed to using a ‘joint precoder’ computed at the AP which yields a huge gap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This is demonstrated in the next slides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Shimi Shilo et al, Huawei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86E442AC-B96B-41F4-B577-3FF17852A138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3875088" cy="273050"/>
          </a:xfrm>
        </p:spPr>
        <p:txBody>
          <a:bodyPr/>
          <a:lstStyle/>
          <a:p>
            <a:r>
              <a:rPr lang="en-US" dirty="0"/>
              <a:t>July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60361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1" y="801290"/>
            <a:ext cx="8381999" cy="798910"/>
          </a:xfrm>
        </p:spPr>
        <p:txBody>
          <a:bodyPr/>
          <a:lstStyle/>
          <a:p>
            <a:r>
              <a:rPr lang="en-US" sz="2800" dirty="0" err="1"/>
              <a:t>Precoded</a:t>
            </a:r>
            <a:r>
              <a:rPr lang="en-US" sz="2800" dirty="0"/>
              <a:t> UL MU-MIMO: Goodput Results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1600200"/>
            <a:ext cx="7856537" cy="380881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In order to make a fair evaluation of the performance, we look at 2x2 and 4x4 cases, with several payload sizes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We assume the following: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2x2 and 4x4, in each case 2 or 4 STAs transmit a single stream to the AP; STAs are equipped with 2 Tx antennas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LDPC, </a:t>
            </a:r>
            <a:r>
              <a:rPr lang="en-US" sz="1600" dirty="0" err="1">
                <a:solidFill>
                  <a:schemeClr val="tx1"/>
                </a:solidFill>
              </a:rPr>
              <a:t>TGn</a:t>
            </a:r>
            <a:r>
              <a:rPr lang="en-US" sz="1600" dirty="0">
                <a:solidFill>
                  <a:schemeClr val="tx1"/>
                </a:solidFill>
              </a:rPr>
              <a:t>-D NLOS, Smoothing CHEST (for both the sounding NDP and the data PPDU), MMSE detection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Precoder provided to STAs using MCS 3</a:t>
            </a:r>
            <a:endParaRPr lang="en-US" sz="1600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25KB/100KB of payload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At each SNR we find the MCS which maximizes the goodput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All frame durations (e.g. NDP, NDP-A, precoder, BA) are considered for goodput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We compare between 3 different schemes: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Open-Loop MU-MIMO (no precoding)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UL MU-MIMO with per-STA precoding (ignoring protocol issues described earlier)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UL MU-MIMO with joint precoding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Shimi Shilo et al, Huawei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86E442AC-B96B-41F4-B577-3FF17852A138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3875088" cy="273050"/>
          </a:xfrm>
        </p:spPr>
        <p:txBody>
          <a:bodyPr/>
          <a:lstStyle/>
          <a:p>
            <a:r>
              <a:rPr lang="en-US" dirty="0"/>
              <a:t>July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775367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166E66CF-933B-4C3D-BA4E-822A203838F3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321756" y="2051580"/>
            <a:ext cx="5898444" cy="442383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1" y="801290"/>
            <a:ext cx="8381999" cy="798910"/>
          </a:xfrm>
        </p:spPr>
        <p:txBody>
          <a:bodyPr/>
          <a:lstStyle/>
          <a:p>
            <a:r>
              <a:rPr lang="en-US" sz="2800" dirty="0" err="1"/>
              <a:t>Precoded</a:t>
            </a:r>
            <a:r>
              <a:rPr lang="en-US" sz="2800" dirty="0"/>
              <a:t> UL MU-MIMO: Goodput Results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1676400"/>
            <a:ext cx="7770813" cy="380881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For 25KB payload in the 2x2 case we get the following results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There is a large gain</a:t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dirty="0">
                <a:solidFill>
                  <a:schemeClr val="tx1"/>
                </a:solidFill>
              </a:rPr>
              <a:t>for most of the SNR</a:t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dirty="0">
                <a:solidFill>
                  <a:schemeClr val="tx1"/>
                </a:solidFill>
              </a:rPr>
              <a:t>range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Per-STA precoding</a:t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dirty="0">
                <a:solidFill>
                  <a:schemeClr val="tx1"/>
                </a:solidFill>
              </a:rPr>
              <a:t>performs poorly; why?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Per stream precoder</a:t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dirty="0">
                <a:solidFill>
                  <a:schemeClr val="tx1"/>
                </a:solidFill>
              </a:rPr>
              <a:t>tries to maximize the</a:t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dirty="0">
                <a:solidFill>
                  <a:schemeClr val="tx1"/>
                </a:solidFill>
              </a:rPr>
              <a:t>SNR regardless</a:t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dirty="0">
                <a:solidFill>
                  <a:schemeClr val="tx1"/>
                </a:solidFill>
              </a:rPr>
              <a:t>of the MIMO matrix</a:t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dirty="0">
                <a:solidFill>
                  <a:schemeClr val="tx1"/>
                </a:solidFill>
              </a:rPr>
              <a:t>correlation, whereas</a:t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dirty="0">
                <a:solidFill>
                  <a:schemeClr val="tx1"/>
                </a:solidFill>
              </a:rPr>
              <a:t>the joint-precoder</a:t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dirty="0">
                <a:solidFill>
                  <a:schemeClr val="tx1"/>
                </a:solidFill>
              </a:rPr>
              <a:t>does take the correlation</a:t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dirty="0">
                <a:solidFill>
                  <a:schemeClr val="tx1"/>
                </a:solidFill>
              </a:rPr>
              <a:t>into account!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Shimi Shilo et al, Huawei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86E442AC-B96B-41F4-B577-3FF17852A138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3875088" cy="273050"/>
          </a:xfrm>
        </p:spPr>
        <p:txBody>
          <a:bodyPr/>
          <a:lstStyle/>
          <a:p>
            <a:r>
              <a:rPr lang="en-US" dirty="0"/>
              <a:t>July 2024</a:t>
            </a:r>
            <a:endParaRPr lang="en-GB" dirty="0"/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5B0C9073-6837-4D35-A861-28FC507BD6B8}"/>
              </a:ext>
            </a:extLst>
          </p:cNvPr>
          <p:cNvCxnSpPr/>
          <p:nvPr/>
        </p:nvCxnSpPr>
        <p:spPr bwMode="auto">
          <a:xfrm>
            <a:off x="6006009" y="4326368"/>
            <a:ext cx="533400" cy="762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DA5F9113-4932-44CE-B427-EADAAB80A546}"/>
              </a:ext>
            </a:extLst>
          </p:cNvPr>
          <p:cNvSpPr txBox="1"/>
          <p:nvPr/>
        </p:nvSpPr>
        <p:spPr>
          <a:xfrm>
            <a:off x="5434018" y="4056691"/>
            <a:ext cx="83869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5dB gain</a:t>
            </a:r>
          </a:p>
        </p:txBody>
      </p:sp>
    </p:spTree>
    <p:extLst>
      <p:ext uri="{BB962C8B-B14F-4D97-AF65-F5344CB8AC3E}">
        <p14:creationId xmlns:p14="http://schemas.microsoft.com/office/powerpoint/2010/main" val="27676946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D65CF843-2169-4067-9A58-CD69713AFE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05200" y="2133600"/>
            <a:ext cx="5334000" cy="40005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1" y="801290"/>
            <a:ext cx="8381999" cy="798910"/>
          </a:xfrm>
        </p:spPr>
        <p:txBody>
          <a:bodyPr/>
          <a:lstStyle/>
          <a:p>
            <a:r>
              <a:rPr lang="en-US" sz="2800" dirty="0" err="1"/>
              <a:t>Precoded</a:t>
            </a:r>
            <a:r>
              <a:rPr lang="en-US" sz="2800" dirty="0"/>
              <a:t> UL MU-MIMO: Goodput Results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1676400"/>
            <a:ext cx="7770813" cy="380881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For 25KB payload in the 4x4 case we get the following results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There is a large gain</a:t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dirty="0">
                <a:solidFill>
                  <a:schemeClr val="tx1"/>
                </a:solidFill>
              </a:rPr>
              <a:t>for most of the SNR</a:t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dirty="0">
                <a:solidFill>
                  <a:schemeClr val="tx1"/>
                </a:solidFill>
              </a:rPr>
              <a:t>range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Again, per-STA</a:t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dirty="0">
                <a:solidFill>
                  <a:schemeClr val="tx1"/>
                </a:solidFill>
              </a:rPr>
              <a:t>precoding</a:t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dirty="0">
                <a:solidFill>
                  <a:schemeClr val="tx1"/>
                </a:solidFill>
              </a:rPr>
              <a:t>performs poorly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Shimi Shilo et al, Huawei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86E442AC-B96B-41F4-B577-3FF17852A138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3875088" cy="273050"/>
          </a:xfrm>
        </p:spPr>
        <p:txBody>
          <a:bodyPr/>
          <a:lstStyle/>
          <a:p>
            <a:r>
              <a:rPr lang="en-US" dirty="0"/>
              <a:t>July 2024</a:t>
            </a:r>
            <a:endParaRPr lang="en-GB" dirty="0"/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5B0C9073-6837-4D35-A861-28FC507BD6B8}"/>
              </a:ext>
            </a:extLst>
          </p:cNvPr>
          <p:cNvCxnSpPr/>
          <p:nvPr/>
        </p:nvCxnSpPr>
        <p:spPr bwMode="auto">
          <a:xfrm>
            <a:off x="5296694" y="4648200"/>
            <a:ext cx="533400" cy="762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DA5F9113-4932-44CE-B427-EADAAB80A546}"/>
              </a:ext>
            </a:extLst>
          </p:cNvPr>
          <p:cNvSpPr txBox="1"/>
          <p:nvPr/>
        </p:nvSpPr>
        <p:spPr>
          <a:xfrm>
            <a:off x="4724703" y="4378523"/>
            <a:ext cx="83869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6dB gain</a:t>
            </a:r>
          </a:p>
        </p:txBody>
      </p:sp>
    </p:spTree>
    <p:extLst>
      <p:ext uri="{BB962C8B-B14F-4D97-AF65-F5344CB8AC3E}">
        <p14:creationId xmlns:p14="http://schemas.microsoft.com/office/powerpoint/2010/main" val="32505966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C532F0FF-B388-4F7A-AAB4-FC67CFDB6C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76600" y="1905000"/>
            <a:ext cx="5581650" cy="434128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1" y="801290"/>
            <a:ext cx="8381999" cy="798910"/>
          </a:xfrm>
        </p:spPr>
        <p:txBody>
          <a:bodyPr/>
          <a:lstStyle/>
          <a:p>
            <a:r>
              <a:rPr lang="en-US" sz="2800" dirty="0" err="1"/>
              <a:t>Precoded</a:t>
            </a:r>
            <a:r>
              <a:rPr lang="en-US" sz="2800" dirty="0"/>
              <a:t> UL MU-MIMO: Goodput Results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1676400"/>
            <a:ext cx="7770813" cy="380881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For 100KB payload in the 2x2 case we get the following results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There is a large gain</a:t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dirty="0">
                <a:solidFill>
                  <a:schemeClr val="tx1"/>
                </a:solidFill>
              </a:rPr>
              <a:t>for all of the SNR</a:t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dirty="0">
                <a:solidFill>
                  <a:schemeClr val="tx1"/>
                </a:solidFill>
              </a:rPr>
              <a:t>range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Again, per-STA</a:t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dirty="0">
                <a:solidFill>
                  <a:schemeClr val="tx1"/>
                </a:solidFill>
              </a:rPr>
              <a:t>precoding performs</a:t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dirty="0">
                <a:solidFill>
                  <a:schemeClr val="tx1"/>
                </a:solidFill>
              </a:rPr>
              <a:t>poorly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Shimi Shilo et al, Huawei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86E442AC-B96B-41F4-B577-3FF17852A138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3875088" cy="273050"/>
          </a:xfrm>
        </p:spPr>
        <p:txBody>
          <a:bodyPr/>
          <a:lstStyle/>
          <a:p>
            <a:r>
              <a:rPr lang="en-US" dirty="0"/>
              <a:t>July 2024</a:t>
            </a:r>
            <a:endParaRPr lang="en-GB" dirty="0"/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5B0C9073-6837-4D35-A861-28FC507BD6B8}"/>
              </a:ext>
            </a:extLst>
          </p:cNvPr>
          <p:cNvCxnSpPr/>
          <p:nvPr/>
        </p:nvCxnSpPr>
        <p:spPr bwMode="auto">
          <a:xfrm>
            <a:off x="6284217" y="3339243"/>
            <a:ext cx="533400" cy="762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DA5F9113-4932-44CE-B427-EADAAB80A546}"/>
              </a:ext>
            </a:extLst>
          </p:cNvPr>
          <p:cNvSpPr txBox="1"/>
          <p:nvPr/>
        </p:nvSpPr>
        <p:spPr>
          <a:xfrm>
            <a:off x="5398542" y="2951227"/>
            <a:ext cx="9364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br>
              <a:rPr lang="en-US" sz="1400" dirty="0">
                <a:solidFill>
                  <a:schemeClr val="tx1"/>
                </a:solidFill>
              </a:rPr>
            </a:br>
            <a:r>
              <a:rPr lang="en-US" sz="1400" dirty="0">
                <a:solidFill>
                  <a:schemeClr val="tx1"/>
                </a:solidFill>
              </a:rPr>
              <a:t>~5dB gain</a:t>
            </a:r>
          </a:p>
        </p:txBody>
      </p:sp>
    </p:spTree>
    <p:extLst>
      <p:ext uri="{BB962C8B-B14F-4D97-AF65-F5344CB8AC3E}">
        <p14:creationId xmlns:p14="http://schemas.microsoft.com/office/powerpoint/2010/main" val="6012446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32C8C023-4C32-4DC3-9C47-376E6A8FF0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05200" y="2056210"/>
            <a:ext cx="5334000" cy="40005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1" y="801290"/>
            <a:ext cx="8381999" cy="798910"/>
          </a:xfrm>
        </p:spPr>
        <p:txBody>
          <a:bodyPr/>
          <a:lstStyle/>
          <a:p>
            <a:r>
              <a:rPr lang="en-US" sz="2800" dirty="0" err="1"/>
              <a:t>Precoded</a:t>
            </a:r>
            <a:r>
              <a:rPr lang="en-US" sz="2800" dirty="0"/>
              <a:t> UL MU-MIMO: Goodput Results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1676400"/>
            <a:ext cx="7770813" cy="380881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For 100KB payload in the 4x4 case we get the following results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There is a large gain</a:t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dirty="0">
                <a:solidFill>
                  <a:schemeClr val="tx1"/>
                </a:solidFill>
              </a:rPr>
              <a:t>for all of the SNR</a:t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dirty="0">
                <a:solidFill>
                  <a:schemeClr val="tx1"/>
                </a:solidFill>
              </a:rPr>
              <a:t>range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Again, per-STA</a:t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dirty="0">
                <a:solidFill>
                  <a:schemeClr val="tx1"/>
                </a:solidFill>
              </a:rPr>
              <a:t>precoding performs</a:t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dirty="0">
                <a:solidFill>
                  <a:schemeClr val="tx1"/>
                </a:solidFill>
              </a:rPr>
              <a:t>poorly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Shimi Shilo et al, Huawei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86E442AC-B96B-41F4-B577-3FF17852A138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3875088" cy="273050"/>
          </a:xfrm>
        </p:spPr>
        <p:txBody>
          <a:bodyPr/>
          <a:lstStyle/>
          <a:p>
            <a:r>
              <a:rPr lang="en-US" dirty="0"/>
              <a:t>July 2024</a:t>
            </a:r>
            <a:endParaRPr lang="en-GB" dirty="0"/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5B0C9073-6837-4D35-A861-28FC507BD6B8}"/>
              </a:ext>
            </a:extLst>
          </p:cNvPr>
          <p:cNvCxnSpPr/>
          <p:nvPr/>
        </p:nvCxnSpPr>
        <p:spPr bwMode="auto">
          <a:xfrm>
            <a:off x="5867400" y="3886200"/>
            <a:ext cx="533400" cy="762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DA5F9113-4932-44CE-B427-EADAAB80A546}"/>
              </a:ext>
            </a:extLst>
          </p:cNvPr>
          <p:cNvSpPr txBox="1"/>
          <p:nvPr/>
        </p:nvSpPr>
        <p:spPr>
          <a:xfrm>
            <a:off x="5295409" y="3616523"/>
            <a:ext cx="83869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7dB gain</a:t>
            </a:r>
          </a:p>
        </p:txBody>
      </p:sp>
    </p:spTree>
    <p:extLst>
      <p:ext uri="{BB962C8B-B14F-4D97-AF65-F5344CB8AC3E}">
        <p14:creationId xmlns:p14="http://schemas.microsoft.com/office/powerpoint/2010/main" val="7089708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147325</TotalTime>
  <Words>1175</Words>
  <Application>Microsoft Office PowerPoint</Application>
  <PresentationFormat>On-screen Show (4:3)</PresentationFormat>
  <Paragraphs>110</Paragraphs>
  <Slides>11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MS Gothic</vt:lpstr>
      <vt:lpstr>Arial</vt:lpstr>
      <vt:lpstr>Arial Unicode MS</vt:lpstr>
      <vt:lpstr>Times New Roman</vt:lpstr>
      <vt:lpstr>Office Theme</vt:lpstr>
      <vt:lpstr>Document</vt:lpstr>
      <vt:lpstr>Triggered Beamforming in TGbn - More Insights</vt:lpstr>
      <vt:lpstr>Introduction</vt:lpstr>
      <vt:lpstr>Recap - Benefits of Beamforming with TB PPDUs</vt:lpstr>
      <vt:lpstr>Issues with non-triggered Per-STA Precoding</vt:lpstr>
      <vt:lpstr>Precoded UL MU-MIMO: Goodput Results</vt:lpstr>
      <vt:lpstr>Precoded UL MU-MIMO: Goodput Results</vt:lpstr>
      <vt:lpstr>Precoded UL MU-MIMO: Goodput Results</vt:lpstr>
      <vt:lpstr>Precoded UL MU-MIMO: Goodput Results</vt:lpstr>
      <vt:lpstr>Precoded UL MU-MIMO: Goodput Results</vt:lpstr>
      <vt:lpstr>Conclusions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TGbe Meeting Agenda</dc:title>
  <dc:creator>shimi.shilo@huawei.com</dc:creator>
  <cp:lastModifiedBy>Shimi Shilo (TRC)</cp:lastModifiedBy>
  <cp:revision>1579</cp:revision>
  <cp:lastPrinted>1601-01-01T00:00:00Z</cp:lastPrinted>
  <dcterms:created xsi:type="dcterms:W3CDTF">2017-01-26T15:28:16Z</dcterms:created>
  <dcterms:modified xsi:type="dcterms:W3CDTF">2024-07-15T01:16:11Z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1548419121</vt:lpwstr>
  </property>
  <property fmtid="{D5CDD505-2E9C-101B-9397-08002B2CF9AE}" pid="6" name="_2015_ms_pID_725343">
    <vt:lpwstr>(3)OZRdksdz+j83rwcERMVJEDvz09JUuTN+izjtGcUjXCEBAB6BKFez5MqfKoxQ3TzZuuqPSiny
7CvhzoTOObd4iNvVZD80pnRohePl1cS/Xpk9M3HB2QjOwn5jdjgWERSIkBc9OwZn76lRKFLh
ENSv9V9+qNa/XuQIZmZa6masuEbjjCj9Qxe4EtNsRto487BcHnX8P7IYjABKksCZ+c6unx7N
kIWu3SlNpdfRbePyIj</vt:lpwstr>
  </property>
  <property fmtid="{D5CDD505-2E9C-101B-9397-08002B2CF9AE}" pid="7" name="_2015_ms_pID_7253431">
    <vt:lpwstr>eMexEd9abdjql66F0X4/StfOutl+PebALxh4/fX/rhBFqsUDQjCeqZ
Bj0uChXbVZ1A0EUAZdcY3vLwlza/aL0SAqrBSxvsAz2q5RbRlf3LbuVqO5uk3Ajuksad3heM
n2Z5EsGgedWrJobNVYs/R9ELbAQHTkfP/TI4CloKjwXRvX7nBh5Z6/8eXXX4Btyp6Lg7Cexm
rjtjVr9deVtQWBmbyLfI27jUDMFEQeiYgSk9</vt:lpwstr>
  </property>
  <property fmtid="{D5CDD505-2E9C-101B-9397-08002B2CF9AE}" pid="8" name="_2015_ms_pID_7253432">
    <vt:lpwstr>6w==</vt:lpwstr>
  </property>
</Properties>
</file>