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11" r:id="rId3"/>
    <p:sldId id="661" r:id="rId4"/>
    <p:sldId id="662" r:id="rId5"/>
    <p:sldId id="657" r:id="rId6"/>
    <p:sldId id="659" r:id="rId7"/>
    <p:sldId id="618" r:id="rId8"/>
    <p:sldId id="312" r:id="rId9"/>
    <p:sldId id="62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660"/>
  </p:normalViewPr>
  <p:slideViewPr>
    <p:cSldViewPr>
      <p:cViewPr varScale="1">
        <p:scale>
          <a:sx n="85" d="100"/>
          <a:sy n="85" d="100"/>
        </p:scale>
        <p:origin x="1622" y="7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802.11-24/1261r</a:t>
            </a:r>
            <a:r>
              <a:rPr lang="en-US" altLang="zh-CN" sz="1800" b="1" dirty="0"/>
              <a:t>2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October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4-01-00bn-power-save-protocols-for-uhr-follow-up.pptx" TargetMode="External"/><Relationship Id="rId2" Type="http://schemas.openxmlformats.org/officeDocument/2006/relationships/hyperlink" Target="https://mentor.ieee.org/802.11/dcn/23/11-23-0480-01-0uhr-uhr-proposed-pa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2003-00-00bn-client-power-save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Considerations on </a:t>
            </a:r>
            <a:b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Client Power Save for 11bn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6571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464858"/>
              </p:ext>
            </p:extLst>
          </p:nvPr>
        </p:nvGraphicFramePr>
        <p:xfrm>
          <a:off x="719138" y="3270771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Yapu Li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Liangxiao Xin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61036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TW" sz="1400" dirty="0"/>
              <a:t>Power save is very important especially for client devices such as mobile phones. Currently 802.11bn task group has agreed to define Dynamic Power Save</a:t>
            </a:r>
            <a:r>
              <a:rPr lang="zh-CN" altLang="en-US" sz="1400" dirty="0"/>
              <a:t>（</a:t>
            </a:r>
            <a:r>
              <a:rPr lang="en-US" altLang="zh-CN" sz="1400" dirty="0"/>
              <a:t>DPS</a:t>
            </a:r>
            <a:r>
              <a:rPr lang="zh-CN" altLang="en-US" sz="1400" dirty="0"/>
              <a:t>） </a:t>
            </a:r>
            <a:r>
              <a:rPr lang="en-US" altLang="zh-CN" sz="1400" dirty="0"/>
              <a:t>mode.</a:t>
            </a:r>
          </a:p>
          <a:p>
            <a:pPr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b="0" dirty="0"/>
              <a:t>the STA that uses DPS mode may transition from a lower capability (LC) mode to a higher capability (HC) mode upon reception of an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Higher capability mode (e.g., operating BW, NSS and MCSs, with at least one higher capability than that in the lower power capability mode)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Initial Control frame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Whether that applies for a non-mobile AP is TBD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TW" sz="8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dirty="0"/>
              <a:t>This contribution proposes a mechanism for the flexible management of DPS mode.</a:t>
            </a:r>
          </a:p>
          <a:p>
            <a:pPr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b="0" dirty="0"/>
              <a:t>More parameters to be signaled for DPS mode can be considered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dirty="0"/>
              <a:t>Enabling/disabling DPS mode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kern="1200" dirty="0"/>
              <a:t>DPS padding delay and DPS switch back delay</a:t>
            </a:r>
            <a:endParaRPr lang="en-US" altLang="zh-CN" sz="1400" dirty="0"/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dirty="0"/>
              <a:t>the TX/RX parameters in lower capability (LC)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r>
              <a:rPr lang="en-US" altLang="zh-CN" sz="1400" dirty="0"/>
              <a:t>the TX/RX parameters in higher capability (HC) mode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en-US" altLang="zh-CN" sz="1400" dirty="0"/>
          </a:p>
          <a:p>
            <a:pPr lvl="1">
              <a:buFont typeface="Arial" panose="020B0604020202020204" pitchFamily="34" charset="0"/>
              <a:buChar char="•"/>
              <a:tabLst>
                <a:tab pos="360363" algn="l"/>
              </a:tabLst>
            </a:pPr>
            <a:endParaRPr lang="zh-CN" altLang="zh-CN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BC3883-E695-497D-9CC5-7A3EC90F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DPS mode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F7FC99-806A-41C3-BAA0-E7C0A462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1148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b="1" dirty="0"/>
              <a:t>DPS mode indication (name TBD):  Enabling/disabling DPS mode 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DPS mode indication can be used to indicate the DPS mode of a STA in active mode, for example, it is set to 1 to indicate that the STA will enable DPS mode, and set to 0 to indicate that the STA will disable DPS mode.</a:t>
            </a:r>
          </a:p>
          <a:p>
            <a:pPr marL="342900" lvl="1" indent="-342900"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b="1" dirty="0"/>
              <a:t>DPS padding delay &amp; DPS switch back delay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DPS padding delay: time the STA needs to switch from the lower capability (LC) mode to higher capability (HC) mode</a:t>
            </a:r>
            <a:endParaRPr lang="zh-CN" altLang="zh-CN" sz="1400" dirty="0"/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DPS switch back delay :time it needs to switch from the higher capability (HC) mode to the lower capability (LC) mode </a:t>
            </a:r>
            <a:endParaRPr lang="zh-CN" altLang="zh-CN" sz="1400" dirty="0"/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The two parameters may change after the STA is associated with the AP, for example, the TX/RX parameters of HC mode may be updated due to the operating mode (OM) change of the STA so that the delay parameters may be required to be updated accordingly.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0E90C15-6AE1-4829-813B-5ABC7AD4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7DE7FF-0BE3-4403-9996-13C88AD2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99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BC3883-E695-497D-9CC5-7A3EC90FB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Signaling for DPS mode 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F7FC99-806A-41C3-BAA0-E7C0A4620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6400"/>
            <a:ext cx="8534400" cy="4114800"/>
          </a:xfrm>
        </p:spPr>
        <p:txBody>
          <a:bodyPr/>
          <a:lstStyle/>
          <a:p>
            <a:pPr marL="342900" lvl="1" indent="-342900"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400" b="1" dirty="0"/>
              <a:t>TX/RX parameters in LC/HC mode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By default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400" dirty="0"/>
              <a:t>Lower capability mode: 20 MHz BW, one SS, limited data rates, PPDU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Higher capability mode: full capability mode</a:t>
            </a:r>
          </a:p>
          <a:p>
            <a:pPr marL="342900" lvl="1" indent="369888">
              <a:buFont typeface="Wingdings" panose="05000000000000000000" pitchFamily="2" charset="2"/>
              <a:buChar char="Ø"/>
              <a:tabLst>
                <a:tab pos="712788" algn="l"/>
              </a:tabLst>
            </a:pPr>
            <a:r>
              <a:rPr lang="en-US" altLang="zh-CN" sz="1400" dirty="0"/>
              <a:t>the TX/RX parameters for lower capability (LC) mode and/or higher capability mode can be optionally indicated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400" dirty="0"/>
              <a:t>Pro: finer or more flexible DPS; Con: overhead for signaling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400" dirty="0"/>
              <a:t>Lower capability mode: 20(+) MHz BW, one(+) SS, limited data rates, PPDU format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712788" algn="l"/>
              </a:tabLst>
            </a:pPr>
            <a:r>
              <a:rPr lang="en-US" altLang="zh-CN" sz="1400" dirty="0"/>
              <a:t>an intermediate capability between the lower capability mode and full capability may act as another higher capability mode.</a:t>
            </a:r>
          </a:p>
          <a:p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0E90C15-6AE1-4829-813B-5ABC7AD4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7DE7FF-0BE3-4403-9996-13C88AD2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16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DPS-capable non-AP STAs can enable or disable the DPS mode when it is associated with the DPS-capable AP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Enabling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can enable dynamically DPS mode by notifying the DPS-capable AP or by negotiating with the DPS-capable AP.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DPS operation parameters, such as DPS mode indication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enabling DPS mode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, DPS padding delay, DPS switch back delay, optional operating parameters for the lower capability mode and higher capability mode</a:t>
            </a:r>
            <a:r>
              <a:rPr lang="zh-CN" altLang="en-US" sz="1400" b="0" kern="1200" dirty="0"/>
              <a:t> </a:t>
            </a:r>
            <a:r>
              <a:rPr lang="en-US" altLang="zh-CN" sz="1400" b="0" kern="1200" dirty="0"/>
              <a:t>are carried in the DPS mode management frames (such as DPS mode notification frames).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Frame exchanges in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DPS-capable non-AP STA operates in its lower capability mode when no DPS initial control frame (ICF)   addressed to it is received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DPS-capable non-AP STA </a:t>
            </a:r>
            <a:r>
              <a:rPr lang="en-US" altLang="zh-CN" sz="1400" b="0" dirty="0"/>
              <a:t>transitions from a lower capability (LC) mode to a higher capability (HC) mode upon reception of an initial control frame and </a:t>
            </a:r>
            <a:r>
              <a:rPr lang="en-US" altLang="zh-CN" sz="1400" b="0" dirty="0">
                <a:solidFill>
                  <a:schemeClr val="tx2"/>
                </a:solidFill>
              </a:rPr>
              <a:t>do frame exchanges in a higher capability mode</a:t>
            </a:r>
            <a:r>
              <a:rPr lang="en-US" altLang="zh-CN" sz="1400" b="0" dirty="0"/>
              <a:t> if the transition is required.</a:t>
            </a:r>
            <a:endParaRPr lang="en-US" altLang="zh-CN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Updating parameter(s) in DPS mode.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in DPS mode can update dynamically DPS parameters by sending a DPS mode notification frame with DPS mode indication (enabling DPS mode) and DPS parameters to be updated to the DPS-capable AP. AP optionally responds to the DPS mode notification frame.</a:t>
            </a: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606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 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DPS-capable non-AP STAs can enable or disable the DPS mode when it is associated with the DPS-capable AP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Disabling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can disable dynamically DPS mode by notifying the DPS-capable AP or by negotiating with the DPS-capable AP.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DPS mode indication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disabling DPS mode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is carried in the DPS mode exchange frames (such as DPS mode notification frame).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 optionally responds to the DPS mode notification frame sent by the STA.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Behavior of the DPS-capable non-AP STA when disabling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STA always operate in its full capability mode when the STA stays in the active mode.</a:t>
            </a:r>
            <a:endParaRPr lang="zh-CN" altLang="en-US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kern="1200" dirty="0"/>
          </a:p>
          <a:p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50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48472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The benefit from DPS mode depends on the environments where the STA is located, the requirements of the traffic to be delivered for the STAs, the TX/RX parameters in lower capability (LC) mode and/or higher capability (HC) mode.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An mechanism for the flexible management of DPS mode is suggested to be considered: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Enabling/disabling the DPS mode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updating the operating parameters in DPS mode,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operating parameters to be indicated for DPS mode may include: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mode indication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padding delay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DPS switch back delay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operating parameters in the lower capability mode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600" b="0" dirty="0"/>
              <a:t>optional operating parameters in higher capability mode 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b="0" dirty="0"/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en-US" altLang="zh-CN" sz="1600" b="0" kern="1200" dirty="0">
              <a:solidFill>
                <a:schemeClr val="tx2"/>
              </a:solidFill>
            </a:endParaRPr>
          </a:p>
          <a:p>
            <a:endParaRPr lang="zh-CN" altLang="en-US" sz="16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800" b="0" dirty="0"/>
              <a:t>[1] UHR proposed PAR, </a:t>
            </a:r>
            <a:r>
              <a:rPr lang="en-US" altLang="zh-CN" sz="1800" b="0" dirty="0">
                <a:hlinkClick r:id="rId2"/>
              </a:rPr>
              <a:t>https://mentor.ieee.org/802.11/dcn/23/11-23-0480-01-0uhr-uhr-proposed-par.pdf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[2] Power Save Protocols for UHR - follow up</a:t>
            </a:r>
            <a:r>
              <a:rPr lang="en-US" altLang="zh-CN" sz="1800" b="0" dirty="0">
                <a:latin typeface="+mn-ea"/>
                <a:ea typeface="+mn-ea"/>
              </a:rPr>
              <a:t>, 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+mn-ea"/>
                <a:ea typeface="+mn-ea"/>
                <a:hlinkClick r:id="rId3"/>
              </a:rPr>
              <a:t>https://mentor.ieee.org/802.11/dcn/24/11-24-0544-01-00bn-power-save-protocols-for-uhr-follow-up.pptx</a:t>
            </a:r>
            <a:endParaRPr lang="en-US" altLang="zh-CN" sz="18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800" b="0" dirty="0"/>
              <a:t>[3] Client power save, </a:t>
            </a:r>
            <a:r>
              <a:rPr lang="en-US" altLang="zh-CN" sz="1800" b="0" dirty="0">
                <a:solidFill>
                  <a:srgbClr val="000000"/>
                </a:solidFill>
                <a:latin typeface="+mn-ea"/>
                <a:ea typeface="+mn-ea"/>
                <a:hlinkClick r:id="rId4"/>
              </a:rPr>
              <a:t>https://mentor.ieee.org/802.11/dcn/23/11-23-2003-00-00bn-client-power-save.pptx</a:t>
            </a:r>
            <a:endParaRPr lang="en-US" altLang="zh-CN" sz="18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: Do you support to specify a mechanism for enabling or disabling </a:t>
            </a:r>
            <a:r>
              <a:rPr lang="en-US" altLang="zh-TW" sz="1600" b="1" dirty="0">
                <a:solidFill>
                  <a:schemeClr val="tx2"/>
                </a:solidFill>
              </a:rPr>
              <a:t>Dynamic Power Save</a:t>
            </a:r>
            <a:r>
              <a:rPr lang="zh-CN" altLang="en-US" sz="1600" b="1" dirty="0">
                <a:solidFill>
                  <a:schemeClr val="tx2"/>
                </a:solidFill>
              </a:rPr>
              <a:t>（</a:t>
            </a:r>
            <a:r>
              <a:rPr lang="en-US" altLang="zh-CN" sz="1600" b="1" dirty="0">
                <a:solidFill>
                  <a:schemeClr val="tx2"/>
                </a:solidFill>
              </a:rPr>
              <a:t>DPS</a:t>
            </a:r>
            <a:r>
              <a:rPr lang="zh-CN" altLang="en-US" sz="1600" b="1" dirty="0">
                <a:solidFill>
                  <a:schemeClr val="tx2"/>
                </a:solidFill>
              </a:rPr>
              <a:t>） </a:t>
            </a:r>
            <a:r>
              <a:rPr lang="en-US" altLang="zh-CN" sz="1600" b="1" dirty="0">
                <a:solidFill>
                  <a:schemeClr val="tx2"/>
                </a:solidFill>
              </a:rPr>
              <a:t>mode in UHR?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altLang="zh-CN" sz="1600" b="1" dirty="0">
              <a:solidFill>
                <a:schemeClr val="tx2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altLang="zh-CN" sz="1600" b="1" dirty="0">
                <a:solidFill>
                  <a:schemeClr val="tx2"/>
                </a:solidFill>
              </a:rPr>
              <a:t>The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mechanism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is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TBD.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8619</TotalTime>
  <Words>1167</Words>
  <Application>Microsoft Office PowerPoint</Application>
  <PresentationFormat>全屏显示(4:3)</PresentationFormat>
  <Paragraphs>115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802-11-Submission</vt:lpstr>
      <vt:lpstr>Considerations on  Client Power Save for 11bn</vt:lpstr>
      <vt:lpstr>Introduction</vt:lpstr>
      <vt:lpstr>Signaling for DPS mode</vt:lpstr>
      <vt:lpstr>Signaling for DPS mode (Cont.) </vt:lpstr>
      <vt:lpstr>DPS as a mode of operation</vt:lpstr>
      <vt:lpstr>DPS as a mode of operation (Cont.) </vt:lpstr>
      <vt:lpstr>Summary</vt:lpstr>
      <vt:lpstr>References</vt:lpstr>
      <vt:lpstr>SP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3675</cp:revision>
  <cp:lastPrinted>2014-11-04T15:04:00Z</cp:lastPrinted>
  <dcterms:created xsi:type="dcterms:W3CDTF">2007-04-17T18:10:00Z</dcterms:created>
  <dcterms:modified xsi:type="dcterms:W3CDTF">2024-11-13T15:51:04Z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