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940" r:id="rId3"/>
    <p:sldId id="910" r:id="rId4"/>
    <p:sldId id="949" r:id="rId5"/>
    <p:sldId id="950" r:id="rId6"/>
    <p:sldId id="953" r:id="rId7"/>
    <p:sldId id="952" r:id="rId8"/>
    <p:sldId id="954" r:id="rId9"/>
    <p:sldId id="957" r:id="rId10"/>
    <p:sldId id="956" r:id="rId11"/>
    <p:sldId id="939" r:id="rId12"/>
    <p:sldId id="947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99"/>
    <a:srgbClr val="FF9999"/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89" d="100"/>
          <a:sy n="89" d="100"/>
        </p:scale>
        <p:origin x="1008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9/10/2024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1257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Preemption Procedure and Indication- Follow 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2384829"/>
          </a:xfrm>
        </p:spPr>
        <p:txBody>
          <a:bodyPr/>
          <a:lstStyle/>
          <a:p>
            <a:r>
              <a:rPr lang="en-US" altLang="zh-CN" sz="2000" b="0" dirty="0"/>
              <a:t>The receiver STA can disallow preemption from a third party STA by indicate LL=3 in the response frame;</a:t>
            </a:r>
          </a:p>
          <a:p>
            <a:r>
              <a:rPr lang="en-US" altLang="zh-CN" sz="2000" b="0" dirty="0"/>
              <a:t>When AP indicate PI=3 in a PPDU, even the receiver STA doesn’t have pending low latency data, the receiver STA can indicate LL=3;</a:t>
            </a:r>
          </a:p>
          <a:p>
            <a:r>
              <a:rPr lang="en-US" altLang="zh-CN" sz="2000" b="0" dirty="0"/>
              <a:t>The third party STAs are not allowed to send PR frame to request for preemption.</a:t>
            </a:r>
          </a:p>
          <a:p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A379D5D3-B1AE-4FA3-B491-CC66B5507C31}"/>
              </a:ext>
            </a:extLst>
          </p:cNvPr>
          <p:cNvCxnSpPr/>
          <p:nvPr/>
        </p:nvCxnSpPr>
        <p:spPr bwMode="auto">
          <a:xfrm>
            <a:off x="1143000" y="49530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41C43D2C-FFD2-4CA6-9D83-4085DFCF9638}"/>
              </a:ext>
            </a:extLst>
          </p:cNvPr>
          <p:cNvSpPr/>
          <p:nvPr/>
        </p:nvSpPr>
        <p:spPr bwMode="auto">
          <a:xfrm>
            <a:off x="1600200" y="4499176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 = 3)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F5D87AD-2538-41EE-95CA-BA711BFAB0A2}"/>
              </a:ext>
            </a:extLst>
          </p:cNvPr>
          <p:cNvCxnSpPr/>
          <p:nvPr/>
        </p:nvCxnSpPr>
        <p:spPr bwMode="auto">
          <a:xfrm>
            <a:off x="1143000" y="5486378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0550B8E4-53D9-4510-8CDF-E16AD5FC3D5E}"/>
              </a:ext>
            </a:extLst>
          </p:cNvPr>
          <p:cNvSpPr/>
          <p:nvPr/>
        </p:nvSpPr>
        <p:spPr bwMode="auto">
          <a:xfrm>
            <a:off x="2601487" y="5027056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3)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F993C47-683F-4220-974E-211A10951382}"/>
              </a:ext>
            </a:extLst>
          </p:cNvPr>
          <p:cNvSpPr/>
          <p:nvPr/>
        </p:nvSpPr>
        <p:spPr bwMode="auto">
          <a:xfrm>
            <a:off x="3733800" y="5638838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118825B-5553-4155-93D5-EBBEA63EA3A4}"/>
              </a:ext>
            </a:extLst>
          </p:cNvPr>
          <p:cNvSpPr/>
          <p:nvPr/>
        </p:nvSpPr>
        <p:spPr bwMode="auto">
          <a:xfrm>
            <a:off x="3733800" y="4495800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C3B38D2-5E47-4C20-A4CA-3D96E6B58923}"/>
              </a:ext>
            </a:extLst>
          </p:cNvPr>
          <p:cNvSpPr txBox="1"/>
          <p:nvPr/>
        </p:nvSpPr>
        <p:spPr>
          <a:xfrm>
            <a:off x="533400" y="4648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12D0606-8900-421B-8D5E-B264138A1565}"/>
              </a:ext>
            </a:extLst>
          </p:cNvPr>
          <p:cNvSpPr txBox="1"/>
          <p:nvPr/>
        </p:nvSpPr>
        <p:spPr>
          <a:xfrm>
            <a:off x="533400" y="520813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054BEDFA-93E1-450C-B832-CF5128DAC236}"/>
              </a:ext>
            </a:extLst>
          </p:cNvPr>
          <p:cNvCxnSpPr/>
          <p:nvPr/>
        </p:nvCxnSpPr>
        <p:spPr bwMode="auto">
          <a:xfrm>
            <a:off x="1143000" y="60960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40B7954A-7C64-4F5C-B541-062E63E2A579}"/>
              </a:ext>
            </a:extLst>
          </p:cNvPr>
          <p:cNvSpPr txBox="1"/>
          <p:nvPr/>
        </p:nvSpPr>
        <p:spPr>
          <a:xfrm>
            <a:off x="533400" y="581775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3871E00-0872-416E-8B41-2C227492A0DA}"/>
              </a:ext>
            </a:extLst>
          </p:cNvPr>
          <p:cNvCxnSpPr>
            <a:cxnSpLocks/>
          </p:cNvCxnSpPr>
          <p:nvPr/>
        </p:nvCxnSpPr>
        <p:spPr bwMode="auto">
          <a:xfrm>
            <a:off x="3363487" y="44196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592BF939-D164-48F6-9323-50C3756606DA}"/>
              </a:ext>
            </a:extLst>
          </p:cNvPr>
          <p:cNvCxnSpPr>
            <a:cxnSpLocks/>
          </p:cNvCxnSpPr>
          <p:nvPr/>
        </p:nvCxnSpPr>
        <p:spPr bwMode="auto">
          <a:xfrm>
            <a:off x="3363487" y="5943600"/>
            <a:ext cx="3703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1434AFE2-192C-4504-A568-0C160EFEC820}"/>
              </a:ext>
            </a:extLst>
          </p:cNvPr>
          <p:cNvSpPr txBox="1"/>
          <p:nvPr/>
        </p:nvSpPr>
        <p:spPr>
          <a:xfrm>
            <a:off x="3312646" y="560664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4E3D9C52-D3F0-45A2-837A-AE075E1FBC67}"/>
              </a:ext>
            </a:extLst>
          </p:cNvPr>
          <p:cNvCxnSpPr>
            <a:cxnSpLocks/>
          </p:cNvCxnSpPr>
          <p:nvPr/>
        </p:nvCxnSpPr>
        <p:spPr bwMode="auto">
          <a:xfrm>
            <a:off x="3366166" y="4756555"/>
            <a:ext cx="3703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F0C4D7B4-44BC-4F85-B73F-3A594ACDFD0E}"/>
              </a:ext>
            </a:extLst>
          </p:cNvPr>
          <p:cNvSpPr txBox="1"/>
          <p:nvPr/>
        </p:nvSpPr>
        <p:spPr>
          <a:xfrm>
            <a:off x="3315325" y="44196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460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b="0" dirty="0"/>
              <a:t>A preemption procedure is proposed for below purpose</a:t>
            </a:r>
          </a:p>
          <a:p>
            <a:pPr lvl="1"/>
            <a:r>
              <a:rPr lang="en-US" sz="1800" dirty="0"/>
              <a:t>Give higher priority to the receiver STA compare with the third party STAs</a:t>
            </a:r>
          </a:p>
          <a:p>
            <a:pPr lvl="1"/>
            <a:r>
              <a:rPr lang="en-US" sz="1800" dirty="0"/>
              <a:t>High flexibility</a:t>
            </a:r>
          </a:p>
          <a:p>
            <a:pPr lvl="1"/>
            <a:r>
              <a:rPr lang="en-US" sz="1800" dirty="0"/>
              <a:t>Low signaling overhead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Do you agree to adopt the preemption procedure illustrated from slide 4 to slide 8? 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017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105275"/>
          </a:xfrm>
        </p:spPr>
        <p:txBody>
          <a:bodyPr/>
          <a:lstStyle/>
          <a:p>
            <a:r>
              <a:rPr lang="en-US" altLang="zh-CN" sz="2000" b="0" dirty="0"/>
              <a:t>There are a lot of discussion on the procedure of preemptions, they could be divided into two categories in high level </a:t>
            </a:r>
          </a:p>
          <a:p>
            <a:pPr lvl="1"/>
            <a:r>
              <a:rPr lang="en-US" altLang="zh-CN" sz="1600" dirty="0"/>
              <a:t>Preemption allows for both the receiver STA and third party STAs; or,</a:t>
            </a:r>
          </a:p>
          <a:p>
            <a:pPr lvl="1"/>
            <a:r>
              <a:rPr lang="en-US" altLang="zh-CN" sz="1600" dirty="0"/>
              <a:t>Preemption allows only for the receiver STA</a:t>
            </a:r>
          </a:p>
          <a:p>
            <a:r>
              <a:rPr lang="en-US" altLang="zh-CN" sz="2000" b="0" dirty="0"/>
              <a:t>Some members concern about the preemption will affect the on-going transmission without the permission of the receiver STA;</a:t>
            </a:r>
          </a:p>
          <a:p>
            <a:r>
              <a:rPr lang="en-US" altLang="zh-CN" sz="2000" b="0" dirty="0"/>
              <a:t>Some members want the receiver STA has higher priority to do preemption;</a:t>
            </a:r>
          </a:p>
          <a:p>
            <a:r>
              <a:rPr lang="en-US" altLang="zh-CN" sz="2000" b="0" dirty="0"/>
              <a:t>In this proposal, a procedure is proposed which try to have a good balance among:</a:t>
            </a:r>
          </a:p>
          <a:p>
            <a:pPr lvl="1"/>
            <a:r>
              <a:rPr lang="en-US" altLang="zh-CN" sz="1600" dirty="0"/>
              <a:t>Requirements from different members</a:t>
            </a:r>
          </a:p>
          <a:p>
            <a:pPr lvl="1"/>
            <a:r>
              <a:rPr lang="en-US" altLang="zh-CN" sz="1600" dirty="0"/>
              <a:t>Flexibility</a:t>
            </a:r>
          </a:p>
          <a:p>
            <a:pPr lvl="1"/>
            <a:r>
              <a:rPr lang="en-US" altLang="zh-CN" sz="1600" dirty="0"/>
              <a:t>Signaling overhead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857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2000" b="0" dirty="0"/>
              <a:t>When a STA has low latency traffic, it follows below priority to send the low latency data: </a:t>
            </a:r>
          </a:p>
          <a:p>
            <a:pPr lvl="1"/>
            <a:r>
              <a:rPr lang="en-US" altLang="zh-CN" sz="1600" dirty="0"/>
              <a:t>TXOP holder &gt; receiver STA &gt; the third party STAs</a:t>
            </a:r>
          </a:p>
          <a:p>
            <a:r>
              <a:rPr lang="en-US" altLang="zh-CN" sz="2000" b="0" dirty="0"/>
              <a:t>Flexible;</a:t>
            </a:r>
          </a:p>
          <a:p>
            <a:r>
              <a:rPr lang="en-US" altLang="zh-CN" sz="2000" b="0" dirty="0"/>
              <a:t>Low signaling overhead</a:t>
            </a:r>
          </a:p>
          <a:p>
            <a:endParaRPr lang="en-US" altLang="zh-CN" sz="2000" dirty="0"/>
          </a:p>
          <a:p>
            <a:endParaRPr lang="en-US" altLang="zh-CN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Design Principles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333875"/>
          </a:xfrm>
        </p:spPr>
        <p:txBody>
          <a:bodyPr/>
          <a:lstStyle/>
          <a:p>
            <a:r>
              <a:rPr lang="en-US" altLang="zh-CN" sz="2000" b="0" dirty="0"/>
              <a:t>A parameter Preemption Indication (PI) is carried in the frame from the TXOP holder</a:t>
            </a:r>
          </a:p>
          <a:p>
            <a:pPr lvl="1"/>
            <a:r>
              <a:rPr lang="en-US" altLang="zh-CN" sz="1600" dirty="0"/>
              <a:t>PI = 0: preemption is not allowed</a:t>
            </a:r>
          </a:p>
          <a:p>
            <a:pPr lvl="1"/>
            <a:r>
              <a:rPr lang="en-US" altLang="zh-CN" sz="1600" dirty="0"/>
              <a:t>PI = 1: only allows the receiver STA send low latency data to the TXOP holder</a:t>
            </a:r>
          </a:p>
          <a:p>
            <a:pPr lvl="1"/>
            <a:r>
              <a:rPr lang="en-US" altLang="zh-CN" sz="1600" dirty="0"/>
              <a:t>PI = 2: allows the receiver STA send low latency data to the TXOP holder or a third party STA</a:t>
            </a:r>
          </a:p>
          <a:p>
            <a:pPr lvl="1"/>
            <a:r>
              <a:rPr lang="en-US" altLang="zh-CN" sz="1600" dirty="0"/>
              <a:t>PI = 3: allows the receiver STA send low latency data to the TXOP holder or a third party STA, or allows a third party STA preempt</a:t>
            </a:r>
          </a:p>
          <a:p>
            <a:r>
              <a:rPr lang="en-US" altLang="zh-CN" sz="2000" b="0" dirty="0"/>
              <a:t>A parameter Low Latency (LL) is carried in the frame from the receiver STA</a:t>
            </a:r>
          </a:p>
          <a:p>
            <a:pPr lvl="1"/>
            <a:r>
              <a:rPr lang="en-US" altLang="zh-CN" sz="1600" dirty="0"/>
              <a:t>LL = 0: no low latency data</a:t>
            </a:r>
          </a:p>
          <a:p>
            <a:pPr lvl="1"/>
            <a:r>
              <a:rPr lang="en-US" altLang="zh-CN" sz="1600" dirty="0"/>
              <a:t>LL = 1: has low latency data to the TXOP holder</a:t>
            </a:r>
          </a:p>
          <a:p>
            <a:pPr lvl="1"/>
            <a:r>
              <a:rPr lang="en-US" altLang="zh-CN" sz="1600" dirty="0"/>
              <a:t>LL = 2: has low latency data to the TXOP holder or a third party STA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38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3342346"/>
          </a:xfrm>
        </p:spPr>
        <p:txBody>
          <a:bodyPr/>
          <a:lstStyle/>
          <a:p>
            <a:r>
              <a:rPr lang="en-US" altLang="zh-CN" sz="1800" b="0" dirty="0"/>
              <a:t>When AP allows preemption at receiver STA side (PI = 1), and the receiver STA indicate pending low latency data to AP (LL=1), the receiver STA can directly transit the low latency data (PPDU2) to AP;</a:t>
            </a:r>
          </a:p>
          <a:p>
            <a:r>
              <a:rPr lang="en-US" altLang="zh-CN" sz="1800" b="0" dirty="0"/>
              <a:t>When the receiver STA has more pending low latency data to AP, it will indicate LL=1 in the transmitting packet (see PPDU2), otherwise indicate LL=0 (see PPDU3);</a:t>
            </a:r>
          </a:p>
          <a:p>
            <a:r>
              <a:rPr lang="en-US" altLang="zh-CN" sz="1800" b="0" dirty="0"/>
              <a:t>When AP receive a PPDU from the receiver STA with LL=0, the AP can indicate PI = 0 in the response frame (see BA3), and take back the TXOP;</a:t>
            </a:r>
          </a:p>
          <a:p>
            <a:r>
              <a:rPr lang="en-US" altLang="zh-CN" sz="1800" b="0" dirty="0"/>
              <a:t>Same procedure can be used when a non-AP STA is the TXOP holder.</a:t>
            </a:r>
          </a:p>
          <a:p>
            <a:endParaRPr lang="en-US" altLang="zh-CN" sz="2000" dirty="0"/>
          </a:p>
          <a:p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A379D5D3-B1AE-4FA3-B491-CC66B5507C31}"/>
              </a:ext>
            </a:extLst>
          </p:cNvPr>
          <p:cNvCxnSpPr/>
          <p:nvPr/>
        </p:nvCxnSpPr>
        <p:spPr bwMode="auto">
          <a:xfrm>
            <a:off x="1143000" y="571284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41C43D2C-FFD2-4CA6-9D83-4085DFCF9638}"/>
              </a:ext>
            </a:extLst>
          </p:cNvPr>
          <p:cNvSpPr/>
          <p:nvPr/>
        </p:nvSpPr>
        <p:spPr bwMode="auto">
          <a:xfrm>
            <a:off x="1371600" y="5255662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 = 1)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F5D87AD-2538-41EE-95CA-BA711BFAB0A2}"/>
              </a:ext>
            </a:extLst>
          </p:cNvPr>
          <p:cNvCxnSpPr/>
          <p:nvPr/>
        </p:nvCxnSpPr>
        <p:spPr bwMode="auto">
          <a:xfrm>
            <a:off x="1143000" y="6246218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0550B8E4-53D9-4510-8CDF-E16AD5FC3D5E}"/>
              </a:ext>
            </a:extLst>
          </p:cNvPr>
          <p:cNvSpPr/>
          <p:nvPr/>
        </p:nvSpPr>
        <p:spPr bwMode="auto">
          <a:xfrm>
            <a:off x="2372887" y="5789056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1)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F993C47-683F-4220-974E-211A10951382}"/>
              </a:ext>
            </a:extLst>
          </p:cNvPr>
          <p:cNvSpPr/>
          <p:nvPr/>
        </p:nvSpPr>
        <p:spPr bwMode="auto">
          <a:xfrm>
            <a:off x="3363487" y="5787807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PPDU2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1)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118825B-5553-4155-93D5-EBBEA63EA3A4}"/>
              </a:ext>
            </a:extLst>
          </p:cNvPr>
          <p:cNvSpPr/>
          <p:nvPr/>
        </p:nvSpPr>
        <p:spPr bwMode="auto">
          <a:xfrm>
            <a:off x="4456521" y="5255640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BA2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(PI= 1)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6007C4A-C059-4C6D-A099-A238202BDA11}"/>
              </a:ext>
            </a:extLst>
          </p:cNvPr>
          <p:cNvSpPr/>
          <p:nvPr/>
        </p:nvSpPr>
        <p:spPr bwMode="auto">
          <a:xfrm>
            <a:off x="5413395" y="5791238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PPDU3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0)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9B58852B-0BA9-4511-A052-97180E6334FF}"/>
              </a:ext>
            </a:extLst>
          </p:cNvPr>
          <p:cNvSpPr/>
          <p:nvPr/>
        </p:nvSpPr>
        <p:spPr bwMode="auto">
          <a:xfrm>
            <a:off x="6437721" y="5259071"/>
            <a:ext cx="727646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BA3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(PI= 0)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E7649AF-D9B1-4CF7-A318-82985A8CDE2F}"/>
              </a:ext>
            </a:extLst>
          </p:cNvPr>
          <p:cNvSpPr/>
          <p:nvPr/>
        </p:nvSpPr>
        <p:spPr bwMode="auto">
          <a:xfrm>
            <a:off x="7428319" y="5252286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PPDU4 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C3B38D2-5E47-4C20-A4CA-3D96E6B58923}"/>
              </a:ext>
            </a:extLst>
          </p:cNvPr>
          <p:cNvSpPr txBox="1"/>
          <p:nvPr/>
        </p:nvSpPr>
        <p:spPr>
          <a:xfrm>
            <a:off x="533400" y="540804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12D0606-8900-421B-8D5E-B264138A1565}"/>
              </a:ext>
            </a:extLst>
          </p:cNvPr>
          <p:cNvSpPr txBox="1"/>
          <p:nvPr/>
        </p:nvSpPr>
        <p:spPr>
          <a:xfrm>
            <a:off x="533400" y="596797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001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A379D5D3-B1AE-4FA3-B491-CC66B5507C31}"/>
              </a:ext>
            </a:extLst>
          </p:cNvPr>
          <p:cNvCxnSpPr/>
          <p:nvPr/>
        </p:nvCxnSpPr>
        <p:spPr bwMode="auto">
          <a:xfrm>
            <a:off x="1295400" y="52578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41C43D2C-FFD2-4CA6-9D83-4085DFCF9638}"/>
              </a:ext>
            </a:extLst>
          </p:cNvPr>
          <p:cNvSpPr/>
          <p:nvPr/>
        </p:nvSpPr>
        <p:spPr bwMode="auto">
          <a:xfrm>
            <a:off x="1524000" y="5330629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 = 2)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F5D87AD-2538-41EE-95CA-BA711BFAB0A2}"/>
              </a:ext>
            </a:extLst>
          </p:cNvPr>
          <p:cNvCxnSpPr/>
          <p:nvPr/>
        </p:nvCxnSpPr>
        <p:spPr bwMode="auto">
          <a:xfrm>
            <a:off x="1295400" y="5791178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0550B8E4-53D9-4510-8CDF-E16AD5FC3D5E}"/>
              </a:ext>
            </a:extLst>
          </p:cNvPr>
          <p:cNvSpPr/>
          <p:nvPr/>
        </p:nvSpPr>
        <p:spPr bwMode="auto">
          <a:xfrm>
            <a:off x="2525287" y="4801849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2)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F993C47-683F-4220-974E-211A10951382}"/>
              </a:ext>
            </a:extLst>
          </p:cNvPr>
          <p:cNvSpPr/>
          <p:nvPr/>
        </p:nvSpPr>
        <p:spPr bwMode="auto">
          <a:xfrm>
            <a:off x="3515887" y="4800600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PPDU2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2)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118825B-5553-4155-93D5-EBBEA63EA3A4}"/>
              </a:ext>
            </a:extLst>
          </p:cNvPr>
          <p:cNvSpPr/>
          <p:nvPr/>
        </p:nvSpPr>
        <p:spPr bwMode="auto">
          <a:xfrm>
            <a:off x="4608921" y="5943638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6007C4A-C059-4C6D-A099-A238202BDA11}"/>
              </a:ext>
            </a:extLst>
          </p:cNvPr>
          <p:cNvSpPr/>
          <p:nvPr/>
        </p:nvSpPr>
        <p:spPr bwMode="auto">
          <a:xfrm>
            <a:off x="5565795" y="4804031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PPDU3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0)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9B58852B-0BA9-4511-A052-97180E6334FF}"/>
              </a:ext>
            </a:extLst>
          </p:cNvPr>
          <p:cNvSpPr/>
          <p:nvPr/>
        </p:nvSpPr>
        <p:spPr bwMode="auto">
          <a:xfrm>
            <a:off x="6590121" y="5334038"/>
            <a:ext cx="727646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BA3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(PI= 0)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E7649AF-D9B1-4CF7-A318-82985A8CDE2F}"/>
              </a:ext>
            </a:extLst>
          </p:cNvPr>
          <p:cNvSpPr/>
          <p:nvPr/>
        </p:nvSpPr>
        <p:spPr bwMode="auto">
          <a:xfrm>
            <a:off x="7580719" y="5327253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PPDU4 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C3B38D2-5E47-4C20-A4CA-3D96E6B58923}"/>
              </a:ext>
            </a:extLst>
          </p:cNvPr>
          <p:cNvSpPr txBox="1"/>
          <p:nvPr/>
        </p:nvSpPr>
        <p:spPr>
          <a:xfrm>
            <a:off x="685800" y="4953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12D0606-8900-421B-8D5E-B264138A1565}"/>
              </a:ext>
            </a:extLst>
          </p:cNvPr>
          <p:cNvSpPr txBox="1"/>
          <p:nvPr/>
        </p:nvSpPr>
        <p:spPr>
          <a:xfrm>
            <a:off x="685800" y="551293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054BEDFA-93E1-450C-B832-CF5128DAC236}"/>
              </a:ext>
            </a:extLst>
          </p:cNvPr>
          <p:cNvCxnSpPr/>
          <p:nvPr/>
        </p:nvCxnSpPr>
        <p:spPr bwMode="auto">
          <a:xfrm>
            <a:off x="1295400" y="64008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40B7954A-7C64-4F5C-B541-062E63E2A579}"/>
              </a:ext>
            </a:extLst>
          </p:cNvPr>
          <p:cNvSpPr txBox="1"/>
          <p:nvPr/>
        </p:nvSpPr>
        <p:spPr>
          <a:xfrm>
            <a:off x="685800" y="612255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16FB95E1-227F-4E2F-92C4-EBC060DF7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2352649"/>
          </a:xfrm>
        </p:spPr>
        <p:txBody>
          <a:bodyPr/>
          <a:lstStyle/>
          <a:p>
            <a:r>
              <a:rPr lang="en-US" altLang="zh-CN" sz="1800" b="0" dirty="0"/>
              <a:t>When a non-AP STA allows AP to send low latency data to a third party STA (PI = 2), and the AP indicate pending low latency data to a third party STA (LL=2), the AP can directly transit the low latency data (PPDU2) to a third party STA;</a:t>
            </a:r>
          </a:p>
          <a:p>
            <a:r>
              <a:rPr lang="en-US" altLang="zh-CN" sz="1800" b="0" dirty="0"/>
              <a:t>When the AP doesn’t have more pending low latency data to the third party STA, it will send a PPDU to the TXOP holder and indicate LL=0  (see PPDU3) to return the TXOP to the TXOP holder.</a:t>
            </a: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4448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A379D5D3-B1AE-4FA3-B491-CC66B5507C31}"/>
              </a:ext>
            </a:extLst>
          </p:cNvPr>
          <p:cNvCxnSpPr/>
          <p:nvPr/>
        </p:nvCxnSpPr>
        <p:spPr bwMode="auto">
          <a:xfrm>
            <a:off x="1143000" y="49530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41C43D2C-FFD2-4CA6-9D83-4085DFCF9638}"/>
              </a:ext>
            </a:extLst>
          </p:cNvPr>
          <p:cNvSpPr/>
          <p:nvPr/>
        </p:nvSpPr>
        <p:spPr bwMode="auto">
          <a:xfrm>
            <a:off x="1600200" y="4499176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 = 3)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F5D87AD-2538-41EE-95CA-BA711BFAB0A2}"/>
              </a:ext>
            </a:extLst>
          </p:cNvPr>
          <p:cNvCxnSpPr/>
          <p:nvPr/>
        </p:nvCxnSpPr>
        <p:spPr bwMode="auto">
          <a:xfrm>
            <a:off x="1143000" y="5486378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0550B8E4-53D9-4510-8CDF-E16AD5FC3D5E}"/>
              </a:ext>
            </a:extLst>
          </p:cNvPr>
          <p:cNvSpPr/>
          <p:nvPr/>
        </p:nvSpPr>
        <p:spPr bwMode="auto">
          <a:xfrm>
            <a:off x="2601487" y="5027056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0)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F993C47-683F-4220-974E-211A10951382}"/>
              </a:ext>
            </a:extLst>
          </p:cNvPr>
          <p:cNvSpPr/>
          <p:nvPr/>
        </p:nvSpPr>
        <p:spPr bwMode="auto">
          <a:xfrm>
            <a:off x="3733800" y="5638838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118825B-5553-4155-93D5-EBBEA63EA3A4}"/>
              </a:ext>
            </a:extLst>
          </p:cNvPr>
          <p:cNvSpPr/>
          <p:nvPr/>
        </p:nvSpPr>
        <p:spPr bwMode="auto">
          <a:xfrm>
            <a:off x="3886200" y="4495800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C3B38D2-5E47-4C20-A4CA-3D96E6B58923}"/>
              </a:ext>
            </a:extLst>
          </p:cNvPr>
          <p:cNvSpPr txBox="1"/>
          <p:nvPr/>
        </p:nvSpPr>
        <p:spPr>
          <a:xfrm>
            <a:off x="533400" y="4648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12D0606-8900-421B-8D5E-B264138A1565}"/>
              </a:ext>
            </a:extLst>
          </p:cNvPr>
          <p:cNvSpPr txBox="1"/>
          <p:nvPr/>
        </p:nvSpPr>
        <p:spPr>
          <a:xfrm>
            <a:off x="533400" y="520813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054BEDFA-93E1-450C-B832-CF5128DAC236}"/>
              </a:ext>
            </a:extLst>
          </p:cNvPr>
          <p:cNvCxnSpPr/>
          <p:nvPr/>
        </p:nvCxnSpPr>
        <p:spPr bwMode="auto">
          <a:xfrm>
            <a:off x="1143000" y="60960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40B7954A-7C64-4F5C-B541-062E63E2A579}"/>
              </a:ext>
            </a:extLst>
          </p:cNvPr>
          <p:cNvSpPr txBox="1"/>
          <p:nvPr/>
        </p:nvSpPr>
        <p:spPr>
          <a:xfrm>
            <a:off x="533400" y="581775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3871E00-0872-416E-8B41-2C227492A0DA}"/>
              </a:ext>
            </a:extLst>
          </p:cNvPr>
          <p:cNvCxnSpPr>
            <a:cxnSpLocks/>
          </p:cNvCxnSpPr>
          <p:nvPr/>
        </p:nvCxnSpPr>
        <p:spPr bwMode="auto">
          <a:xfrm>
            <a:off x="3363487" y="44196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A4B5F79-AED0-4FCC-B6A5-C21D7A17DEEA}"/>
              </a:ext>
            </a:extLst>
          </p:cNvPr>
          <p:cNvCxnSpPr>
            <a:endCxn id="28" idx="1"/>
          </p:cNvCxnSpPr>
          <p:nvPr/>
        </p:nvCxnSpPr>
        <p:spPr bwMode="auto">
          <a:xfrm flipV="1">
            <a:off x="3363487" y="4724381"/>
            <a:ext cx="522713" cy="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592BF939-D164-48F6-9323-50C3756606DA}"/>
              </a:ext>
            </a:extLst>
          </p:cNvPr>
          <p:cNvCxnSpPr>
            <a:cxnSpLocks/>
          </p:cNvCxnSpPr>
          <p:nvPr/>
        </p:nvCxnSpPr>
        <p:spPr bwMode="auto">
          <a:xfrm>
            <a:off x="3363487" y="5943600"/>
            <a:ext cx="3703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CDEAF3B8-DBE5-4EDF-9642-2AD5364511DB}"/>
              </a:ext>
            </a:extLst>
          </p:cNvPr>
          <p:cNvSpPr txBox="1"/>
          <p:nvPr/>
        </p:nvSpPr>
        <p:spPr>
          <a:xfrm>
            <a:off x="3434727" y="440136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PIFS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434AFE2-192C-4504-A568-0C160EFEC820}"/>
              </a:ext>
            </a:extLst>
          </p:cNvPr>
          <p:cNvSpPr txBox="1"/>
          <p:nvPr/>
        </p:nvSpPr>
        <p:spPr>
          <a:xfrm>
            <a:off x="3312646" y="560664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7C5BAE72-AD38-44D1-A53F-8A097A45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2183590"/>
          </a:xfrm>
        </p:spPr>
        <p:txBody>
          <a:bodyPr/>
          <a:lstStyle/>
          <a:p>
            <a:r>
              <a:rPr lang="en-US" altLang="zh-CN" sz="1800" b="0" dirty="0"/>
              <a:t>When an AP indicates PI = 3 in a PPDU, and the receiver STA indicates no pending low latency data to AP (LL=0), the third party STAs can send PR frames to request for preemption;</a:t>
            </a:r>
          </a:p>
          <a:p>
            <a:r>
              <a:rPr lang="en-US" altLang="zh-CN" sz="1800" b="0" dirty="0"/>
              <a:t>The AP will stop transmitting following PPDU2 if a PR frame is received SIFS after BA1, otherwise the AP will transmit PPDU2 PIFS after BA1.</a:t>
            </a:r>
            <a:endParaRPr lang="en-US" altLang="zh-CN" sz="1800" dirty="0"/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4198322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A379D5D3-B1AE-4FA3-B491-CC66B5507C31}"/>
              </a:ext>
            </a:extLst>
          </p:cNvPr>
          <p:cNvCxnSpPr/>
          <p:nvPr/>
        </p:nvCxnSpPr>
        <p:spPr bwMode="auto">
          <a:xfrm>
            <a:off x="1143000" y="49530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41C43D2C-FFD2-4CA6-9D83-4085DFCF9638}"/>
              </a:ext>
            </a:extLst>
          </p:cNvPr>
          <p:cNvSpPr/>
          <p:nvPr/>
        </p:nvSpPr>
        <p:spPr bwMode="auto">
          <a:xfrm>
            <a:off x="1600200" y="4499176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 = 3)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F5D87AD-2538-41EE-95CA-BA711BFAB0A2}"/>
              </a:ext>
            </a:extLst>
          </p:cNvPr>
          <p:cNvCxnSpPr/>
          <p:nvPr/>
        </p:nvCxnSpPr>
        <p:spPr bwMode="auto">
          <a:xfrm>
            <a:off x="1143000" y="5486378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FF993C47-683F-4220-974E-211A10951382}"/>
              </a:ext>
            </a:extLst>
          </p:cNvPr>
          <p:cNvSpPr/>
          <p:nvPr/>
        </p:nvSpPr>
        <p:spPr bwMode="auto">
          <a:xfrm>
            <a:off x="5571524" y="5638838"/>
            <a:ext cx="8382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118825B-5553-4155-93D5-EBBEA63EA3A4}"/>
              </a:ext>
            </a:extLst>
          </p:cNvPr>
          <p:cNvSpPr/>
          <p:nvPr/>
        </p:nvSpPr>
        <p:spPr bwMode="auto">
          <a:xfrm>
            <a:off x="5723924" y="4495800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C3B38D2-5E47-4C20-A4CA-3D96E6B58923}"/>
              </a:ext>
            </a:extLst>
          </p:cNvPr>
          <p:cNvSpPr txBox="1"/>
          <p:nvPr/>
        </p:nvSpPr>
        <p:spPr>
          <a:xfrm>
            <a:off x="533400" y="4648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12D0606-8900-421B-8D5E-B264138A1565}"/>
              </a:ext>
            </a:extLst>
          </p:cNvPr>
          <p:cNvSpPr txBox="1"/>
          <p:nvPr/>
        </p:nvSpPr>
        <p:spPr>
          <a:xfrm>
            <a:off x="533400" y="520813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054BEDFA-93E1-450C-B832-CF5128DAC236}"/>
              </a:ext>
            </a:extLst>
          </p:cNvPr>
          <p:cNvCxnSpPr/>
          <p:nvPr/>
        </p:nvCxnSpPr>
        <p:spPr bwMode="auto">
          <a:xfrm>
            <a:off x="1143000" y="60960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40B7954A-7C64-4F5C-B541-062E63E2A579}"/>
              </a:ext>
            </a:extLst>
          </p:cNvPr>
          <p:cNvSpPr txBox="1"/>
          <p:nvPr/>
        </p:nvSpPr>
        <p:spPr>
          <a:xfrm>
            <a:off x="533400" y="581775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3871E00-0872-416E-8B41-2C227492A0DA}"/>
              </a:ext>
            </a:extLst>
          </p:cNvPr>
          <p:cNvCxnSpPr>
            <a:cxnSpLocks/>
          </p:cNvCxnSpPr>
          <p:nvPr/>
        </p:nvCxnSpPr>
        <p:spPr bwMode="auto">
          <a:xfrm>
            <a:off x="5201211" y="44196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A4B5F79-AED0-4FCC-B6A5-C21D7A17DEEA}"/>
              </a:ext>
            </a:extLst>
          </p:cNvPr>
          <p:cNvCxnSpPr>
            <a:endCxn id="28" idx="1"/>
          </p:cNvCxnSpPr>
          <p:nvPr/>
        </p:nvCxnSpPr>
        <p:spPr bwMode="auto">
          <a:xfrm flipV="1">
            <a:off x="5201211" y="4724381"/>
            <a:ext cx="522713" cy="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592BF939-D164-48F6-9323-50C3756606DA}"/>
              </a:ext>
            </a:extLst>
          </p:cNvPr>
          <p:cNvCxnSpPr>
            <a:cxnSpLocks/>
          </p:cNvCxnSpPr>
          <p:nvPr/>
        </p:nvCxnSpPr>
        <p:spPr bwMode="auto">
          <a:xfrm>
            <a:off x="5201211" y="5943600"/>
            <a:ext cx="3703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CDEAF3B8-DBE5-4EDF-9642-2AD5364511DB}"/>
              </a:ext>
            </a:extLst>
          </p:cNvPr>
          <p:cNvSpPr txBox="1"/>
          <p:nvPr/>
        </p:nvSpPr>
        <p:spPr>
          <a:xfrm>
            <a:off x="5272451" y="440136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PIFS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434AFE2-192C-4504-A568-0C160EFEC820}"/>
              </a:ext>
            </a:extLst>
          </p:cNvPr>
          <p:cNvSpPr txBox="1"/>
          <p:nvPr/>
        </p:nvSpPr>
        <p:spPr>
          <a:xfrm>
            <a:off x="5150370" y="560664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F6D66A1-A208-40E8-A3B9-1A1F1E869EF3}"/>
              </a:ext>
            </a:extLst>
          </p:cNvPr>
          <p:cNvSpPr/>
          <p:nvPr/>
        </p:nvSpPr>
        <p:spPr bwMode="auto">
          <a:xfrm>
            <a:off x="2590800" y="5025879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BA1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(LL= 1)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0CA9BA4-8395-4279-8FF5-BA2910164B18}"/>
              </a:ext>
            </a:extLst>
          </p:cNvPr>
          <p:cNvSpPr/>
          <p:nvPr/>
        </p:nvSpPr>
        <p:spPr bwMode="auto">
          <a:xfrm>
            <a:off x="3529584" y="5029238"/>
            <a:ext cx="762001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PPDU2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(LL = 0)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2B59F98-2723-43BB-9B5B-672C40F08D8B}"/>
              </a:ext>
            </a:extLst>
          </p:cNvPr>
          <p:cNvSpPr/>
          <p:nvPr/>
        </p:nvSpPr>
        <p:spPr bwMode="auto">
          <a:xfrm>
            <a:off x="4440975" y="4495800"/>
            <a:ext cx="762000" cy="4571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BA2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(PI= 3)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83FF2B5F-8441-49FF-946B-9F20B77C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2183590"/>
          </a:xfrm>
        </p:spPr>
        <p:txBody>
          <a:bodyPr/>
          <a:lstStyle/>
          <a:p>
            <a:r>
              <a:rPr lang="en-US" altLang="zh-CN" sz="1800" b="0" dirty="0"/>
              <a:t>When an AP indicates PI = 3 in a PPDU, and the receiver STA indicates pending low latency data to AP (LL=1), the receiver STA will send low latency data (PPDU2) to AP;</a:t>
            </a:r>
          </a:p>
          <a:p>
            <a:r>
              <a:rPr lang="en-US" altLang="zh-CN" sz="1800" b="0" dirty="0"/>
              <a:t>When no further low latency data to AP, the receiver STA can indicate LL=0 to AP. Then AP can indicate PI = 3 in the response frame (see BA2) to allow preemption from third party STAs;</a:t>
            </a:r>
          </a:p>
          <a:p>
            <a:r>
              <a:rPr lang="en-US" altLang="zh-CN" sz="1800" b="0" dirty="0"/>
              <a:t>A third party STA is allowed to send PR to request preemption under this case.</a:t>
            </a:r>
            <a:endParaRPr lang="en-US" altLang="zh-CN" sz="1800" dirty="0"/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96623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2733675"/>
          </a:xfrm>
        </p:spPr>
        <p:txBody>
          <a:bodyPr/>
          <a:lstStyle/>
          <a:p>
            <a:r>
              <a:rPr lang="en-US" altLang="zh-CN" sz="2000" b="0" dirty="0"/>
              <a:t>The parameter LL can further indicates the receiver STA’s preference of preemption for the third party STAs;</a:t>
            </a:r>
          </a:p>
          <a:p>
            <a:r>
              <a:rPr lang="en-US" altLang="zh-CN" sz="2000" b="0" dirty="0"/>
              <a:t>A parameter Low Latency (LL) indication can updated as below:</a:t>
            </a:r>
          </a:p>
          <a:p>
            <a:pPr lvl="1"/>
            <a:r>
              <a:rPr lang="en-US" altLang="zh-CN" sz="1600" dirty="0"/>
              <a:t>LL = 0: no low latency data</a:t>
            </a:r>
            <a:r>
              <a:rPr lang="en-US" altLang="zh-CN" sz="1600" dirty="0">
                <a:solidFill>
                  <a:srgbClr val="C00000"/>
                </a:solidFill>
              </a:rPr>
              <a:t>, and preemption is allowed</a:t>
            </a:r>
          </a:p>
          <a:p>
            <a:pPr lvl="1"/>
            <a:r>
              <a:rPr lang="en-US" altLang="zh-CN" sz="1600" dirty="0"/>
              <a:t>LL = 1: has low latency data to the TXOP holder</a:t>
            </a:r>
          </a:p>
          <a:p>
            <a:pPr lvl="1"/>
            <a:r>
              <a:rPr lang="en-US" altLang="zh-CN" sz="1600" dirty="0"/>
              <a:t>LL = 2: has low latency data to the TXOP holder or a third party STA</a:t>
            </a:r>
          </a:p>
          <a:p>
            <a:pPr lvl="1"/>
            <a:r>
              <a:rPr lang="en-US" altLang="zh-CN" sz="1600" dirty="0">
                <a:solidFill>
                  <a:srgbClr val="C00000"/>
                </a:solidFill>
              </a:rPr>
              <a:t>LL = 3: preemption is not allowed</a:t>
            </a:r>
            <a:endParaRPr lang="en-US" altLang="zh-CN" sz="20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Preemption Procedures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1389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99327</TotalTime>
  <Words>1189</Words>
  <Application>Microsoft Office PowerPoint</Application>
  <PresentationFormat>全屏显示(4:3)</PresentationFormat>
  <Paragraphs>184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Qualcomm Office Regular</vt:lpstr>
      <vt:lpstr>Qualcomm Regular</vt:lpstr>
      <vt:lpstr>Times New Roman</vt:lpstr>
      <vt:lpstr>802-11-Submission</vt:lpstr>
      <vt:lpstr>Preemption Procedure and Indication- Follow Up</vt:lpstr>
      <vt:lpstr>Introduction</vt:lpstr>
      <vt:lpstr>Design Principles</vt:lpstr>
      <vt:lpstr>Proposed Preemption Procedures</vt:lpstr>
      <vt:lpstr>Preemption Procedures</vt:lpstr>
      <vt:lpstr>Preemption Procedures</vt:lpstr>
      <vt:lpstr>Preemption Procedures</vt:lpstr>
      <vt:lpstr>Preemption Procedures</vt:lpstr>
      <vt:lpstr>Proposed Preemption Procedures</vt:lpstr>
      <vt:lpstr>Preemption Procedures</vt:lpstr>
      <vt:lpstr>Summary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2039</cp:revision>
  <cp:lastPrinted>1998-02-10T13:28:06Z</cp:lastPrinted>
  <dcterms:created xsi:type="dcterms:W3CDTF">2004-12-02T14:01:45Z</dcterms:created>
  <dcterms:modified xsi:type="dcterms:W3CDTF">2024-09-10T07:32:15Z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(3)4pJUlWOVE18VcNAQIVK5R+I9B1aGV8b2LGakhieou7rJ38osJcPsHfCHt9kihP7vhTD8wpQ+
leUxFRScPeW3+I8/PyzAtwzBb6XVipRpcEZX2U3h/UVUswxwgFw8Gyegbo93p+U6B6eLfCtq
+t9YMcE0MUd9l1BBbI3AoqhuphuMcVlkc5NOg9h8ZBg68ZQgXFLA7tEWja+mIkRtjS+2BNgQ
MCEZIel7RPyFD39vx3</vt:lpwstr>
  </property>
  <property fmtid="{D5CDD505-2E9C-101B-9397-08002B2CF9AE}" pid="4" name="_2015_ms_pID_7253431">
    <vt:lpwstr>yxLMYaTLQGlAGzP6q5QNBJwQezbFzMH3E3jUIQqSRD8tEhMSK9uNCl
pafAzoaj3u7InVVysHuuBRGVI/P/nL6iib383rWtdgCzsge8ONBQ0kjLWvbH6qXmWSbOVJmr
npa4RvoVqLd540/GTq6m/u/YRjnR4tMR8x/uh8mfMkrKN4aO+tlkuvCuGuCqtpJgfZWx/pZk
2tAmDN4aY9C45w2eYBezIaDCBtUpoEPRmQCW</vt:lpwstr>
  </property>
  <property fmtid="{D5CDD505-2E9C-101B-9397-08002B2CF9AE}" pid="5" name="_2015_ms_pID_7253432">
    <vt:lpwstr>5SjOb/kkw2ph4B2lqDdwJLM=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1718149712</vt:lpwstr>
  </property>
</Properties>
</file>