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57" r:id="rId4"/>
    <p:sldId id="283" r:id="rId5"/>
    <p:sldId id="262" r:id="rId6"/>
    <p:sldId id="265" r:id="rId7"/>
    <p:sldId id="273" r:id="rId8"/>
    <p:sldId id="2373" r:id="rId9"/>
    <p:sldId id="2392" r:id="rId10"/>
    <p:sldId id="270" r:id="rId11"/>
    <p:sldId id="2391" r:id="rId12"/>
    <p:sldId id="2380" r:id="rId13"/>
    <p:sldId id="2383" r:id="rId14"/>
    <p:sldId id="2390" r:id="rId15"/>
    <p:sldId id="278" r:id="rId16"/>
    <p:sldId id="276" r:id="rId17"/>
    <p:sldId id="2371" r:id="rId18"/>
    <p:sldId id="2375" r:id="rId19"/>
    <p:sldId id="2386" r:id="rId20"/>
    <p:sldId id="2387" r:id="rId21"/>
    <p:sldId id="238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B4EE3-D900-4478-9547-B4FE2FE88A4E}" v="2" dt="2024-07-13T22:59:37.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44" autoAdjust="0"/>
    <p:restoredTop sz="89586" autoAdjust="0"/>
  </p:normalViewPr>
  <p:slideViewPr>
    <p:cSldViewPr>
      <p:cViewPr varScale="1">
        <p:scale>
          <a:sx n="87" d="100"/>
          <a:sy n="87" d="100"/>
        </p:scale>
        <p:origin x="244" y="4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811B4EE3-D900-4478-9547-B4FE2FE88A4E}"/>
    <pc:docChg chg="custSel modSld sldOrd modMainMaster">
      <pc:chgData name="Qi, Emily H" userId="b0d254cd-8291-4c78-a277-dadec609489b" providerId="ADAL" clId="{811B4EE3-D900-4478-9547-B4FE2FE88A4E}" dt="2024-07-13T23:02:43.088" v="107" actId="20577"/>
      <pc:docMkLst>
        <pc:docMk/>
      </pc:docMkLst>
      <pc:sldChg chg="modSp mod">
        <pc:chgData name="Qi, Emily H" userId="b0d254cd-8291-4c78-a277-dadec609489b" providerId="ADAL" clId="{811B4EE3-D900-4478-9547-B4FE2FE88A4E}" dt="2024-07-13T22:59:16.216" v="102" actId="1076"/>
        <pc:sldMkLst>
          <pc:docMk/>
          <pc:sldMk cId="0" sldId="256"/>
        </pc:sldMkLst>
        <pc:spChg chg="mod">
          <ac:chgData name="Qi, Emily H" userId="b0d254cd-8291-4c78-a277-dadec609489b" providerId="ADAL" clId="{811B4EE3-D900-4478-9547-B4FE2FE88A4E}" dt="2024-07-13T22:59:16.216" v="102" actId="1076"/>
          <ac:spMkLst>
            <pc:docMk/>
            <pc:sldMk cId="0" sldId="256"/>
            <ac:spMk id="6" creationId="{00000000-0000-0000-0000-000000000000}"/>
          </ac:spMkLst>
        </pc:spChg>
        <pc:spChg chg="mod">
          <ac:chgData name="Qi, Emily H" userId="b0d254cd-8291-4c78-a277-dadec609489b" providerId="ADAL" clId="{811B4EE3-D900-4478-9547-B4FE2FE88A4E}" dt="2024-07-13T22:52:49.532" v="29" actId="20577"/>
          <ac:spMkLst>
            <pc:docMk/>
            <pc:sldMk cId="0" sldId="256"/>
            <ac:spMk id="3073" creationId="{00000000-0000-0000-0000-000000000000}"/>
          </ac:spMkLst>
        </pc:spChg>
        <pc:spChg chg="mod">
          <ac:chgData name="Qi, Emily H" userId="b0d254cd-8291-4c78-a277-dadec609489b" providerId="ADAL" clId="{811B4EE3-D900-4478-9547-B4FE2FE88A4E}" dt="2024-07-13T22:52:46.426" v="25" actId="20577"/>
          <ac:spMkLst>
            <pc:docMk/>
            <pc:sldMk cId="0" sldId="256"/>
            <ac:spMk id="3074" creationId="{00000000-0000-0000-0000-000000000000}"/>
          </ac:spMkLst>
        </pc:spChg>
      </pc:sldChg>
      <pc:sldChg chg="modSp mod">
        <pc:chgData name="Qi, Emily H" userId="b0d254cd-8291-4c78-a277-dadec609489b" providerId="ADAL" clId="{811B4EE3-D900-4478-9547-B4FE2FE88A4E}" dt="2024-07-13T23:02:43.088" v="107" actId="20577"/>
        <pc:sldMkLst>
          <pc:docMk/>
          <pc:sldMk cId="1753890201" sldId="265"/>
        </pc:sldMkLst>
        <pc:spChg chg="mod">
          <ac:chgData name="Qi, Emily H" userId="b0d254cd-8291-4c78-a277-dadec609489b" providerId="ADAL" clId="{811B4EE3-D900-4478-9547-B4FE2FE88A4E}" dt="2024-07-13T23:02:43.088" v="107" actId="20577"/>
          <ac:spMkLst>
            <pc:docMk/>
            <pc:sldMk cId="1753890201" sldId="265"/>
            <ac:spMk id="2" creationId="{00000000-0000-0000-0000-000000000000}"/>
          </ac:spMkLst>
        </pc:spChg>
        <pc:spChg chg="mod">
          <ac:chgData name="Qi, Emily H" userId="b0d254cd-8291-4c78-a277-dadec609489b" providerId="ADAL" clId="{811B4EE3-D900-4478-9547-B4FE2FE88A4E}" dt="2024-07-13T22:55:29.100" v="70" actId="20577"/>
          <ac:spMkLst>
            <pc:docMk/>
            <pc:sldMk cId="1753890201" sldId="265"/>
            <ac:spMk id="9218" creationId="{00000000-0000-0000-0000-000000000000}"/>
          </ac:spMkLst>
        </pc:spChg>
      </pc:sldChg>
      <pc:sldChg chg="modSp mod">
        <pc:chgData name="Qi, Emily H" userId="b0d254cd-8291-4c78-a277-dadec609489b" providerId="ADAL" clId="{811B4EE3-D900-4478-9547-B4FE2FE88A4E}" dt="2024-07-13T22:59:50.401" v="103" actId="1076"/>
        <pc:sldMkLst>
          <pc:docMk/>
          <pc:sldMk cId="1968720319" sldId="283"/>
        </pc:sldMkLst>
        <pc:spChg chg="mod">
          <ac:chgData name="Qi, Emily H" userId="b0d254cd-8291-4c78-a277-dadec609489b" providerId="ADAL" clId="{811B4EE3-D900-4478-9547-B4FE2FE88A4E}" dt="2024-07-13T22:54:04.164" v="47" actId="20577"/>
          <ac:spMkLst>
            <pc:docMk/>
            <pc:sldMk cId="1968720319" sldId="283"/>
            <ac:spMk id="2" creationId="{00000000-0000-0000-0000-000000000000}"/>
          </ac:spMkLst>
        </pc:spChg>
        <pc:spChg chg="mod">
          <ac:chgData name="Qi, Emily H" userId="b0d254cd-8291-4c78-a277-dadec609489b" providerId="ADAL" clId="{811B4EE3-D900-4478-9547-B4FE2FE88A4E}" dt="2024-07-13T22:53:32.274" v="42" actId="6549"/>
          <ac:spMkLst>
            <pc:docMk/>
            <pc:sldMk cId="1968720319" sldId="283"/>
            <ac:spMk id="3" creationId="{00000000-0000-0000-0000-000000000000}"/>
          </ac:spMkLst>
        </pc:spChg>
        <pc:spChg chg="mod">
          <ac:chgData name="Qi, Emily H" userId="b0d254cd-8291-4c78-a277-dadec609489b" providerId="ADAL" clId="{811B4EE3-D900-4478-9547-B4FE2FE88A4E}" dt="2024-07-13T22:59:50.401" v="103" actId="1076"/>
          <ac:spMkLst>
            <pc:docMk/>
            <pc:sldMk cId="1968720319" sldId="283"/>
            <ac:spMk id="6" creationId="{00000000-0000-0000-0000-000000000000}"/>
          </ac:spMkLst>
        </pc:spChg>
      </pc:sldChg>
      <pc:sldChg chg="modSp mod">
        <pc:chgData name="Qi, Emily H" userId="b0d254cd-8291-4c78-a277-dadec609489b" providerId="ADAL" clId="{811B4EE3-D900-4478-9547-B4FE2FE88A4E}" dt="2024-07-13T22:55:53.336" v="77" actId="20577"/>
        <pc:sldMkLst>
          <pc:docMk/>
          <pc:sldMk cId="1998207127" sldId="2373"/>
        </pc:sldMkLst>
        <pc:graphicFrameChg chg="modGraphic">
          <ac:chgData name="Qi, Emily H" userId="b0d254cd-8291-4c78-a277-dadec609489b" providerId="ADAL" clId="{811B4EE3-D900-4478-9547-B4FE2FE88A4E}" dt="2024-07-13T22:55:53.336" v="77" actId="20577"/>
          <ac:graphicFrameMkLst>
            <pc:docMk/>
            <pc:sldMk cId="1998207127" sldId="2373"/>
            <ac:graphicFrameMk id="10" creationId="{00000000-0000-0000-0000-000000000000}"/>
          </ac:graphicFrameMkLst>
        </pc:graphicFrameChg>
      </pc:sldChg>
      <pc:sldChg chg="ord">
        <pc:chgData name="Qi, Emily H" userId="b0d254cd-8291-4c78-a277-dadec609489b" providerId="ADAL" clId="{811B4EE3-D900-4478-9547-B4FE2FE88A4E}" dt="2024-07-13T22:57:35.661" v="96"/>
        <pc:sldMkLst>
          <pc:docMk/>
          <pc:sldMk cId="2616113905" sldId="2390"/>
        </pc:sldMkLst>
      </pc:sldChg>
      <pc:sldChg chg="modSp mod">
        <pc:chgData name="Qi, Emily H" userId="b0d254cd-8291-4c78-a277-dadec609489b" providerId="ADAL" clId="{811B4EE3-D900-4478-9547-B4FE2FE88A4E}" dt="2024-07-13T22:57:06.510" v="94" actId="20577"/>
        <pc:sldMkLst>
          <pc:docMk/>
          <pc:sldMk cId="3956517760" sldId="2392"/>
        </pc:sldMkLst>
        <pc:spChg chg="mod">
          <ac:chgData name="Qi, Emily H" userId="b0d254cd-8291-4c78-a277-dadec609489b" providerId="ADAL" clId="{811B4EE3-D900-4478-9547-B4FE2FE88A4E}" dt="2024-07-13T22:56:06.049" v="86" actId="20577"/>
          <ac:spMkLst>
            <pc:docMk/>
            <pc:sldMk cId="3956517760" sldId="2392"/>
            <ac:spMk id="2" creationId="{00000000-0000-0000-0000-000000000000}"/>
          </ac:spMkLst>
        </pc:spChg>
        <pc:spChg chg="mod">
          <ac:chgData name="Qi, Emily H" userId="b0d254cd-8291-4c78-a277-dadec609489b" providerId="ADAL" clId="{811B4EE3-D900-4478-9547-B4FE2FE88A4E}" dt="2024-07-13T22:57:06.510" v="94" actId="20577"/>
          <ac:spMkLst>
            <pc:docMk/>
            <pc:sldMk cId="3956517760" sldId="2392"/>
            <ac:spMk id="9218" creationId="{00000000-0000-0000-0000-000000000000}"/>
          </ac:spMkLst>
        </pc:spChg>
      </pc:sldChg>
      <pc:sldMasterChg chg="modSp mod modSldLayout">
        <pc:chgData name="Qi, Emily H" userId="b0d254cd-8291-4c78-a277-dadec609489b" providerId="ADAL" clId="{811B4EE3-D900-4478-9547-B4FE2FE88A4E}" dt="2024-07-13T22:58:53.684" v="101" actId="20577"/>
        <pc:sldMasterMkLst>
          <pc:docMk/>
          <pc:sldMasterMk cId="0" sldId="2147483648"/>
        </pc:sldMasterMkLst>
        <pc:spChg chg="mod">
          <ac:chgData name="Qi, Emily H" userId="b0d254cd-8291-4c78-a277-dadec609489b" providerId="ADAL" clId="{811B4EE3-D900-4478-9547-B4FE2FE88A4E}" dt="2024-07-13T22:52:32.339" v="17" actId="20577"/>
          <ac:spMkLst>
            <pc:docMk/>
            <pc:sldMasterMk cId="0" sldId="2147483648"/>
            <ac:spMk id="10" creationId="{00000000-0000-0000-0000-000000000000}"/>
          </ac:spMkLst>
        </pc:spChg>
        <pc:spChg chg="mod">
          <ac:chgData name="Qi, Emily H" userId="b0d254cd-8291-4c78-a277-dadec609489b" providerId="ADAL" clId="{811B4EE3-D900-4478-9547-B4FE2FE88A4E}" dt="2024-07-13T22:52:21.095" v="7" actId="20577"/>
          <ac:spMkLst>
            <pc:docMk/>
            <pc:sldMasterMk cId="0" sldId="2147483648"/>
            <ac:spMk id="1027" creationId="{00000000-0000-0000-0000-000000000000}"/>
          </ac:spMkLst>
        </pc:spChg>
        <pc:sldLayoutChg chg="modSp mod">
          <pc:chgData name="Qi, Emily H" userId="b0d254cd-8291-4c78-a277-dadec609489b" providerId="ADAL" clId="{811B4EE3-D900-4478-9547-B4FE2FE88A4E}" dt="2024-07-13T22:54:24.452" v="51" actId="20577"/>
          <pc:sldLayoutMkLst>
            <pc:docMk/>
            <pc:sldMasterMk cId="0" sldId="2147483648"/>
            <pc:sldLayoutMk cId="0" sldId="2147483649"/>
          </pc:sldLayoutMkLst>
          <pc:spChg chg="mod">
            <ac:chgData name="Qi, Emily H" userId="b0d254cd-8291-4c78-a277-dadec609489b" providerId="ADAL" clId="{811B4EE3-D900-4478-9547-B4FE2FE88A4E}" dt="2024-07-13T22:54:24.452" v="51" actId="20577"/>
            <ac:spMkLst>
              <pc:docMk/>
              <pc:sldMasterMk cId="0" sldId="2147483648"/>
              <pc:sldLayoutMk cId="0" sldId="2147483649"/>
              <ac:spMk id="4" creationId="{00000000-0000-0000-0000-000000000000}"/>
            </ac:spMkLst>
          </pc:spChg>
        </pc:sldLayoutChg>
        <pc:sldLayoutChg chg="modSp mod">
          <pc:chgData name="Qi, Emily H" userId="b0d254cd-8291-4c78-a277-dadec609489b" providerId="ADAL" clId="{811B4EE3-D900-4478-9547-B4FE2FE88A4E}" dt="2024-07-13T22:58:53.684" v="101" actId="20577"/>
          <pc:sldLayoutMkLst>
            <pc:docMk/>
            <pc:sldMasterMk cId="0" sldId="2147483648"/>
            <pc:sldLayoutMk cId="0" sldId="2147483650"/>
          </pc:sldLayoutMkLst>
          <pc:spChg chg="mod">
            <ac:chgData name="Qi, Emily H" userId="b0d254cd-8291-4c78-a277-dadec609489b" providerId="ADAL" clId="{811B4EE3-D900-4478-9547-B4FE2FE88A4E}" dt="2024-07-13T22:58:53.684" v="101" actId="20577"/>
            <ac:spMkLst>
              <pc:docMk/>
              <pc:sldMasterMk cId="0" sldId="2147483648"/>
              <pc:sldLayoutMk cId="0" sldId="2147483650"/>
              <ac:spMk id="1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46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879-04-0000-ieee-p802-11bk-d2-0-mandatory-draft-review-mdr-repor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2024-07-13</a:t>
            </a:r>
          </a:p>
        </p:txBody>
      </p:sp>
      <p:sp>
        <p:nvSpPr>
          <p:cNvPr id="6" name="Date Placeholder 3"/>
          <p:cNvSpPr>
            <a:spLocks noGrp="1"/>
          </p:cNvSpPr>
          <p:nvPr>
            <p:ph type="dt" idx="10"/>
          </p:nvPr>
        </p:nvSpPr>
        <p:spPr>
          <a:xfrm>
            <a:off x="914400" y="291263"/>
            <a:ext cx="2499764" cy="273050"/>
          </a:xfrm>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Lesson Learnt from </a:t>
            </a:r>
            <a:r>
              <a:rPr lang="en-US" sz="3200" dirty="0" err="1"/>
              <a:t>TGbe</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When two amendments were agreed to swap their publication orders, it is recommended that the Editors of the respective amendments reviewed the bit assignment in fields (especially those that are not covered by ANA) immediately after the agreement.</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Recommended by the WG Editor to implement a better process for each task group to check against the baseline: “Perhaps each task group needs some dedicated volunteers (or just the editor themselves, if the draft is small) whose job is to identify changes in baseline that are not present in the draft. Basically, responsible for merging changes to quoted text, figures, etc.  And, along the way, the numbering would be updated.  Each review would end up with the draft’s title sheet accurately reflecting a new baseline.”</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July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4203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2024-07-16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Completed  </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D4.0. work on comment resolution and plan to recirc D5.0 out of the May meeting or in June. </a:t>
            </a:r>
          </a:p>
          <a:p>
            <a:r>
              <a:rPr lang="en-GB" sz="1600" dirty="0"/>
              <a:t>11be –</a:t>
            </a:r>
            <a:r>
              <a:rPr lang="en-GB" sz="1600" b="0" dirty="0"/>
              <a:t> </a:t>
            </a:r>
            <a:r>
              <a:rPr lang="en-US" sz="1600" b="0" dirty="0"/>
              <a:t>1051 pages for D5.1.  completed alignment with the draft with the baseline </a:t>
            </a:r>
            <a:r>
              <a:rPr lang="en-US" sz="1600" b="0" dirty="0" err="1"/>
              <a:t>REVme</a:t>
            </a:r>
            <a:r>
              <a:rPr lang="en-US" sz="1600" b="0" dirty="0"/>
              <a:t> D5.0 and 11bh D4.0. Expect to have D6.0 in 2 weeks.</a:t>
            </a:r>
          </a:p>
          <a:p>
            <a:r>
              <a:rPr lang="en-GB" sz="1600" dirty="0"/>
              <a:t>11bk</a:t>
            </a:r>
            <a:r>
              <a:rPr lang="en-GB" sz="1600" b="0" dirty="0"/>
              <a:t> –D2.0.  Completed LB 286, 134 comments. Expect to complete and go to initial SA D3.0 out of the July meeting.</a:t>
            </a:r>
          </a:p>
          <a:p>
            <a:r>
              <a:rPr lang="en-US" sz="1600" dirty="0"/>
              <a:t>11bf </a:t>
            </a:r>
            <a:r>
              <a:rPr lang="en-GB" sz="1600" dirty="0"/>
              <a:t>– </a:t>
            </a:r>
            <a:r>
              <a:rPr lang="en-GB" sz="1600" b="0" dirty="0"/>
              <a:t>D 4.0. </a:t>
            </a:r>
            <a:r>
              <a:rPr lang="en-US" sz="1600" b="0" dirty="0"/>
              <a:t>The recirc ballot closed with an approval rate of 96.5%.  The 13 comments received were rejected. Initial SA ballot is ongoing</a:t>
            </a:r>
            <a:r>
              <a:rPr lang="en-GB" sz="1600" b="0" dirty="0"/>
              <a:t>. </a:t>
            </a:r>
            <a:endParaRPr lang="en-US" sz="1600" b="0" dirty="0"/>
          </a:p>
          <a:p>
            <a:r>
              <a:rPr lang="en-GB" sz="1600" dirty="0"/>
              <a:t>11bi – </a:t>
            </a:r>
            <a:r>
              <a:rPr lang="en-GB" sz="1600" b="0" dirty="0"/>
              <a:t>D0.3 is available. Plan to have D 0.4 by the end of the week. Plan to go to CC in May</a:t>
            </a:r>
            <a:r>
              <a:rPr lang="en-GB" sz="1600" dirty="0"/>
              <a:t>.</a:t>
            </a:r>
            <a:r>
              <a:rPr lang="en-GB" sz="1600" b="0" dirty="0"/>
              <a:t> </a:t>
            </a:r>
          </a:p>
          <a:p>
            <a:r>
              <a:rPr lang="en-GB" sz="1600" dirty="0" err="1"/>
              <a:t>REVme</a:t>
            </a:r>
            <a:r>
              <a:rPr lang="en-GB" sz="1600" dirty="0"/>
              <a:t> – </a:t>
            </a:r>
            <a:r>
              <a:rPr lang="en-GB" sz="1600" b="0" dirty="0"/>
              <a:t>257 comments on the second recirc SA Ballot on D6.0. Plan </a:t>
            </a:r>
            <a:r>
              <a:rPr lang="en-GB" sz="1400" b="0" dirty="0"/>
              <a:t>to go SA recirc D7.0 out of the July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859242146"/>
              </p:ext>
            </p:extLst>
          </p:nvPr>
        </p:nvGraphicFramePr>
        <p:xfrm>
          <a:off x="914401" y="2909272"/>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33152242"/>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C0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C00000"/>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13,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11bk/D2.0 MDR/MEC Completed  </a:t>
            </a:r>
          </a:p>
        </p:txBody>
      </p:sp>
      <p:sp>
        <p:nvSpPr>
          <p:cNvPr id="9218" name="Rectangle 2"/>
          <p:cNvSpPr>
            <a:spLocks noGrp="1" noChangeArrowheads="1"/>
          </p:cNvSpPr>
          <p:nvPr>
            <p:ph idx="1"/>
          </p:nvPr>
        </p:nvSpPr>
        <p:spPr>
          <a:xfrm>
            <a:off x="876796" y="1751014"/>
            <a:ext cx="10361084" cy="4724400"/>
          </a:xfrm>
          <a:ln/>
        </p:spPr>
        <p:txBody>
          <a:bodyPr/>
          <a:lstStyle/>
          <a:p>
            <a:pPr>
              <a:buFont typeface="Arial" panose="020B0604020202020204" pitchFamily="34" charset="0"/>
              <a:buChar char="•"/>
            </a:pPr>
            <a:r>
              <a:rPr lang="en-US" sz="2000" b="0" dirty="0"/>
              <a:t>11bk/D2.0 MDR started in May 2024 and completed in July 2024</a:t>
            </a:r>
          </a:p>
          <a:p>
            <a:pPr lvl="1">
              <a:buFont typeface="Arial" panose="020B0604020202020204" pitchFamily="34" charset="0"/>
              <a:buChar char="•"/>
            </a:pPr>
            <a:r>
              <a:rPr lang="en-US" sz="1600" b="0" dirty="0">
                <a:hlinkClick r:id="rId3"/>
              </a:rPr>
              <a:t>https://mentor.ieee.org/802.11/dcn/24/11-24-0879-04-0000-ieee-p802-11bk-d2-0-mandatory-draft-review-mdr-report.docx</a:t>
            </a:r>
            <a:endParaRPr lang="en-US" sz="1600" b="0" dirty="0"/>
          </a:p>
          <a:p>
            <a:pPr lvl="1">
              <a:buFont typeface="Arial" panose="020B0604020202020204" pitchFamily="34" charset="0"/>
              <a:buChar char="•"/>
            </a:pPr>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65177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18601</TotalTime>
  <Words>2653</Words>
  <Application>Microsoft Office PowerPoint</Application>
  <PresentationFormat>Widescreen</PresentationFormat>
  <Paragraphs>357</Paragraphs>
  <Slides>20</Slides>
  <Notes>10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(July 2024)</vt:lpstr>
      <vt:lpstr>Abstract</vt:lpstr>
      <vt:lpstr>Agenda for 2024-07-16 meeting</vt:lpstr>
      <vt:lpstr>Volunteer Editor Contacts</vt:lpstr>
      <vt:lpstr>July meeting roundtable status report</vt:lpstr>
      <vt:lpstr>Editor Amendment Ordering</vt:lpstr>
      <vt:lpstr>Draft Development Snapshot</vt:lpstr>
      <vt:lpstr>11bk/D2.0 MDR/MEC Completed  </vt:lpstr>
      <vt:lpstr>802.11 Style Guide</vt:lpstr>
      <vt:lpstr>Notes to Everyone</vt:lpstr>
      <vt:lpstr>ANA managed number space</vt:lpstr>
      <vt:lpstr>Backup</vt:lpstr>
      <vt:lpstr>Lesson Learnt from TGbe</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lpstr>Issues for feedback (from Edward)</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482</cp:revision>
  <cp:lastPrinted>1601-01-01T00:00:00Z</cp:lastPrinted>
  <dcterms:created xsi:type="dcterms:W3CDTF">2018-01-07T18:30:13Z</dcterms:created>
  <dcterms:modified xsi:type="dcterms:W3CDTF">2024-07-13T23:02:51Z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