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70" r:id="rId4"/>
    <p:sldId id="694" r:id="rId5"/>
    <p:sldId id="700" r:id="rId6"/>
    <p:sldId id="702" r:id="rId7"/>
    <p:sldId id="682" r:id="rId8"/>
    <p:sldId id="701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E573AC60-4E93-A42A-9D43-FDD40BD44D7A}" name="Li, Qinghua" initials="LQ" userId="S::qinghua.li@intel.com::3892b6bc-94e5-47b4-9d05-088dff5a5b03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976" y="44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5256" y="60"/>
      </p:cViewPr>
      <p:guideLst>
        <p:guide orient="horz" pos="2880"/>
        <p:guide pos="2160"/>
      </p:guideLst>
    </p:cSldViewPr>
  </p:notesViewPr>
  <p:gridSpacing cx="73152" cy="7315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ng, Juan" userId="c49291d6-e9d9-42a4-a1d1-3277e0431fd7" providerId="ADAL" clId="{7619B335-40D9-4606-8F9C-52074B09318C}"/>
    <pc:docChg chg="custSel modSld">
      <pc:chgData name="Fang, Juan" userId="c49291d6-e9d9-42a4-a1d1-3277e0431fd7" providerId="ADAL" clId="{7619B335-40D9-4606-8F9C-52074B09318C}" dt="2024-07-16T15:02:34.252" v="47" actId="20577"/>
      <pc:docMkLst>
        <pc:docMk/>
      </pc:docMkLst>
      <pc:sldChg chg="modSp mod">
        <pc:chgData name="Fang, Juan" userId="c49291d6-e9d9-42a4-a1d1-3277e0431fd7" providerId="ADAL" clId="{7619B335-40D9-4606-8F9C-52074B09318C}" dt="2024-07-16T15:02:34.252" v="47" actId="20577"/>
        <pc:sldMkLst>
          <pc:docMk/>
          <pc:sldMk cId="0" sldId="256"/>
        </pc:sldMkLst>
        <pc:spChg chg="mod">
          <ac:chgData name="Fang, Juan" userId="c49291d6-e9d9-42a4-a1d1-3277e0431fd7" providerId="ADAL" clId="{7619B335-40D9-4606-8F9C-52074B09318C}" dt="2024-07-16T15:02:34.252" v="47" actId="20577"/>
          <ac:spMkLst>
            <pc:docMk/>
            <pc:sldMk cId="0" sldId="256"/>
            <ac:spMk id="3073" creationId="{00000000-0000-0000-0000-000000000000}"/>
          </ac:spMkLst>
        </pc:spChg>
      </pc:sldChg>
      <pc:sldChg chg="addSp delSp modSp mod">
        <pc:chgData name="Fang, Juan" userId="c49291d6-e9d9-42a4-a1d1-3277e0431fd7" providerId="ADAL" clId="{7619B335-40D9-4606-8F9C-52074B09318C}" dt="2024-07-14T05:01:50.211" v="24" actId="14100"/>
        <pc:sldMkLst>
          <pc:docMk/>
          <pc:sldMk cId="4271990768" sldId="700"/>
        </pc:sldMkLst>
        <pc:picChg chg="add del mod">
          <ac:chgData name="Fang, Juan" userId="c49291d6-e9d9-42a4-a1d1-3277e0431fd7" providerId="ADAL" clId="{7619B335-40D9-4606-8F9C-52074B09318C}" dt="2024-07-14T05:00:20.169" v="4" actId="478"/>
          <ac:picMkLst>
            <pc:docMk/>
            <pc:sldMk cId="4271990768" sldId="700"/>
            <ac:picMk id="8" creationId="{B963FACF-C649-AB87-FBF2-743D4A339DE1}"/>
          </ac:picMkLst>
        </pc:picChg>
        <pc:picChg chg="del">
          <ac:chgData name="Fang, Juan" userId="c49291d6-e9d9-42a4-a1d1-3277e0431fd7" providerId="ADAL" clId="{7619B335-40D9-4606-8F9C-52074B09318C}" dt="2024-07-14T05:01:17.337" v="16" actId="478"/>
          <ac:picMkLst>
            <pc:docMk/>
            <pc:sldMk cId="4271990768" sldId="700"/>
            <ac:picMk id="9" creationId="{5E414D5B-95FB-3C78-DC19-764AE6AAE8D5}"/>
          </ac:picMkLst>
        </pc:picChg>
        <pc:picChg chg="add del mod">
          <ac:chgData name="Fang, Juan" userId="c49291d6-e9d9-42a4-a1d1-3277e0431fd7" providerId="ADAL" clId="{7619B335-40D9-4606-8F9C-52074B09318C}" dt="2024-07-14T05:00:35.320" v="7" actId="478"/>
          <ac:picMkLst>
            <pc:docMk/>
            <pc:sldMk cId="4271990768" sldId="700"/>
            <ac:picMk id="11" creationId="{330168E9-FEFB-7020-764A-2D001229C556}"/>
          </ac:picMkLst>
        </pc:picChg>
        <pc:picChg chg="del">
          <ac:chgData name="Fang, Juan" userId="c49291d6-e9d9-42a4-a1d1-3277e0431fd7" providerId="ADAL" clId="{7619B335-40D9-4606-8F9C-52074B09318C}" dt="2024-07-14T04:59:53.681" v="0" actId="478"/>
          <ac:picMkLst>
            <pc:docMk/>
            <pc:sldMk cId="4271990768" sldId="700"/>
            <ac:picMk id="12" creationId="{7221EC18-07D5-AC75-2DE0-D63C96CAB5E2}"/>
          </ac:picMkLst>
        </pc:picChg>
        <pc:picChg chg="add del mod">
          <ac:chgData name="Fang, Juan" userId="c49291d6-e9d9-42a4-a1d1-3277e0431fd7" providerId="ADAL" clId="{7619B335-40D9-4606-8F9C-52074B09318C}" dt="2024-07-14T05:00:50.871" v="10" actId="478"/>
          <ac:picMkLst>
            <pc:docMk/>
            <pc:sldMk cId="4271990768" sldId="700"/>
            <ac:picMk id="14" creationId="{F859AE71-7EF2-F115-DA44-DF8CB61F7344}"/>
          </ac:picMkLst>
        </pc:picChg>
        <pc:picChg chg="add del mod">
          <ac:chgData name="Fang, Juan" userId="c49291d6-e9d9-42a4-a1d1-3277e0431fd7" providerId="ADAL" clId="{7619B335-40D9-4606-8F9C-52074B09318C}" dt="2024-07-14T05:01:05.681" v="13" actId="478"/>
          <ac:picMkLst>
            <pc:docMk/>
            <pc:sldMk cId="4271990768" sldId="700"/>
            <ac:picMk id="16" creationId="{09529956-7566-7A85-1CF8-40E8C5DBF315}"/>
          </ac:picMkLst>
        </pc:picChg>
        <pc:picChg chg="add mod ord">
          <ac:chgData name="Fang, Juan" userId="c49291d6-e9d9-42a4-a1d1-3277e0431fd7" providerId="ADAL" clId="{7619B335-40D9-4606-8F9C-52074B09318C}" dt="2024-07-14T05:01:39.130" v="20" actId="167"/>
          <ac:picMkLst>
            <pc:docMk/>
            <pc:sldMk cId="4271990768" sldId="700"/>
            <ac:picMk id="18" creationId="{8270E277-1503-B959-5031-18147236C3D6}"/>
          </ac:picMkLst>
        </pc:picChg>
        <pc:picChg chg="add mod">
          <ac:chgData name="Fang, Juan" userId="c49291d6-e9d9-42a4-a1d1-3277e0431fd7" providerId="ADAL" clId="{7619B335-40D9-4606-8F9C-52074B09318C}" dt="2024-07-14T05:01:27.904" v="18" actId="1076"/>
          <ac:picMkLst>
            <pc:docMk/>
            <pc:sldMk cId="4271990768" sldId="700"/>
            <ac:picMk id="25" creationId="{FDE7F4F6-A255-F575-3F1A-2769BAF3F7B9}"/>
          </ac:picMkLst>
        </pc:picChg>
        <pc:cxnChg chg="mod">
          <ac:chgData name="Fang, Juan" userId="c49291d6-e9d9-42a4-a1d1-3277e0431fd7" providerId="ADAL" clId="{7619B335-40D9-4606-8F9C-52074B09318C}" dt="2024-07-14T05:01:45.047" v="22" actId="14100"/>
          <ac:cxnSpMkLst>
            <pc:docMk/>
            <pc:sldMk cId="4271990768" sldId="700"/>
            <ac:cxnSpMk id="22" creationId="{17C432BF-21DC-8A08-E1B1-473E6EEB52AC}"/>
          </ac:cxnSpMkLst>
        </pc:cxnChg>
        <pc:cxnChg chg="mod">
          <ac:chgData name="Fang, Juan" userId="c49291d6-e9d9-42a4-a1d1-3277e0431fd7" providerId="ADAL" clId="{7619B335-40D9-4606-8F9C-52074B09318C}" dt="2024-07-14T05:01:50.211" v="24" actId="14100"/>
          <ac:cxnSpMkLst>
            <pc:docMk/>
            <pc:sldMk cId="4271990768" sldId="700"/>
            <ac:cxnSpMk id="24" creationId="{58F6463B-9D5E-EEBC-C0F7-8D67C6B73D08}"/>
          </ac:cxnSpMkLst>
        </pc:cxnChg>
      </pc:sldChg>
      <pc:sldChg chg="modSp mod">
        <pc:chgData name="Fang, Juan" userId="c49291d6-e9d9-42a4-a1d1-3277e0431fd7" providerId="ADAL" clId="{7619B335-40D9-4606-8F9C-52074B09318C}" dt="2024-07-14T05:04:59.739" v="32" actId="20577"/>
        <pc:sldMkLst>
          <pc:docMk/>
          <pc:sldMk cId="2888965299" sldId="702"/>
        </pc:sldMkLst>
        <pc:spChg chg="mod">
          <ac:chgData name="Fang, Juan" userId="c49291d6-e9d9-42a4-a1d1-3277e0431fd7" providerId="ADAL" clId="{7619B335-40D9-4606-8F9C-52074B09318C}" dt="2024-07-14T05:04:59.739" v="32" actId="20577"/>
          <ac:spMkLst>
            <pc:docMk/>
            <pc:sldMk cId="2888965299" sldId="702"/>
            <ac:spMk id="19" creationId="{8A79F663-F6DB-85C9-E4F4-95D13F010FF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9"/>
            <a:ext cx="1293812" cy="82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04-2024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xxx 2023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802.11-24/1248r0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39491"/>
            <a:ext cx="10363200" cy="130043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2x LDPC Performance Evaluation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06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2024-7-12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206563"/>
              </p:ext>
            </p:extLst>
          </p:nvPr>
        </p:nvGraphicFramePr>
        <p:xfrm>
          <a:off x="992188" y="3184525"/>
          <a:ext cx="8555037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031" imgH="2865520" progId="Word.Document.8">
                  <p:embed/>
                </p:oleObj>
              </mc:Choice>
              <mc:Fallback>
                <p:oleObj name="Document" r:id="rId3" imgW="10466031" imgH="286552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184525"/>
                        <a:ext cx="8555037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2x LDPC with codeword length of 3888 was discussed in [1] as a potential feature to enhance the reliability in 802.11bn.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document, we will present performance comparisons across payload sizes before and after incorporating the 2xLDPC codeword within the existing framework of LDPC encoding and rate matching procedures.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5FD183-B0B1-492A-BF1E-0D66943D9B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119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82E27-5E3A-580E-751A-17602EAA7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F0EDC-54DE-7530-CB99-C27F0F6AF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1Tx1Rx 1ss; 4Tx2Rx(BF) 2ss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Channel: D-NLOS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BW: 20/40/80/160MHz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MMSE receiver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LDPC: </a:t>
            </a:r>
            <a:r>
              <a:rPr lang="en-US" sz="1800" b="0" dirty="0"/>
              <a:t>Maximum 50 iterations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MCS1/4/7/11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Packet size: 50:50:5000bytes</a:t>
            </a:r>
            <a:endParaRPr lang="en-US" sz="1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Ideal channel estimation, no impairments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LDPC rate matching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628ED4-B484-8C4B-0B54-34C58C8EA3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9A841-49D4-E0C2-2379-18CE5D8860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3CE5AE-FB54-7BC4-05E2-7EB2A7505D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9705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8270E277-1503-B959-5031-18147236C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300" y="4650791"/>
            <a:ext cx="5892800" cy="21907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DFD0BB9-6343-CF4B-D576-CE2C12CCA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receiver sensitivity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A26F67-4691-EE2F-F4BC-9A3B79D464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9F2E7-E3D9-EC97-E405-667BD120A8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2875F6-4E7B-3CFD-FBBE-E4606FB36D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8A79F663-F6DB-85C9-E4F4-95D13F010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1180063" cy="106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1Tx 1Rx 1SS case: consistent longer LDPC gain can be observed in large packet region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BC78476-B2F0-1587-1FF4-AE2A6A0FD1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050" y="2554986"/>
            <a:ext cx="5829300" cy="219075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8146CC8-835A-72D8-CB2A-698ADAA85D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8230" y="4665246"/>
            <a:ext cx="5829300" cy="2190750"/>
          </a:xfrm>
          <a:prstGeom prst="rect">
            <a:avLst/>
          </a:prstGeom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7C432BF-21DC-8A08-E1B1-473E6EEB52AC}"/>
              </a:ext>
            </a:extLst>
          </p:cNvPr>
          <p:cNvCxnSpPr>
            <a:cxnSpLocks/>
          </p:cNvCxnSpPr>
          <p:nvPr/>
        </p:nvCxnSpPr>
        <p:spPr bwMode="auto">
          <a:xfrm>
            <a:off x="2837961" y="5407398"/>
            <a:ext cx="180169" cy="5402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B74A6525-EF93-76E4-D858-7FBA3FE2EA29}"/>
              </a:ext>
            </a:extLst>
          </p:cNvPr>
          <p:cNvSpPr txBox="1"/>
          <p:nvPr/>
        </p:nvSpPr>
        <p:spPr>
          <a:xfrm>
            <a:off x="2292097" y="5819364"/>
            <a:ext cx="3685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LDPC rate matching gain with more repetition bits by LDPC extra symbol segment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8F6463B-9D5E-EEBC-C0F7-8D67C6B73D08}"/>
              </a:ext>
            </a:extLst>
          </p:cNvPr>
          <p:cNvCxnSpPr>
            <a:cxnSpLocks/>
          </p:cNvCxnSpPr>
          <p:nvPr/>
        </p:nvCxnSpPr>
        <p:spPr bwMode="auto">
          <a:xfrm>
            <a:off x="2179099" y="5597888"/>
            <a:ext cx="251891" cy="3497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F524179-E544-CF1B-506D-221C115A4558}"/>
              </a:ext>
            </a:extLst>
          </p:cNvPr>
          <p:cNvCxnSpPr>
            <a:cxnSpLocks/>
          </p:cNvCxnSpPr>
          <p:nvPr/>
        </p:nvCxnSpPr>
        <p:spPr bwMode="auto">
          <a:xfrm>
            <a:off x="8217408" y="5376413"/>
            <a:ext cx="146304" cy="4429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6E75726-23AB-FF4C-E52E-9F4D61AFCDFA}"/>
              </a:ext>
            </a:extLst>
          </p:cNvPr>
          <p:cNvSpPr txBox="1"/>
          <p:nvPr/>
        </p:nvSpPr>
        <p:spPr>
          <a:xfrm>
            <a:off x="7851840" y="5823144"/>
            <a:ext cx="3642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LDPC rate matching gain with more repetition bits by LDPC extra symbol segment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6DED6CF-F920-E837-3DB7-1B84EAD5D219}"/>
              </a:ext>
            </a:extLst>
          </p:cNvPr>
          <p:cNvCxnSpPr>
            <a:cxnSpLocks/>
            <a:endCxn id="31" idx="1"/>
          </p:cNvCxnSpPr>
          <p:nvPr/>
        </p:nvCxnSpPr>
        <p:spPr bwMode="auto">
          <a:xfrm flipV="1">
            <a:off x="7150896" y="6084754"/>
            <a:ext cx="700944" cy="874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25" name="Picture 24">
            <a:extLst>
              <a:ext uri="{FF2B5EF4-FFF2-40B4-BE49-F238E27FC236}">
                <a16:creationId xmlns:a16="http://schemas.microsoft.com/office/drawing/2014/main" id="{FDE7F4F6-A255-F575-3F1A-2769BAF3F7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4730" y="2553379"/>
            <a:ext cx="5892800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990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D0BB9-6343-CF4B-D576-CE2C12CCA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receiver sensitivity(cont.)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A26F67-4691-EE2F-F4BC-9A3B79D464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9F2E7-E3D9-EC97-E405-667BD120A8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2875F6-4E7B-3CFD-FBBE-E4606FB36D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8A79F663-F6DB-85C9-E4F4-95D13F010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06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4Tx 2Tx, 2SS </a:t>
            </a:r>
            <a:r>
              <a:rPr lang="en-US" b="0"/>
              <a:t>with BF case </a:t>
            </a:r>
            <a:r>
              <a:rPr lang="en-US" b="0" dirty="0"/>
              <a:t>result</a:t>
            </a:r>
            <a:endParaRPr lang="en-US" b="0" dirty="0">
              <a:highlight>
                <a:srgbClr val="FFFF00"/>
              </a:highlight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EFB01BE-9FC7-BCEB-30D1-A22FA62F7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799" y="2322738"/>
            <a:ext cx="5829300" cy="21907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768A37D-647E-0E00-0733-D0B75BE282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6743" y="2333625"/>
            <a:ext cx="5829300" cy="21907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AD59E70-A6B5-5029-DB50-FCFDB994CC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709" y="4546777"/>
            <a:ext cx="5829300" cy="21907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9EEA9B2-A905-EBAD-5A79-2B701614D1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6743" y="4518933"/>
            <a:ext cx="5829300" cy="2190750"/>
          </a:xfrm>
          <a:prstGeom prst="rect">
            <a:avLst/>
          </a:prstGeom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2839A40-4A0F-A775-1B9F-75847EE64750}"/>
              </a:ext>
            </a:extLst>
          </p:cNvPr>
          <p:cNvCxnSpPr>
            <a:cxnSpLocks/>
          </p:cNvCxnSpPr>
          <p:nvPr/>
        </p:nvCxnSpPr>
        <p:spPr bwMode="auto">
          <a:xfrm>
            <a:off x="3096767" y="5352675"/>
            <a:ext cx="39605" cy="4063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320BF60-809D-BF0D-92F0-093DC03C4A2A}"/>
              </a:ext>
            </a:extLst>
          </p:cNvPr>
          <p:cNvSpPr txBox="1"/>
          <p:nvPr/>
        </p:nvSpPr>
        <p:spPr>
          <a:xfrm>
            <a:off x="1999488" y="5767935"/>
            <a:ext cx="3685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LDPC rate matching gain with more repetition bits by </a:t>
            </a:r>
            <a:r>
              <a:rPr lang="en-US" sz="1400">
                <a:solidFill>
                  <a:schemeClr val="tx2"/>
                </a:solidFill>
              </a:rPr>
              <a:t>LDPC extra symbol </a:t>
            </a:r>
            <a:r>
              <a:rPr lang="en-US" sz="1400" dirty="0">
                <a:solidFill>
                  <a:schemeClr val="tx2"/>
                </a:solidFill>
              </a:rPr>
              <a:t>segment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24AAC6A-AA28-B1EE-A34D-310493BACD84}"/>
              </a:ext>
            </a:extLst>
          </p:cNvPr>
          <p:cNvCxnSpPr>
            <a:cxnSpLocks/>
          </p:cNvCxnSpPr>
          <p:nvPr/>
        </p:nvCxnSpPr>
        <p:spPr bwMode="auto">
          <a:xfrm>
            <a:off x="1560576" y="5696712"/>
            <a:ext cx="438912" cy="3366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A1BE86E-4182-7795-5F5A-6241707F0D38}"/>
              </a:ext>
            </a:extLst>
          </p:cNvPr>
          <p:cNvCxnSpPr>
            <a:cxnSpLocks/>
          </p:cNvCxnSpPr>
          <p:nvPr/>
        </p:nvCxnSpPr>
        <p:spPr bwMode="auto">
          <a:xfrm>
            <a:off x="7778496" y="5352675"/>
            <a:ext cx="146304" cy="4063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39139CD-BE6B-48C0-1D9F-6EFCACB0BBD3}"/>
              </a:ext>
            </a:extLst>
          </p:cNvPr>
          <p:cNvSpPr txBox="1"/>
          <p:nvPr/>
        </p:nvSpPr>
        <p:spPr>
          <a:xfrm>
            <a:off x="6960980" y="5667839"/>
            <a:ext cx="3685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LDPC rate matching gain with more repetition bits by LDPC extra symbol segment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0B3B22D-6EEC-A044-1D1A-A196452D4837}"/>
              </a:ext>
            </a:extLst>
          </p:cNvPr>
          <p:cNvCxnSpPr>
            <a:cxnSpLocks/>
            <a:endCxn id="25" idx="1"/>
          </p:cNvCxnSpPr>
          <p:nvPr/>
        </p:nvCxnSpPr>
        <p:spPr bwMode="auto">
          <a:xfrm flipV="1">
            <a:off x="6464551" y="5929449"/>
            <a:ext cx="496429" cy="1000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88965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D764F-4712-4001-8548-32A6DA26B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FB3C1-ED48-44D4-9C4C-1A219A2E0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17" y="1851805"/>
            <a:ext cx="10472008" cy="46236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Consistent gains can be achieved after adding 2x LDPC codeword length to the existing codeword length sets under different MCSs/BWs/SSs.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2xLDPC codeword should be considered in 802.11bn to enhance the reliability.</a:t>
            </a:r>
          </a:p>
          <a:p>
            <a:pPr marL="0" indent="0"/>
            <a:r>
              <a:rPr lang="en-US" b="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0859B-DF6F-4B6D-A726-3E121D8ECD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68D0C-2E88-4B8E-B372-85F5819EEC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14F4BD-A3DA-44B9-AAAC-47FEB2F7830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4115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71D87-BAA3-51FB-1871-94490E9C5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F4D9B-F97D-A75C-4DAA-096B9285B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[1]: https://mentor.ieee.org/802.11/dcn/23/11-23-1985-04-00bn-longer-ldpc-codeword.pptx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B962-1C8F-1A5F-A10A-264EACD944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C1F2A-D3FA-D586-06D4-93319A3304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13247F-52A2-C2A9-25AC-ABEA04DF3B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049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25304</TotalTime>
  <Words>317</Words>
  <Application>Microsoft Office PowerPoint</Application>
  <PresentationFormat>Widescreen</PresentationFormat>
  <Paragraphs>55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 Unicode MS</vt:lpstr>
      <vt:lpstr>Arial</vt:lpstr>
      <vt:lpstr>Calibri</vt:lpstr>
      <vt:lpstr>Calibri Light</vt:lpstr>
      <vt:lpstr>Times New Roman</vt:lpstr>
      <vt:lpstr>Office Theme</vt:lpstr>
      <vt:lpstr>Custom Design</vt:lpstr>
      <vt:lpstr>Document</vt:lpstr>
      <vt:lpstr>2x LDPC Performance Evaluation</vt:lpstr>
      <vt:lpstr>Introduction</vt:lpstr>
      <vt:lpstr>Simulation setup</vt:lpstr>
      <vt:lpstr>Comparison of receiver sensitivity </vt:lpstr>
      <vt:lpstr>Comparison of receiver sensitivity(cont.) 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Fang, Juan</cp:lastModifiedBy>
  <cp:revision>4</cp:revision>
  <cp:lastPrinted>1601-01-01T00:00:00Z</cp:lastPrinted>
  <dcterms:created xsi:type="dcterms:W3CDTF">2018-04-11T17:57:35Z</dcterms:created>
  <dcterms:modified xsi:type="dcterms:W3CDTF">2024-07-16T15:02:38Z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