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5" r:id="rId3"/>
    <p:sldId id="362" r:id="rId4"/>
    <p:sldId id="376" r:id="rId5"/>
    <p:sldId id="363" r:id="rId6"/>
    <p:sldId id="373" r:id="rId7"/>
    <p:sldId id="343" r:id="rId8"/>
    <p:sldId id="374" r:id="rId9"/>
    <p:sldId id="377" r:id="rId10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0"/>
    <p:restoredTop sz="96327" autoAdjust="0"/>
  </p:normalViewPr>
  <p:slideViewPr>
    <p:cSldViewPr snapToGrid="0">
      <p:cViewPr>
        <p:scale>
          <a:sx n="120" d="100"/>
          <a:sy n="120" d="100"/>
        </p:scale>
        <p:origin x="2584" y="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69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2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Apple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802.11-24/1247r0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4213" y="322656"/>
            <a:ext cx="1211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ICF and ICR Design For Coex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099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357774"/>
              </p:ext>
            </p:extLst>
          </p:nvPr>
        </p:nvGraphicFramePr>
        <p:xfrm>
          <a:off x="685800" y="2965450"/>
          <a:ext cx="7932738" cy="239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489200" progId="Word.Document.8">
                  <p:embed/>
                </p:oleObj>
              </mc:Choice>
              <mc:Fallback>
                <p:oleObj name="Document" r:id="rId3" imgW="8255000" imgH="2489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65450"/>
                        <a:ext cx="7932738" cy="2395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21A4-CA2A-E96B-1724-2359BBE0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645D3-022D-3AF4-14DA-51B08F371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[1-7], a TXOP holder (e.g., AP) sends an Initial Control Frame (ICF) to a STA that is experiencing a Coex session to solicit its unavailability info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STA reports back in an ICR its unavailability information to the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goal is to enhance the performance by reducing data loss and preventing unnecessary transmit rate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B3E9C-DD71-D5AC-605E-F847E7CFD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0BDF-269E-3AEC-344D-DDE11CA62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281765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0EF6-A6E1-8A51-5323-7096F085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ICF Design For Coex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5EEFD-DC1F-EB9A-1C2F-F741250A4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9574"/>
            <a:ext cx="794136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From a client standpoint, in case of Coex session, a client needs to be able to always report back to the AP the Coex unavailability information in an ICR sent in response to an ICF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7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ICF needs to open a TXOP for legacy and UHR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ICF should support EHT EMLSR STAs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sz="105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ICF always solicit an ICR that can include Coex unavailability feedback (e.g., unsolicited unavailability info)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Regardless whether the ICF solicit Common or per User feedback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ICF needs to solicit ICR in non-HT (Dup) PPDU for single user to provide NAV protection from legacy clients (e.g., 5GHz)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ICF should be carried in non-HT (dup) format for better NAV protection from legacy as well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EB2EF-825B-73E6-580F-2DC8B71E33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781BA-9DB2-D150-8CD5-FAD3DF77E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24183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3F5E3-22D7-0F96-CAF8-BEA96174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ICR Design For Coex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554FE-6960-8E01-5C19-F6A4C87CF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M-BA is a good candidate as an ICR frame to deliver the Coex Unavailability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M-BA is flexible and can be leveraged to include the unavailability information for Coex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9CFB6-3540-6097-A9CE-C25C950F86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5DC4F-55A6-FEF5-B274-B4D3612E07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284643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5F996-0D90-D8E4-2976-0DBA830BE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M-BA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73967-670C-9EE4-2B7F-C88C25D60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072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Defining a special Per AID TID Info for feedback is a good option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M-BA includes a special Per AID TID Info for feedback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Special Per AID TID Info is indicated </a:t>
            </a:r>
            <a:r>
              <a:rPr lang="en-US" sz="1400" b="0" dirty="0"/>
              <a:t>using a reserved (Ack Type, TID)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E.g., Ack Type = 0 and a reserved TID value can be used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of the feedback can be indicated in the BA Starting Sequence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ensures backward compatibility and allows flexibility for the feedback length to be 0, 4, 8, 16, ….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feedback content (unavailability start time, unavailability duration, ..) can be carried in the Block Ack Bitmap field (better to rename it to something else such as feedback info)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57200" lvl="1" indent="0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6E663-2FD1-D2E8-B6F5-D76D2ED8C6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F4A80-259D-3C6E-529F-4604F5E08B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275476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043B2-697A-890A-56D9-52909FBC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Special Per AID TID Info field For Coex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F4A1A-1946-74DD-E0F0-E3F52D77E7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FE370-7369-826C-A7CC-6EE23AF94D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E245D5-9A6A-77FD-DA60-85E5C0EE3E5E}"/>
              </a:ext>
            </a:extLst>
          </p:cNvPr>
          <p:cNvSpPr txBox="1"/>
          <p:nvPr/>
        </p:nvSpPr>
        <p:spPr>
          <a:xfrm>
            <a:off x="806489" y="1839556"/>
            <a:ext cx="768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Special (Ack Type, TID) combination indicate the Special Per AID TID Info for Feedback: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F53436-73AD-75E9-5CFB-58630D3D8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20" y="2524209"/>
            <a:ext cx="7772400" cy="308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1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44B8A-A720-6734-0BCD-F32F650F3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15252-AFFA-13CC-F36B-84CA12A4D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these slides, we provide our thoughts on the ICF and ICR design for Coex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D3212-BD22-22B4-BD25-7CE93C05C4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0236D-74D1-7442-73C3-A5465B3651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224717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4FAC2-F8E1-58DD-F38A-806D16F2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Straw poll #1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12E4F-8983-E721-9B17-5749CD575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you support to include the following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that a non-AP STA can request its associated AP to initiate TXOPs/frame exchanges with the STA with an initial control frame that enables the non-AP STA to include unavailability feedback in the initial response frame?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2DBEC-5EB0-DC92-9E5F-6934A6C1C3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75190-6057-BD9D-CD94-540335A2E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K. Ajami et al., Apple Inc.</a:t>
            </a:r>
          </a:p>
        </p:txBody>
      </p:sp>
    </p:spTree>
    <p:extLst>
      <p:ext uri="{BB962C8B-B14F-4D97-AF65-F5344CB8AC3E}">
        <p14:creationId xmlns:p14="http://schemas.microsoft.com/office/powerpoint/2010/main" val="845726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0A65-E24D-5111-CE7D-2A38E279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F46A5-68F9-35D7-AAA9-5BA933DD4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[1] 11-24-0094-00-00bn-probe-before-talk-and-unsolicited-unavailability-announcement-for-co-ex-management, Qi Wang Et al.</a:t>
            </a:r>
          </a:p>
          <a:p>
            <a:r>
              <a:rPr lang="en-US" sz="1400" dirty="0"/>
              <a:t>[2] 11-24-0420-02-00bn-enabling-flexible-coexistence-operation, </a:t>
            </a:r>
            <a:r>
              <a:rPr lang="en-US" sz="1400" dirty="0" err="1"/>
              <a:t>Guogang</a:t>
            </a:r>
            <a:r>
              <a:rPr lang="en-US" sz="1400" dirty="0"/>
              <a:t> Huang Et al.</a:t>
            </a:r>
          </a:p>
          <a:p>
            <a:r>
              <a:rPr lang="en-US" sz="1400" dirty="0"/>
              <a:t>[3] 11-23-2002-02-00bn-in-device-coexistence-and-interference-follow-up, Laurent </a:t>
            </a:r>
            <a:r>
              <a:rPr lang="en-US" sz="1400" dirty="0" err="1"/>
              <a:t>Cariou</a:t>
            </a:r>
            <a:r>
              <a:rPr lang="en-US" sz="1400" dirty="0"/>
              <a:t> Et al.</a:t>
            </a:r>
          </a:p>
          <a:p>
            <a:r>
              <a:rPr lang="en-US" altLang="zh-CN" sz="1400" dirty="0"/>
              <a:t>[4] </a:t>
            </a:r>
            <a:r>
              <a:rPr lang="it-IT" altLang="zh-CN" sz="1400" dirty="0"/>
              <a:t>11-23-1964-01-00bn-coexistence-protocols-for-uhr</a:t>
            </a:r>
            <a:r>
              <a:rPr lang="en-US" altLang="zh-CN" sz="1400" dirty="0"/>
              <a:t>, Alfred </a:t>
            </a:r>
            <a:r>
              <a:rPr lang="en-US" altLang="zh-CN" sz="1400" dirty="0" err="1"/>
              <a:t>Asterjadhi</a:t>
            </a:r>
            <a:r>
              <a:rPr lang="en-US" altLang="zh-CN" sz="1400" dirty="0"/>
              <a:t> </a:t>
            </a:r>
            <a:r>
              <a:rPr lang="en-US" sz="1400" dirty="0"/>
              <a:t>Et al.</a:t>
            </a:r>
          </a:p>
          <a:p>
            <a:r>
              <a:rPr lang="en-US" sz="1400" dirty="0"/>
              <a:t>[5] 11-23-0816-01-0uhr-enhancements-for-latency-sensitive-traffic-and-in-device-coexistence, </a:t>
            </a:r>
            <a:r>
              <a:rPr lang="en-US" sz="1400" dirty="0" err="1"/>
              <a:t>Shubhodeep</a:t>
            </a:r>
            <a:r>
              <a:rPr lang="en-US" sz="1400" dirty="0"/>
              <a:t> Adhikari Et al.</a:t>
            </a:r>
          </a:p>
          <a:p>
            <a:r>
              <a:rPr lang="en-US" sz="1400" dirty="0"/>
              <a:t>[6] 11-24-0436-00-00bn-sp-based-in-device-coexistence, Jason Yuchen Guo Et al.</a:t>
            </a:r>
          </a:p>
          <a:p>
            <a:r>
              <a:rPr lang="en-US" sz="1400" dirty="0"/>
              <a:t>[7] </a:t>
            </a:r>
            <a:r>
              <a:rPr lang="it-IT" altLang="zh-CN" sz="1400" dirty="0"/>
              <a:t>11-24-0494-02-00bn-in-device-coexistence-follow-up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Liwen</a:t>
            </a:r>
            <a:r>
              <a:rPr lang="en-US" altLang="zh-CN" sz="1400" dirty="0"/>
              <a:t> Chu </a:t>
            </a:r>
            <a:r>
              <a:rPr lang="en-US" sz="1400" dirty="0"/>
              <a:t>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A9212-E0C0-1A3D-A6D4-F1194ED6DA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87B3-8694-A2F3-1653-EA7146C0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Apple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7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46502</TotalTime>
  <Words>700</Words>
  <Application>Microsoft Macintosh PowerPoint</Application>
  <PresentationFormat>On-screen Show (4:3)</PresentationFormat>
  <Paragraphs>81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ICF and ICR Design For Coex</vt:lpstr>
      <vt:lpstr>Recap</vt:lpstr>
      <vt:lpstr>ICF Design For Coex</vt:lpstr>
      <vt:lpstr>ICR Design For Coex</vt:lpstr>
      <vt:lpstr>M-BA Design</vt:lpstr>
      <vt:lpstr>Special Per AID TID Info field For Coex Feedback</vt:lpstr>
      <vt:lpstr>Summary</vt:lpstr>
      <vt:lpstr>Straw poll #1</vt:lpstr>
      <vt:lpstr>References</vt:lpstr>
    </vt:vector>
  </TitlesOfParts>
  <Manager/>
  <Company>Apple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Abdel Karim Ajami</dc:creator>
  <cp:keywords/>
  <dc:description/>
  <cp:lastModifiedBy>Abdel Ajami</cp:lastModifiedBy>
  <cp:revision>102</cp:revision>
  <cp:lastPrinted>2023-02-08T06:01:06Z</cp:lastPrinted>
  <dcterms:created xsi:type="dcterms:W3CDTF">2019-06-07T21:10:12Z</dcterms:created>
  <dcterms:modified xsi:type="dcterms:W3CDTF">2024-07-14T19:23:47Z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  <property fmtid="{D5CDD505-2E9C-101B-9397-08002B2CF9AE}" pid="4" name="_AdHocReviewCycleID">
    <vt:i4>187807</vt:i4>
  </property>
  <property fmtid="{D5CDD505-2E9C-101B-9397-08002B2CF9AE}" pid="5" name="_EmailSubject">
    <vt:lpwstr>Seamless roaming details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