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27" r:id="rId3"/>
    <p:sldId id="432" r:id="rId4"/>
    <p:sldId id="429" r:id="rId5"/>
    <p:sldId id="433" r:id="rId6"/>
    <p:sldId id="434" r:id="rId7"/>
    <p:sldId id="417" r:id="rId8"/>
    <p:sldId id="425" r:id="rId9"/>
    <p:sldId id="43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1" clrIdx="1">
    <p:extLst>
      <p:ext uri="{19B8F6BF-5375-455C-9EA6-DF929625EA0E}">
        <p15:presenceInfo xmlns:p15="http://schemas.microsoft.com/office/powerpoint/2012/main" userId="Ming G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82" d="100"/>
          <a:sy n="82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March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802.11-24/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1246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Low power listening mode for </a:t>
            </a:r>
            <a:r>
              <a:rPr lang="en-US" dirty="0" smtClean="0">
                <a:solidFill>
                  <a:schemeClr val="tx1"/>
                </a:solidFill>
              </a:rPr>
              <a:t>clients </a:t>
            </a:r>
            <a:r>
              <a:rPr lang="en-US" altLang="zh-CN" dirty="0" smtClean="0">
                <a:solidFill>
                  <a:schemeClr val="tx1"/>
                </a:solidFill>
              </a:rPr>
              <a:t>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</a:t>
            </a:r>
            <a:r>
              <a:rPr lang="en-US" altLang="zh-CN" sz="2000" b="0" dirty="0" smtClean="0"/>
              <a:t>07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56100"/>
              </p:ext>
            </p:extLst>
          </p:nvPr>
        </p:nvGraphicFramePr>
        <p:xfrm>
          <a:off x="1006475" y="2600325"/>
          <a:ext cx="7097713" cy="385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1" name="Document" r:id="rId5" imgW="8269988" imgH="4489309" progId="Word.Document.8">
                  <p:embed/>
                </p:oleObj>
              </mc:Choice>
              <mc:Fallback>
                <p:oleObj name="Document" r:id="rId5" imgW="8269988" imgH="44893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06475" y="2600325"/>
                        <a:ext cx="7097713" cy="3851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2600"/>
            <a:ext cx="8595607" cy="4114800"/>
          </a:xfrm>
        </p:spPr>
        <p:txBody>
          <a:bodyPr/>
          <a:lstStyle/>
          <a:p>
            <a:r>
              <a:rPr lang="en-US" altLang="zh-CN" sz="1800" dirty="0" smtClean="0"/>
              <a:t>To accommodate the large number of small packets in practical scenario, the simple “ACK” function was proposed for low capability mode [1]</a:t>
            </a:r>
          </a:p>
          <a:p>
            <a:pPr lvl="1"/>
            <a:r>
              <a:rPr lang="en-US" altLang="zh-CN" sz="1400" dirty="0" smtClean="0"/>
              <a:t>More </a:t>
            </a:r>
            <a:r>
              <a:rPr lang="en-US" altLang="zh-CN" sz="1400" dirty="0"/>
              <a:t>than 60% DL packets and almost 90% UL packets are less 100 bytes in enterprise scenarios. Similar tendency can also be seen in other scenarios </a:t>
            </a:r>
            <a:r>
              <a:rPr lang="en-US" altLang="zh-CN" sz="1400" dirty="0" smtClean="0"/>
              <a:t>[2]</a:t>
            </a:r>
            <a:endParaRPr lang="en-US" altLang="zh-CN" sz="1800" dirty="0" smtClean="0"/>
          </a:p>
          <a:p>
            <a:r>
              <a:rPr lang="en-US" altLang="zh-CN" sz="1800" dirty="0" smtClean="0"/>
              <a:t>Moreover, 20 MHz Data transmission was also </a:t>
            </a:r>
            <a:r>
              <a:rPr lang="en-US" altLang="zh-CN" sz="1800" dirty="0"/>
              <a:t>proposed for low capability </a:t>
            </a:r>
            <a:r>
              <a:rPr lang="en-US" altLang="zh-CN" sz="1800" dirty="0" smtClean="0"/>
              <a:t>mode</a:t>
            </a:r>
            <a:endParaRPr lang="en-US" altLang="zh-CN" sz="1800" dirty="0"/>
          </a:p>
          <a:p>
            <a:pPr lvl="1"/>
            <a:r>
              <a:rPr lang="en-US" altLang="zh-CN" sz="1400" dirty="0" smtClean="0"/>
              <a:t>20 MHz Data transmission is in non-HT PPDU format with 1 spatial stream and low MCS</a:t>
            </a:r>
          </a:p>
          <a:p>
            <a:pPr lvl="1"/>
            <a:r>
              <a:rPr lang="en-US" altLang="zh-CN" sz="1400" dirty="0" smtClean="0"/>
              <a:t>Mandate </a:t>
            </a:r>
            <a:r>
              <a:rPr lang="en-US" altLang="zh-CN" sz="1400" dirty="0"/>
              <a:t>inclusion of initial control frame (ICF) </a:t>
            </a:r>
            <a:r>
              <a:rPr lang="en-US" altLang="zh-CN" sz="1400" dirty="0" smtClean="0"/>
              <a:t>at </a:t>
            </a:r>
            <a:r>
              <a:rPr lang="en-US" altLang="zh-CN" sz="1400" dirty="0"/>
              <a:t>the beginning of the TXOP for transmission with more than 20 MHz bandwidth</a:t>
            </a: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It increases the duration of low capability mode  such that to have more power save gain.</a:t>
            </a:r>
            <a:endParaRPr lang="en-US" altLang="zh-CN" sz="1800" b="1" dirty="0">
              <a:ea typeface="+mn-ea"/>
              <a:cs typeface="+mn-cs"/>
            </a:endParaRPr>
          </a:p>
          <a:p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82844" y="5388604"/>
            <a:ext cx="831922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2554427" y="4927530"/>
            <a:ext cx="873218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MU-RTS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590231" y="5388605"/>
            <a:ext cx="72583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CTS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702297" y="4927530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26111" y="5386022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4495948" y="4626604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>
            <a:off x="7315348" y="4626604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42347" y="6039218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capability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4634928" y="5980611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High capability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7333826" y="5957537"/>
            <a:ext cx="1788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capability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 bwMode="auto">
          <a:xfrm>
            <a:off x="463658" y="4931404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non-HT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740978" y="5382147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</a:t>
            </a:r>
            <a:r>
              <a:rPr lang="en-US" altLang="zh-CN" dirty="0" smtClean="0"/>
              <a:t>(2/2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Only a single User </a:t>
            </a:r>
            <a:r>
              <a:rPr lang="en-US" altLang="zh-CN" dirty="0"/>
              <a:t>Info field </a:t>
            </a:r>
            <a:r>
              <a:rPr lang="en-US" altLang="zh-CN" dirty="0" smtClean="0"/>
              <a:t>was proposed to carry </a:t>
            </a:r>
            <a:r>
              <a:rPr lang="en-US" altLang="zh-CN" dirty="0"/>
              <a:t>include extra </a:t>
            </a:r>
            <a:r>
              <a:rPr lang="en-US" altLang="zh-CN" dirty="0" smtClean="0"/>
              <a:t>FCS</a:t>
            </a:r>
          </a:p>
          <a:p>
            <a:pPr lvl="1"/>
            <a:r>
              <a:rPr lang="en-US" altLang="zh-CN" sz="1600" dirty="0"/>
              <a:t>An earlier indication in Common User info field for location identification of extra FCS of 4 bytes</a:t>
            </a:r>
          </a:p>
          <a:p>
            <a:pPr lvl="1"/>
            <a:r>
              <a:rPr lang="en-US" altLang="zh-CN" sz="1600" dirty="0"/>
              <a:t>The Use Info field that includes extra FCS </a:t>
            </a:r>
            <a:r>
              <a:rPr lang="en-US" altLang="zh-CN" sz="1600" dirty="0" smtClean="0"/>
              <a:t>starts </a:t>
            </a:r>
            <a:r>
              <a:rPr lang="en-US" altLang="zh-CN" sz="1600" dirty="0"/>
              <a:t>with </a:t>
            </a:r>
            <a:r>
              <a:rPr lang="en-US" altLang="zh-CN" sz="1600" dirty="0" smtClean="0"/>
              <a:t>an extra </a:t>
            </a:r>
            <a:r>
              <a:rPr lang="en-US" altLang="zh-CN" sz="1600" dirty="0"/>
              <a:t>FCS. The remaining bits in this User Info field are reserved</a:t>
            </a:r>
            <a:r>
              <a:rPr lang="en-US" altLang="zh-CN" sz="1600" dirty="0" smtClean="0"/>
              <a:t>.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In this contrition, we provide more details based on the received comments in the call.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  <p:grpSp>
        <p:nvGrpSpPr>
          <p:cNvPr id="8" name="组合 7"/>
          <p:cNvGrpSpPr/>
          <p:nvPr/>
        </p:nvGrpSpPr>
        <p:grpSpPr>
          <a:xfrm>
            <a:off x="228600" y="4191000"/>
            <a:ext cx="8763000" cy="538017"/>
            <a:chOff x="152400" y="5022000"/>
            <a:chExt cx="8763000" cy="538017"/>
          </a:xfrm>
        </p:grpSpPr>
        <p:sp>
          <p:nvSpPr>
            <p:cNvPr id="9" name="矩形 8"/>
            <p:cNvSpPr/>
            <p:nvPr/>
          </p:nvSpPr>
          <p:spPr bwMode="auto">
            <a:xfrm>
              <a:off x="152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Frame Control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914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Duration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1676400" y="5026617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2438400" y="5022000"/>
              <a:ext cx="7696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TA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32004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Common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3962400" y="5026617"/>
              <a:ext cx="92202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4800600" y="5026617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User Info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5562600" y="5022000"/>
              <a:ext cx="7620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altLang="zh-CN" dirty="0"/>
                <a:t>User Info </a:t>
              </a:r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63246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Extra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7086600" y="5026617"/>
              <a:ext cx="9906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Padding User Info…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8077200" y="5026617"/>
              <a:ext cx="838200" cy="533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FCS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3226231" y="478539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Example for initial control frame</a:t>
            </a:r>
            <a:endParaRPr lang="zh-CN" altLang="en-US" dirty="0"/>
          </a:p>
        </p:txBody>
      </p:sp>
      <p:cxnSp>
        <p:nvCxnSpPr>
          <p:cNvPr id="21" name="肘形连接符 20"/>
          <p:cNvCxnSpPr>
            <a:stCxn id="13" idx="0"/>
            <a:endCxn id="17" idx="0"/>
          </p:cNvCxnSpPr>
          <p:nvPr/>
        </p:nvCxnSpPr>
        <p:spPr bwMode="auto">
          <a:xfrm rot="5400000" flipH="1" flipV="1">
            <a:off x="5257800" y="2633517"/>
            <a:ext cx="12700" cy="3124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400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 bwMode="auto">
          <a:xfrm>
            <a:off x="3117015" y="4576100"/>
            <a:ext cx="111218" cy="6096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Low capability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r>
              <a:rPr lang="en-US" altLang="zh-CN" sz="2000" dirty="0"/>
              <a:t>Low capability </a:t>
            </a:r>
            <a:r>
              <a:rPr lang="en-US" altLang="zh-CN" sz="2000" dirty="0" smtClean="0"/>
              <a:t>mode should be further improved by adding </a:t>
            </a:r>
            <a:r>
              <a:rPr lang="zh-CN" altLang="en-US" sz="2000" dirty="0" smtClean="0"/>
              <a:t>“</a:t>
            </a:r>
            <a:r>
              <a:rPr lang="en-US" altLang="zh-CN" sz="2000" dirty="0" smtClean="0"/>
              <a:t>ACK</a:t>
            </a:r>
            <a:r>
              <a:rPr lang="zh-CN" altLang="en-US" sz="2000" dirty="0" smtClean="0"/>
              <a:t>”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20 MHz non-HT PPDU transmitted in low capability mode not only includes Data frames, but also includes Management frames and Control frames</a:t>
            </a:r>
          </a:p>
          <a:p>
            <a:r>
              <a:rPr lang="en-US" altLang="zh-CN" sz="2000" dirty="0" smtClean="0"/>
              <a:t>Additional overhead could be saved by using a piggyback signaling carried in the 20 MHz non-HT PPDU instead of extra ICF/ICR frame exchange.</a:t>
            </a:r>
            <a:r>
              <a:rPr lang="en-US" altLang="zh-CN" sz="2000" dirty="0"/>
              <a:t> </a:t>
            </a:r>
            <a:endParaRPr lang="en-US" altLang="zh-CN" sz="2000" dirty="0" smtClean="0"/>
          </a:p>
          <a:p>
            <a:r>
              <a:rPr lang="en-US" altLang="zh-CN" sz="2000" dirty="0" smtClean="0"/>
              <a:t>The </a:t>
            </a:r>
            <a:r>
              <a:rPr lang="en-US" altLang="zh-CN" sz="2000" dirty="0"/>
              <a:t>Block </a:t>
            </a:r>
            <a:r>
              <a:rPr lang="en-US" altLang="zh-CN" sz="2000" dirty="0" err="1"/>
              <a:t>Ack</a:t>
            </a:r>
            <a:r>
              <a:rPr lang="en-US" altLang="zh-CN" sz="2000" dirty="0"/>
              <a:t> function is not provided in low capability mode</a:t>
            </a:r>
          </a:p>
          <a:p>
            <a:endParaRPr lang="en-US" altLang="zh-CN" sz="20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166817" y="5181982"/>
            <a:ext cx="831922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/>
          <p:cNvSpPr/>
          <p:nvPr/>
        </p:nvSpPr>
        <p:spPr bwMode="auto">
          <a:xfrm>
            <a:off x="2306580" y="4720908"/>
            <a:ext cx="1005038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 MHz non-HT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586270" y="4720908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5910084" y="5179400"/>
            <a:ext cx="679637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BA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4400144" y="4419982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>
            <a:off x="7199321" y="4419982"/>
            <a:ext cx="0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2026320" y="5832596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capability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4518901" y="5773989"/>
            <a:ext cx="241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High capability mode</a:t>
            </a:r>
          </a:p>
          <a:p>
            <a:r>
              <a:rPr lang="en-US" altLang="zh-CN" dirty="0" smtClean="0"/>
              <a:t>Up to 8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320 MHz, 4K QAM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217799" y="5750915"/>
            <a:ext cx="1788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Low capability mode</a:t>
            </a:r>
          </a:p>
          <a:p>
            <a:r>
              <a:rPr lang="en-US" altLang="zh-CN" dirty="0" smtClean="0"/>
              <a:t>1 </a:t>
            </a:r>
            <a:r>
              <a:rPr lang="en-US" altLang="zh-CN" dirty="0" err="1" smtClean="0"/>
              <a:t>ss</a:t>
            </a:r>
            <a:r>
              <a:rPr lang="en-US" altLang="zh-CN" dirty="0" smtClean="0"/>
              <a:t>, 20 MHz, low MCS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347631" y="4724782"/>
            <a:ext cx="1143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non-HT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501107" y="5183920"/>
            <a:ext cx="475280" cy="44816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1652857" y="5178108"/>
            <a:ext cx="475280" cy="44816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Ack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19516" y="4276623"/>
            <a:ext cx="2762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Piggyback a signaling for mode transition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666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for extra FCS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 concern was raised before that user info field starts with an extra FCS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will be misread as an AID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of a non-AP STA</a:t>
            </a:r>
          </a:p>
          <a:p>
            <a:r>
              <a:rPr lang="en-US" altLang="zh-CN" sz="2000" dirty="0" smtClean="0"/>
              <a:t>Same issue was discussed in NDPA design in 802.11ax</a:t>
            </a:r>
          </a:p>
          <a:p>
            <a:pPr lvl="1"/>
            <a:r>
              <a:rPr lang="en-US" altLang="zh-CN" sz="1600" dirty="0"/>
              <a:t>HE STA Info field was extended from 2 bytes to 4 </a:t>
            </a:r>
            <a:r>
              <a:rPr lang="en-US" altLang="zh-CN" sz="1600" dirty="0" smtClean="0"/>
              <a:t>bytes, starting with an AID </a:t>
            </a:r>
          </a:p>
          <a:p>
            <a:pPr lvl="1"/>
            <a:r>
              <a:rPr lang="en-US" altLang="zh-CN" sz="1600" dirty="0" smtClean="0"/>
              <a:t>The first 12 bits of the second 2 bytes in HE STA Info field may be interpreted as an AID by the non-AP STA </a:t>
            </a:r>
          </a:p>
          <a:p>
            <a:pPr lvl="1"/>
            <a:r>
              <a:rPr lang="en-US" altLang="zh-CN" sz="1600" dirty="0" smtClean="0"/>
              <a:t>The adopted way is to add “Disambiguation” bit to address the above </a:t>
            </a:r>
            <a:r>
              <a:rPr lang="zh-CN" altLang="en-US" sz="1600" dirty="0" smtClean="0"/>
              <a:t>“</a:t>
            </a:r>
            <a:r>
              <a:rPr lang="en-US" altLang="zh-CN" sz="1600" dirty="0" smtClean="0"/>
              <a:t>misinterpretation</a:t>
            </a:r>
            <a:r>
              <a:rPr lang="zh-CN" altLang="en-US" sz="1600" dirty="0" smtClean="0"/>
              <a:t>” </a:t>
            </a:r>
            <a:r>
              <a:rPr lang="en-US" altLang="zh-CN" sz="1600" dirty="0" smtClean="0"/>
              <a:t>issue</a:t>
            </a:r>
          </a:p>
          <a:p>
            <a:pPr lvl="1"/>
            <a:endParaRPr lang="en-US" altLang="zh-CN" sz="1600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  <p:grpSp>
        <p:nvGrpSpPr>
          <p:cNvPr id="16" name="组合 15"/>
          <p:cNvGrpSpPr/>
          <p:nvPr/>
        </p:nvGrpSpPr>
        <p:grpSpPr>
          <a:xfrm>
            <a:off x="1038091" y="4664990"/>
            <a:ext cx="7674244" cy="1810423"/>
            <a:chOff x="1219200" y="3717476"/>
            <a:chExt cx="7674244" cy="2094523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9200" y="4762500"/>
              <a:ext cx="2895600" cy="921113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50044" y="4864584"/>
              <a:ext cx="4343400" cy="947415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53000" y="3717476"/>
              <a:ext cx="3309937" cy="816424"/>
            </a:xfrm>
            <a:prstGeom prst="rect">
              <a:avLst/>
            </a:prstGeom>
          </p:spPr>
        </p:pic>
        <p:cxnSp>
          <p:nvCxnSpPr>
            <p:cNvPr id="11" name="直接箭头连接符 10"/>
            <p:cNvCxnSpPr>
              <a:stCxn id="7" idx="3"/>
            </p:cNvCxnSpPr>
            <p:nvPr/>
          </p:nvCxnSpPr>
          <p:spPr bwMode="auto">
            <a:xfrm flipV="1">
              <a:off x="4114800" y="5223056"/>
              <a:ext cx="304800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直接箭头连接符 12"/>
            <p:cNvCxnSpPr/>
            <p:nvPr/>
          </p:nvCxnSpPr>
          <p:spPr bwMode="auto">
            <a:xfrm flipH="1">
              <a:off x="5105400" y="4125688"/>
              <a:ext cx="2253905" cy="7388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5" name="直接箭头连接符 14"/>
            <p:cNvCxnSpPr/>
            <p:nvPr/>
          </p:nvCxnSpPr>
          <p:spPr bwMode="auto">
            <a:xfrm>
              <a:off x="7864123" y="4125688"/>
              <a:ext cx="834058" cy="9035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129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 Info field for extra FCS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Following NDPA design, propose to add “</a:t>
            </a:r>
            <a:r>
              <a:rPr lang="en-US" altLang="zh-CN" dirty="0"/>
              <a:t>Disambiguation” bit </a:t>
            </a:r>
            <a:r>
              <a:rPr lang="en-US" altLang="zh-CN" dirty="0" smtClean="0"/>
              <a:t>to the User Info field as shown below</a:t>
            </a:r>
          </a:p>
          <a:p>
            <a:pPr lvl="1"/>
            <a:r>
              <a:rPr lang="en-US" altLang="zh-CN" sz="1600" dirty="0"/>
              <a:t>Disambiguation bit is set to 1 in this case</a:t>
            </a:r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1630522" y="3794765"/>
            <a:ext cx="5684678" cy="929629"/>
            <a:chOff x="1630522" y="3786867"/>
            <a:chExt cx="5444407" cy="519777"/>
          </a:xfrm>
        </p:grpSpPr>
        <p:sp>
          <p:nvSpPr>
            <p:cNvPr id="7" name="文本框 6"/>
            <p:cNvSpPr txBox="1"/>
            <p:nvPr/>
          </p:nvSpPr>
          <p:spPr>
            <a:xfrm>
              <a:off x="1706722" y="4029645"/>
              <a:ext cx="1295400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Extra FCS part 1</a:t>
              </a:r>
              <a:endParaRPr lang="zh-CN" altLang="en-US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002122" y="4029645"/>
              <a:ext cx="1295400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Disambiguation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297522" y="4029644"/>
              <a:ext cx="1295400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/>
                <a:t>Extra FCS part </a:t>
              </a:r>
              <a:r>
                <a:rPr lang="en-US" altLang="zh-CN" dirty="0" smtClean="0"/>
                <a:t>2</a:t>
              </a:r>
              <a:endParaRPr lang="zh-CN" altLang="en-US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630522" y="3801045"/>
              <a:ext cx="38100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B0</a:t>
              </a:r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680532" y="3801044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B10</a:t>
              </a:r>
              <a:endParaRPr lang="zh-CN" altLang="en-US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25743" y="3801044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B11</a:t>
              </a:r>
              <a:endParaRPr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183891" y="3799750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B13</a:t>
              </a:r>
              <a:endParaRPr lang="zh-CN" altLang="en-US" dirty="0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263019" y="3799750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B33</a:t>
              </a:r>
              <a:endParaRPr lang="zh-CN" altLang="en-US" dirty="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594213" y="4029643"/>
              <a:ext cx="1295400" cy="276999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Reserved</a:t>
              </a:r>
              <a:endParaRPr lang="zh-CN" altLang="en-US" dirty="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563886" y="3799749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B34</a:t>
              </a:r>
              <a:endParaRPr lang="zh-CN" altLang="en-US" dirty="0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6600939" y="3786867"/>
              <a:ext cx="47399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zh-CN" dirty="0" smtClean="0"/>
                <a:t>B39</a:t>
              </a:r>
              <a:endParaRPr lang="zh-CN" altLang="en-US" dirty="0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2895600" y="4953000"/>
            <a:ext cx="30226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User Info field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066800" y="55626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 there is an </a:t>
            </a:r>
            <a:r>
              <a:rPr lang="en-US" altLang="zh-CN" dirty="0"/>
              <a:t>earlier indication in Common User info field </a:t>
            </a:r>
            <a:r>
              <a:rPr lang="en-US" altLang="zh-CN" dirty="0" smtClean="0"/>
              <a:t>to tell the receiver that the above user info field carries extra FCS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144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more detail about reference [1].</a:t>
            </a:r>
          </a:p>
          <a:p>
            <a:pPr lvl="1"/>
            <a:r>
              <a:rPr lang="en-US" altLang="zh-CN" sz="1600" dirty="0"/>
              <a:t>Low capability mode should be further improved by adding “ACK</a:t>
            </a:r>
            <a:r>
              <a:rPr lang="en-US" altLang="zh-CN" sz="1600" dirty="0" smtClean="0"/>
              <a:t>” function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Following </a:t>
            </a:r>
            <a:r>
              <a:rPr lang="en-US" altLang="zh-CN" sz="1600" dirty="0"/>
              <a:t>NDPA design, </a:t>
            </a:r>
            <a:r>
              <a:rPr lang="en-US" altLang="zh-CN" sz="1600" dirty="0" smtClean="0"/>
              <a:t>“</a:t>
            </a:r>
            <a:r>
              <a:rPr lang="en-US" altLang="zh-CN" sz="1600" dirty="0"/>
              <a:t>Disambiguation” </a:t>
            </a:r>
            <a:r>
              <a:rPr lang="en-US" altLang="zh-CN" sz="1600" dirty="0" smtClean="0"/>
              <a:t>bit is proposed to be added </a:t>
            </a:r>
            <a:r>
              <a:rPr lang="en-US" altLang="zh-CN" sz="1600" dirty="0"/>
              <a:t>to the User Info </a:t>
            </a:r>
            <a:r>
              <a:rPr lang="en-US" altLang="zh-CN" sz="1600" dirty="0" smtClean="0"/>
              <a:t>field</a:t>
            </a:r>
          </a:p>
          <a:p>
            <a:pPr lvl="1"/>
            <a:endParaRPr lang="en-US" altLang="zh-CN" sz="1600" dirty="0"/>
          </a:p>
          <a:p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</a:t>
            </a:r>
            <a:r>
              <a:rPr lang="en-US" altLang="zh-CN" dirty="0"/>
              <a:t>1] </a:t>
            </a:r>
            <a:r>
              <a:rPr lang="en-US" altLang="zh-CN" dirty="0" smtClean="0"/>
              <a:t>11-24-0485-01-00bn-low-power-listening-mode-for-clients</a:t>
            </a:r>
          </a:p>
          <a:p>
            <a:r>
              <a:rPr lang="en-US" altLang="zh-CN" dirty="0" smtClean="0"/>
              <a:t>[2] </a:t>
            </a:r>
            <a:r>
              <a:rPr lang="en-US" altLang="zh-CN" dirty="0"/>
              <a:t>11-14-0874-00-00ax-unified-traffic-model-on-enterprise-scenario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 smtClean="0"/>
              <a:t>July </a:t>
            </a:r>
            <a:r>
              <a:rPr lang="en-US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use only one User Info field in the initial control frame (e.g., MU-RTS) to carry extra FCS.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March </a:t>
            </a:r>
            <a:r>
              <a:rPr lang="en-US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052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101384</TotalTime>
  <Words>761</Words>
  <Application>Microsoft Office PowerPoint</Application>
  <PresentationFormat>全屏显示(4:3)</PresentationFormat>
  <Paragraphs>124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ＭＳ Ｐゴシック</vt:lpstr>
      <vt:lpstr>Times New Roman</vt:lpstr>
      <vt:lpstr>802-11-Submission</vt:lpstr>
      <vt:lpstr>Document</vt:lpstr>
      <vt:lpstr>Low power listening mode for clients follow up</vt:lpstr>
      <vt:lpstr>Recap (1/2)</vt:lpstr>
      <vt:lpstr>Recap (2/2)</vt:lpstr>
      <vt:lpstr>Low capability mode</vt:lpstr>
      <vt:lpstr>User Info field for extra FCS</vt:lpstr>
      <vt:lpstr>User Info field for extra FCS</vt:lpstr>
      <vt:lpstr>Summary </vt:lpstr>
      <vt:lpstr>References</vt:lpstr>
      <vt:lpstr>SP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799</cp:revision>
  <cp:lastPrinted>1998-02-10T13:28:06Z</cp:lastPrinted>
  <dcterms:created xsi:type="dcterms:W3CDTF">2013-11-12T18:41:50Z</dcterms:created>
  <dcterms:modified xsi:type="dcterms:W3CDTF">2024-07-14T18:31:25Z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(3)MZlq6VqDbFnwHr1ex/VBgL2sSyNmtMxEN4e4OVVC/ftjItocIsyDE9cb4F5iJbiF0oNrs82E
etpJTYNiHaMnLa/jqsUx1kQrsbBHXLlyVfAJc0Qa5DbAecJjlb8M9lI76BNrMJYJraGfd6fZ
F3cgqW5Jg1wOtLSsVj7KcBNgwH7gPrbYpxU44OlRB/5+yretoVttQkkYmtnQke7intIQo7Cv
vDBJiE0mY+n1NCc1d+</vt:lpwstr>
  </property>
  <property fmtid="{D5CDD505-2E9C-101B-9397-08002B2CF9AE}" pid="4" name="_2015_ms_pID_7253431">
    <vt:lpwstr>Gjz+xGYidfO2sX26EEui+PGjwWEenHH22TQFMksdy+lUiTF5iWQoOy
IM3JlYdRM6IMc6/KpplJw9uur0vb2WoJih6/fIiTYXMJVq5OhAQF4AJqiuIQqGbr0GVfgcXj
EHoDnmrM5RUy5S2Eu3EiuQr2cMH/MeGhmHI3jVo7B6ZmnMljdY6jTggTtmkcAG5//fCLjnb7
Br5YsbU4ib+wcaObPGmrZBQL020n9yQGCtzi</vt:lpwstr>
  </property>
  <property fmtid="{D5CDD505-2E9C-101B-9397-08002B2CF9AE}" pid="5" name="_2015_ms_pID_7253432">
    <vt:lpwstr>rXA/VwU9xNHtxMPLM8SNmjc=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1638372477</vt:lpwstr>
  </property>
</Properties>
</file>