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339" r:id="rId3"/>
    <p:sldId id="692" r:id="rId4"/>
    <p:sldId id="704" r:id="rId5"/>
    <p:sldId id="700" r:id="rId6"/>
    <p:sldId id="705" r:id="rId7"/>
    <p:sldId id="706" r:id="rId8"/>
    <p:sldId id="687" r:id="rId9"/>
    <p:sldId id="677" r:id="rId10"/>
    <p:sldId id="678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FF00"/>
    <a:srgbClr val="CCFFCC"/>
    <a:srgbClr val="A4FD03"/>
    <a:srgbClr val="FFCC99"/>
    <a:srgbClr val="FF9900"/>
    <a:srgbClr val="FFCCFF"/>
    <a:srgbClr val="FFFFCC"/>
    <a:srgbClr val="FF00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95" autoAdjust="0"/>
  </p:normalViewPr>
  <p:slideViewPr>
    <p:cSldViewPr>
      <p:cViewPr varScale="1">
        <p:scale>
          <a:sx n="80" d="100"/>
          <a:sy n="80" d="100"/>
        </p:scale>
        <p:origin x="864" y="4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ng Zhang" userId="698e2586-2ca2-4e72-b4c9-59e9e6c4ed1e" providerId="ADAL" clId="{7FFBF742-CB9C-49FE-939F-1F8484DB4884}"/>
    <pc:docChg chg="undo custSel addSld modSld">
      <pc:chgData name="Rong Zhang" userId="698e2586-2ca2-4e72-b4c9-59e9e6c4ed1e" providerId="ADAL" clId="{7FFBF742-CB9C-49FE-939F-1F8484DB4884}" dt="2024-03-06T20:48:20.519" v="1760" actId="20577"/>
      <pc:docMkLst>
        <pc:docMk/>
      </pc:docMkLst>
      <pc:sldChg chg="modSp mod">
        <pc:chgData name="Rong Zhang" userId="698e2586-2ca2-4e72-b4c9-59e9e6c4ed1e" providerId="ADAL" clId="{7FFBF742-CB9C-49FE-939F-1F8484DB4884}" dt="2024-02-28T19:04:11.860" v="469" actId="20577"/>
        <pc:sldMkLst>
          <pc:docMk/>
          <pc:sldMk cId="0" sldId="256"/>
        </pc:sldMkLst>
        <pc:spChg chg="mod">
          <ac:chgData name="Rong Zhang" userId="698e2586-2ca2-4e72-b4c9-59e9e6c4ed1e" providerId="ADAL" clId="{7FFBF742-CB9C-49FE-939F-1F8484DB4884}" dt="2024-02-28T19:04:11.860" v="469" actId="20577"/>
          <ac:spMkLst>
            <pc:docMk/>
            <pc:sldMk cId="0" sldId="256"/>
            <ac:spMk id="3073" creationId="{00000000-0000-0000-0000-000000000000}"/>
          </ac:spMkLst>
        </pc:spChg>
      </pc:sldChg>
      <pc:sldChg chg="modSp mod">
        <pc:chgData name="Rong Zhang" userId="698e2586-2ca2-4e72-b4c9-59e9e6c4ed1e" providerId="ADAL" clId="{7FFBF742-CB9C-49FE-939F-1F8484DB4884}" dt="2024-03-06T18:56:55.577" v="1677" actId="404"/>
        <pc:sldMkLst>
          <pc:docMk/>
          <pc:sldMk cId="4238932453" sldId="339"/>
        </pc:sldMkLst>
        <pc:spChg chg="mod">
          <ac:chgData name="Rong Zhang" userId="698e2586-2ca2-4e72-b4c9-59e9e6c4ed1e" providerId="ADAL" clId="{7FFBF742-CB9C-49FE-939F-1F8484DB4884}" dt="2024-03-06T18:56:55.577" v="1677" actId="404"/>
          <ac:spMkLst>
            <pc:docMk/>
            <pc:sldMk cId="4238932453" sldId="339"/>
            <ac:spMk id="3" creationId="{00000000-0000-0000-0000-000000000000}"/>
          </ac:spMkLst>
        </pc:spChg>
      </pc:sldChg>
      <pc:sldChg chg="addSp delSp modSp mod">
        <pc:chgData name="Rong Zhang" userId="698e2586-2ca2-4e72-b4c9-59e9e6c4ed1e" providerId="ADAL" clId="{7FFBF742-CB9C-49FE-939F-1F8484DB4884}" dt="2024-03-04T21:07:56.630" v="1615" actId="1076"/>
        <pc:sldMkLst>
          <pc:docMk/>
          <pc:sldMk cId="2542440423" sldId="670"/>
        </pc:sldMkLst>
        <pc:spChg chg="mod">
          <ac:chgData name="Rong Zhang" userId="698e2586-2ca2-4e72-b4c9-59e9e6c4ed1e" providerId="ADAL" clId="{7FFBF742-CB9C-49FE-939F-1F8484DB4884}" dt="2024-02-28T19:05:30.476" v="477" actId="20577"/>
          <ac:spMkLst>
            <pc:docMk/>
            <pc:sldMk cId="2542440423" sldId="670"/>
            <ac:spMk id="2" creationId="{00000000-0000-0000-0000-000000000000}"/>
          </ac:spMkLst>
        </pc:spChg>
        <pc:spChg chg="mod">
          <ac:chgData name="Rong Zhang" userId="698e2586-2ca2-4e72-b4c9-59e9e6c4ed1e" providerId="ADAL" clId="{7FFBF742-CB9C-49FE-939F-1F8484DB4884}" dt="2024-03-04T21:05:35.113" v="1589" actId="20577"/>
          <ac:spMkLst>
            <pc:docMk/>
            <pc:sldMk cId="2542440423" sldId="670"/>
            <ac:spMk id="3" creationId="{00000000-0000-0000-0000-000000000000}"/>
          </ac:spMkLst>
        </pc:spChg>
        <pc:picChg chg="add del mod">
          <ac:chgData name="Rong Zhang" userId="698e2586-2ca2-4e72-b4c9-59e9e6c4ed1e" providerId="ADAL" clId="{7FFBF742-CB9C-49FE-939F-1F8484DB4884}" dt="2024-02-28T19:05:23.338" v="472" actId="478"/>
          <ac:picMkLst>
            <pc:docMk/>
            <pc:sldMk cId="2542440423" sldId="670"/>
            <ac:picMk id="6" creationId="{2B5FE14C-B057-C50F-0C78-2052937FC426}"/>
          </ac:picMkLst>
        </pc:picChg>
        <pc:picChg chg="add del mod">
          <ac:chgData name="Rong Zhang" userId="698e2586-2ca2-4e72-b4c9-59e9e6c4ed1e" providerId="ADAL" clId="{7FFBF742-CB9C-49FE-939F-1F8484DB4884}" dt="2024-02-29T17:27:52.433" v="601" actId="478"/>
          <ac:picMkLst>
            <pc:docMk/>
            <pc:sldMk cId="2542440423" sldId="670"/>
            <ac:picMk id="6" creationId="{5A1F2B66-101F-B1D9-BCAF-60EDF7D06028}"/>
          </ac:picMkLst>
        </pc:picChg>
        <pc:picChg chg="add del mod">
          <ac:chgData name="Rong Zhang" userId="698e2586-2ca2-4e72-b4c9-59e9e6c4ed1e" providerId="ADAL" clId="{7FFBF742-CB9C-49FE-939F-1F8484DB4884}" dt="2024-03-01T17:39:44.756" v="746" actId="478"/>
          <ac:picMkLst>
            <pc:docMk/>
            <pc:sldMk cId="2542440423" sldId="670"/>
            <ac:picMk id="6" creationId="{5DD9DBF3-741D-9E63-2B84-EC612A98DE47}"/>
          </ac:picMkLst>
        </pc:picChg>
        <pc:picChg chg="add mod">
          <ac:chgData name="Rong Zhang" userId="698e2586-2ca2-4e72-b4c9-59e9e6c4ed1e" providerId="ADAL" clId="{7FFBF742-CB9C-49FE-939F-1F8484DB4884}" dt="2024-03-04T21:07:56.630" v="1615" actId="1076"/>
          <ac:picMkLst>
            <pc:docMk/>
            <pc:sldMk cId="2542440423" sldId="670"/>
            <ac:picMk id="6" creationId="{8C3EBFD7-BAC6-FA12-B55D-B965C6A6E0E4}"/>
          </ac:picMkLst>
        </pc:picChg>
        <pc:picChg chg="del">
          <ac:chgData name="Rong Zhang" userId="698e2586-2ca2-4e72-b4c9-59e9e6c4ed1e" providerId="ADAL" clId="{7FFBF742-CB9C-49FE-939F-1F8484DB4884}" dt="2024-02-27T19:31:39.056" v="10" actId="478"/>
          <ac:picMkLst>
            <pc:docMk/>
            <pc:sldMk cId="2542440423" sldId="670"/>
            <ac:picMk id="6" creationId="{C2920353-3476-B359-C4E0-15661F198464}"/>
          </ac:picMkLst>
        </pc:picChg>
        <pc:picChg chg="add del mod">
          <ac:chgData name="Rong Zhang" userId="698e2586-2ca2-4e72-b4c9-59e9e6c4ed1e" providerId="ADAL" clId="{7FFBF742-CB9C-49FE-939F-1F8484DB4884}" dt="2024-03-04T21:07:27.877" v="1609" actId="478"/>
          <ac:picMkLst>
            <pc:docMk/>
            <pc:sldMk cId="2542440423" sldId="670"/>
            <ac:picMk id="7" creationId="{458A85D3-DF66-3CB5-C627-0FB309789FE8}"/>
          </ac:picMkLst>
        </pc:picChg>
        <pc:picChg chg="add del mod">
          <ac:chgData name="Rong Zhang" userId="698e2586-2ca2-4e72-b4c9-59e9e6c4ed1e" providerId="ADAL" clId="{7FFBF742-CB9C-49FE-939F-1F8484DB4884}" dt="2024-02-29T17:31:41.987" v="606" actId="478"/>
          <ac:picMkLst>
            <pc:docMk/>
            <pc:sldMk cId="2542440423" sldId="670"/>
            <ac:picMk id="7" creationId="{8D1F2C18-3748-46CA-C7F0-25E42B37BF4A}"/>
          </ac:picMkLst>
        </pc:picChg>
        <pc:picChg chg="add del mod">
          <ac:chgData name="Rong Zhang" userId="698e2586-2ca2-4e72-b4c9-59e9e6c4ed1e" providerId="ADAL" clId="{7FFBF742-CB9C-49FE-939F-1F8484DB4884}" dt="2024-02-27T19:34:56.148" v="36" actId="478"/>
          <ac:picMkLst>
            <pc:docMk/>
            <pc:sldMk cId="2542440423" sldId="670"/>
            <ac:picMk id="7" creationId="{ED80674E-CFE9-D39C-D19C-991E6077C735}"/>
          </ac:picMkLst>
        </pc:picChg>
        <pc:picChg chg="add del mod">
          <ac:chgData name="Rong Zhang" userId="698e2586-2ca2-4e72-b4c9-59e9e6c4ed1e" providerId="ADAL" clId="{7FFBF742-CB9C-49FE-939F-1F8484DB4884}" dt="2024-02-29T07:27:58.899" v="573" actId="478"/>
          <ac:picMkLst>
            <pc:docMk/>
            <pc:sldMk cId="2542440423" sldId="670"/>
            <ac:picMk id="8" creationId="{D411A954-0D72-4E91-B9E8-8CC72AA58D22}"/>
          </ac:picMkLst>
        </pc:picChg>
        <pc:picChg chg="add del mod">
          <ac:chgData name="Rong Zhang" userId="698e2586-2ca2-4e72-b4c9-59e9e6c4ed1e" providerId="ADAL" clId="{7FFBF742-CB9C-49FE-939F-1F8484DB4884}" dt="2024-02-28T18:53:20.077" v="218" actId="478"/>
          <ac:picMkLst>
            <pc:docMk/>
            <pc:sldMk cId="2542440423" sldId="670"/>
            <ac:picMk id="9" creationId="{15AEC132-5F18-CFD7-4A88-DBD9BB31224A}"/>
          </ac:picMkLst>
        </pc:picChg>
        <pc:picChg chg="add del mod">
          <ac:chgData name="Rong Zhang" userId="698e2586-2ca2-4e72-b4c9-59e9e6c4ed1e" providerId="ADAL" clId="{7FFBF742-CB9C-49FE-939F-1F8484DB4884}" dt="2024-03-01T03:29:36.561" v="622" actId="478"/>
          <ac:picMkLst>
            <pc:docMk/>
            <pc:sldMk cId="2542440423" sldId="670"/>
            <ac:picMk id="9" creationId="{31BA9636-C5B3-745C-C36F-89DDDF989E9D}"/>
          </ac:picMkLst>
        </pc:picChg>
      </pc:sldChg>
      <pc:sldChg chg="addSp delSp modSp mod">
        <pc:chgData name="Rong Zhang" userId="698e2586-2ca2-4e72-b4c9-59e9e6c4ed1e" providerId="ADAL" clId="{7FFBF742-CB9C-49FE-939F-1F8484DB4884}" dt="2024-03-03T00:46:17.374" v="1558" actId="1036"/>
        <pc:sldMkLst>
          <pc:docMk/>
          <pc:sldMk cId="100581" sldId="674"/>
        </pc:sldMkLst>
        <pc:spChg chg="mod">
          <ac:chgData name="Rong Zhang" userId="698e2586-2ca2-4e72-b4c9-59e9e6c4ed1e" providerId="ADAL" clId="{7FFBF742-CB9C-49FE-939F-1F8484DB4884}" dt="2024-03-03T00:46:17.374" v="1558" actId="1036"/>
          <ac:spMkLst>
            <pc:docMk/>
            <pc:sldMk cId="100581" sldId="674"/>
            <ac:spMk id="3" creationId="{00000000-0000-0000-0000-000000000000}"/>
          </ac:spMkLst>
        </pc:spChg>
        <pc:picChg chg="add mod">
          <ac:chgData name="Rong Zhang" userId="698e2586-2ca2-4e72-b4c9-59e9e6c4ed1e" providerId="ADAL" clId="{7FFBF742-CB9C-49FE-939F-1F8484DB4884}" dt="2024-03-03T00:40:36.787" v="1505" actId="1076"/>
          <ac:picMkLst>
            <pc:docMk/>
            <pc:sldMk cId="100581" sldId="674"/>
            <ac:picMk id="6" creationId="{87EB03AA-AD92-71F1-F77C-7FD1269795F1}"/>
          </ac:picMkLst>
        </pc:picChg>
        <pc:picChg chg="del mod">
          <ac:chgData name="Rong Zhang" userId="698e2586-2ca2-4e72-b4c9-59e9e6c4ed1e" providerId="ADAL" clId="{7FFBF742-CB9C-49FE-939F-1F8484DB4884}" dt="2024-02-28T19:06:47.211" v="494" actId="478"/>
          <ac:picMkLst>
            <pc:docMk/>
            <pc:sldMk cId="100581" sldId="674"/>
            <ac:picMk id="7" creationId="{CF8348F7-84AA-74DD-DC77-062E5BF96C0F}"/>
          </ac:picMkLst>
        </pc:picChg>
      </pc:sldChg>
      <pc:sldChg chg="addSp delSp modSp mod">
        <pc:chgData name="Rong Zhang" userId="698e2586-2ca2-4e72-b4c9-59e9e6c4ed1e" providerId="ADAL" clId="{7FFBF742-CB9C-49FE-939F-1F8484DB4884}" dt="2024-03-02T23:59:14.705" v="1235" actId="1076"/>
        <pc:sldMkLst>
          <pc:docMk/>
          <pc:sldMk cId="551018961" sldId="675"/>
        </pc:sldMkLst>
        <pc:spChg chg="mod">
          <ac:chgData name="Rong Zhang" userId="698e2586-2ca2-4e72-b4c9-59e9e6c4ed1e" providerId="ADAL" clId="{7FFBF742-CB9C-49FE-939F-1F8484DB4884}" dt="2024-03-02T04:38:17.176" v="1053" actId="20577"/>
          <ac:spMkLst>
            <pc:docMk/>
            <pc:sldMk cId="551018961" sldId="675"/>
            <ac:spMk id="3" creationId="{00000000-0000-0000-0000-000000000000}"/>
          </ac:spMkLst>
        </pc:spChg>
        <pc:picChg chg="add del mod">
          <ac:chgData name="Rong Zhang" userId="698e2586-2ca2-4e72-b4c9-59e9e6c4ed1e" providerId="ADAL" clId="{7FFBF742-CB9C-49FE-939F-1F8484DB4884}" dt="2024-03-02T23:58:12.229" v="1226" actId="478"/>
          <ac:picMkLst>
            <pc:docMk/>
            <pc:sldMk cId="551018961" sldId="675"/>
            <ac:picMk id="6" creationId="{EC874C3A-BFC7-0712-2EF3-B8F1EC70A28D}"/>
          </ac:picMkLst>
        </pc:picChg>
        <pc:picChg chg="add mod">
          <ac:chgData name="Rong Zhang" userId="698e2586-2ca2-4e72-b4c9-59e9e6c4ed1e" providerId="ADAL" clId="{7FFBF742-CB9C-49FE-939F-1F8484DB4884}" dt="2024-03-02T23:58:21.345" v="1229" actId="1076"/>
          <ac:picMkLst>
            <pc:docMk/>
            <pc:sldMk cId="551018961" sldId="675"/>
            <ac:picMk id="7" creationId="{F6BAA6C8-F7E1-EBDF-FF06-5ED4EEF9AFE0}"/>
          </ac:picMkLst>
        </pc:picChg>
        <pc:picChg chg="add del mod">
          <ac:chgData name="Rong Zhang" userId="698e2586-2ca2-4e72-b4c9-59e9e6c4ed1e" providerId="ADAL" clId="{7FFBF742-CB9C-49FE-939F-1F8484DB4884}" dt="2024-03-02T23:58:49.694" v="1230" actId="478"/>
          <ac:picMkLst>
            <pc:docMk/>
            <pc:sldMk cId="551018961" sldId="675"/>
            <ac:picMk id="8" creationId="{8C2B8B76-9F79-FB78-95CD-835EA9D241CE}"/>
          </ac:picMkLst>
        </pc:picChg>
        <pc:picChg chg="add mod">
          <ac:chgData name="Rong Zhang" userId="698e2586-2ca2-4e72-b4c9-59e9e6c4ed1e" providerId="ADAL" clId="{7FFBF742-CB9C-49FE-939F-1F8484DB4884}" dt="2024-03-02T23:59:14.705" v="1235" actId="1076"/>
          <ac:picMkLst>
            <pc:docMk/>
            <pc:sldMk cId="551018961" sldId="675"/>
            <ac:picMk id="10" creationId="{C9032EDB-08AD-E79F-370D-4737AB338A4E}"/>
          </ac:picMkLst>
        </pc:picChg>
        <pc:picChg chg="del">
          <ac:chgData name="Rong Zhang" userId="698e2586-2ca2-4e72-b4c9-59e9e6c4ed1e" providerId="ADAL" clId="{7FFBF742-CB9C-49FE-939F-1F8484DB4884}" dt="2024-02-28T19:09:37.328" v="521" actId="478"/>
          <ac:picMkLst>
            <pc:docMk/>
            <pc:sldMk cId="551018961" sldId="675"/>
            <ac:picMk id="22" creationId="{5652E8A1-0116-4DE6-9891-0BE909305892}"/>
          </ac:picMkLst>
        </pc:picChg>
        <pc:picChg chg="del">
          <ac:chgData name="Rong Zhang" userId="698e2586-2ca2-4e72-b4c9-59e9e6c4ed1e" providerId="ADAL" clId="{7FFBF742-CB9C-49FE-939F-1F8484DB4884}" dt="2024-02-28T19:09:42.437" v="523" actId="478"/>
          <ac:picMkLst>
            <pc:docMk/>
            <pc:sldMk cId="551018961" sldId="675"/>
            <ac:picMk id="24" creationId="{25DB3460-0F6D-7A1E-3824-9044EC7AAEDB}"/>
          </ac:picMkLst>
        </pc:picChg>
      </pc:sldChg>
      <pc:sldChg chg="addSp delSp modSp mod">
        <pc:chgData name="Rong Zhang" userId="698e2586-2ca2-4e72-b4c9-59e9e6c4ed1e" providerId="ADAL" clId="{7FFBF742-CB9C-49FE-939F-1F8484DB4884}" dt="2024-03-03T00:53:57.983" v="1561" actId="1076"/>
        <pc:sldMkLst>
          <pc:docMk/>
          <pc:sldMk cId="2467547416" sldId="676"/>
        </pc:sldMkLst>
        <pc:spChg chg="mod">
          <ac:chgData name="Rong Zhang" userId="698e2586-2ca2-4e72-b4c9-59e9e6c4ed1e" providerId="ADAL" clId="{7FFBF742-CB9C-49FE-939F-1F8484DB4884}" dt="2024-03-03T00:38:43.842" v="1496" actId="20577"/>
          <ac:spMkLst>
            <pc:docMk/>
            <pc:sldMk cId="2467547416" sldId="676"/>
            <ac:spMk id="3" creationId="{00000000-0000-0000-0000-000000000000}"/>
          </ac:spMkLst>
        </pc:spChg>
        <pc:spChg chg="mod">
          <ac:chgData name="Rong Zhang" userId="698e2586-2ca2-4e72-b4c9-59e9e6c4ed1e" providerId="ADAL" clId="{7FFBF742-CB9C-49FE-939F-1F8484DB4884}" dt="2024-03-03T00:53:55.527" v="1560" actId="1035"/>
          <ac:spMkLst>
            <pc:docMk/>
            <pc:sldMk cId="2467547416" sldId="676"/>
            <ac:spMk id="11" creationId="{150B53FD-7288-4D2E-1CF7-0665DDD438DF}"/>
          </ac:spMkLst>
        </pc:spChg>
        <pc:spChg chg="add del">
          <ac:chgData name="Rong Zhang" userId="698e2586-2ca2-4e72-b4c9-59e9e6c4ed1e" providerId="ADAL" clId="{7FFBF742-CB9C-49FE-939F-1F8484DB4884}" dt="2024-03-02T02:55:48.135" v="899" actId="22"/>
          <ac:spMkLst>
            <pc:docMk/>
            <pc:sldMk cId="2467547416" sldId="676"/>
            <ac:spMk id="14" creationId="{9AE8E1DA-4C41-7D43-BD63-3A276786949F}"/>
          </ac:spMkLst>
        </pc:spChg>
        <pc:picChg chg="add del mod">
          <ac:chgData name="Rong Zhang" userId="698e2586-2ca2-4e72-b4c9-59e9e6c4ed1e" providerId="ADAL" clId="{7FFBF742-CB9C-49FE-939F-1F8484DB4884}" dt="2024-02-28T19:07:46.514" v="502" actId="478"/>
          <ac:picMkLst>
            <pc:docMk/>
            <pc:sldMk cId="2467547416" sldId="676"/>
            <ac:picMk id="6" creationId="{09ECE3CD-6518-7F74-FFDC-8AE1DEB9863E}"/>
          </ac:picMkLst>
        </pc:picChg>
        <pc:picChg chg="add del">
          <ac:chgData name="Rong Zhang" userId="698e2586-2ca2-4e72-b4c9-59e9e6c4ed1e" providerId="ADAL" clId="{7FFBF742-CB9C-49FE-939F-1F8484DB4884}" dt="2024-03-02T01:05:57.727" v="886" actId="22"/>
          <ac:picMkLst>
            <pc:docMk/>
            <pc:sldMk cId="2467547416" sldId="676"/>
            <ac:picMk id="6" creationId="{149C717F-835E-EBC0-D4FC-FF33FD092B89}"/>
          </ac:picMkLst>
        </pc:picChg>
        <pc:picChg chg="add del mod">
          <ac:chgData name="Rong Zhang" userId="698e2586-2ca2-4e72-b4c9-59e9e6c4ed1e" providerId="ADAL" clId="{7FFBF742-CB9C-49FE-939F-1F8484DB4884}" dt="2024-03-01T21:17:00.911" v="762" actId="22"/>
          <ac:picMkLst>
            <pc:docMk/>
            <pc:sldMk cId="2467547416" sldId="676"/>
            <ac:picMk id="6" creationId="{2A165E37-C913-DA50-8C9D-8DBA7F69196D}"/>
          </ac:picMkLst>
        </pc:picChg>
        <pc:picChg chg="add del mod">
          <ac:chgData name="Rong Zhang" userId="698e2586-2ca2-4e72-b4c9-59e9e6c4ed1e" providerId="ADAL" clId="{7FFBF742-CB9C-49FE-939F-1F8484DB4884}" dt="2024-03-03T00:08:46.946" v="1238" actId="478"/>
          <ac:picMkLst>
            <pc:docMk/>
            <pc:sldMk cId="2467547416" sldId="676"/>
            <ac:picMk id="6" creationId="{5E4E0AF7-3670-9013-A861-FA8EA2583387}"/>
          </ac:picMkLst>
        </pc:picChg>
        <pc:picChg chg="add del">
          <ac:chgData name="Rong Zhang" userId="698e2586-2ca2-4e72-b4c9-59e9e6c4ed1e" providerId="ADAL" clId="{7FFBF742-CB9C-49FE-939F-1F8484DB4884}" dt="2024-03-01T03:32:53.702" v="647" actId="22"/>
          <ac:picMkLst>
            <pc:docMk/>
            <pc:sldMk cId="2467547416" sldId="676"/>
            <ac:picMk id="6" creationId="{6F09A55F-F5C0-9B02-C7CF-A812C567D1FD}"/>
          </ac:picMkLst>
        </pc:picChg>
        <pc:picChg chg="add del">
          <ac:chgData name="Rong Zhang" userId="698e2586-2ca2-4e72-b4c9-59e9e6c4ed1e" providerId="ADAL" clId="{7FFBF742-CB9C-49FE-939F-1F8484DB4884}" dt="2024-02-29T21:56:33.611" v="614" actId="22"/>
          <ac:picMkLst>
            <pc:docMk/>
            <pc:sldMk cId="2467547416" sldId="676"/>
            <ac:picMk id="6" creationId="{BB534B41-02B6-FD01-295A-4A27145AD624}"/>
          </ac:picMkLst>
        </pc:picChg>
        <pc:picChg chg="add del mod">
          <ac:chgData name="Rong Zhang" userId="698e2586-2ca2-4e72-b4c9-59e9e6c4ed1e" providerId="ADAL" clId="{7FFBF742-CB9C-49FE-939F-1F8484DB4884}" dt="2024-03-03T00:24:35.245" v="1454" actId="478"/>
          <ac:picMkLst>
            <pc:docMk/>
            <pc:sldMk cId="2467547416" sldId="676"/>
            <ac:picMk id="8" creationId="{22037FEC-6310-2EE3-4A67-D2A379A0CD09}"/>
          </ac:picMkLst>
        </pc:picChg>
        <pc:picChg chg="add del mod">
          <ac:chgData name="Rong Zhang" userId="698e2586-2ca2-4e72-b4c9-59e9e6c4ed1e" providerId="ADAL" clId="{7FFBF742-CB9C-49FE-939F-1F8484DB4884}" dt="2024-02-29T21:58:22.541" v="619" actId="478"/>
          <ac:picMkLst>
            <pc:docMk/>
            <pc:sldMk cId="2467547416" sldId="676"/>
            <ac:picMk id="8" creationId="{22BB5CC7-6C8C-A149-7A57-3E88D402F4BB}"/>
          </ac:picMkLst>
        </pc:picChg>
        <pc:picChg chg="add del mod">
          <ac:chgData name="Rong Zhang" userId="698e2586-2ca2-4e72-b4c9-59e9e6c4ed1e" providerId="ADAL" clId="{7FFBF742-CB9C-49FE-939F-1F8484DB4884}" dt="2024-03-02T02:56:03.192" v="903" actId="478"/>
          <ac:picMkLst>
            <pc:docMk/>
            <pc:sldMk cId="2467547416" sldId="676"/>
            <ac:picMk id="8" creationId="{89FAA436-6E10-154B-0758-DC1005390F16}"/>
          </ac:picMkLst>
        </pc:picChg>
        <pc:picChg chg="add del mod">
          <ac:chgData name="Rong Zhang" userId="698e2586-2ca2-4e72-b4c9-59e9e6c4ed1e" providerId="ADAL" clId="{7FFBF742-CB9C-49FE-939F-1F8484DB4884}" dt="2024-03-01T21:17:11.615" v="767" actId="478"/>
          <ac:picMkLst>
            <pc:docMk/>
            <pc:sldMk cId="2467547416" sldId="676"/>
            <ac:picMk id="8" creationId="{B385CB7A-1721-65EE-3234-412C62B749D9}"/>
          </ac:picMkLst>
        </pc:picChg>
        <pc:picChg chg="add del mod">
          <ac:chgData name="Rong Zhang" userId="698e2586-2ca2-4e72-b4c9-59e9e6c4ed1e" providerId="ADAL" clId="{7FFBF742-CB9C-49FE-939F-1F8484DB4884}" dt="2024-03-01T03:37:18.470" v="650" actId="478"/>
          <ac:picMkLst>
            <pc:docMk/>
            <pc:sldMk cId="2467547416" sldId="676"/>
            <ac:picMk id="9" creationId="{0D04D1CE-2FC6-6DDE-D46A-8339713F236B}"/>
          </ac:picMkLst>
        </pc:picChg>
        <pc:picChg chg="add del mod">
          <ac:chgData name="Rong Zhang" userId="698e2586-2ca2-4e72-b4c9-59e9e6c4ed1e" providerId="ADAL" clId="{7FFBF742-CB9C-49FE-939F-1F8484DB4884}" dt="2024-03-02T01:06:05.851" v="890" actId="478"/>
          <ac:picMkLst>
            <pc:docMk/>
            <pc:sldMk cId="2467547416" sldId="676"/>
            <ac:picMk id="9" creationId="{32E688F0-04A0-748E-B9C6-D5481FF87477}"/>
          </ac:picMkLst>
        </pc:picChg>
        <pc:picChg chg="add mod">
          <ac:chgData name="Rong Zhang" userId="698e2586-2ca2-4e72-b4c9-59e9e6c4ed1e" providerId="ADAL" clId="{7FFBF742-CB9C-49FE-939F-1F8484DB4884}" dt="2024-03-03T00:53:57.983" v="1561" actId="1076"/>
          <ac:picMkLst>
            <pc:docMk/>
            <pc:sldMk cId="2467547416" sldId="676"/>
            <ac:picMk id="10" creationId="{D9F390CF-3554-594D-A29E-119254C05115}"/>
          </ac:picMkLst>
        </pc:picChg>
        <pc:picChg chg="add del">
          <ac:chgData name="Rong Zhang" userId="698e2586-2ca2-4e72-b4c9-59e9e6c4ed1e" providerId="ADAL" clId="{7FFBF742-CB9C-49FE-939F-1F8484DB4884}" dt="2024-03-02T02:53:44.752" v="897" actId="22"/>
          <ac:picMkLst>
            <pc:docMk/>
            <pc:sldMk cId="2467547416" sldId="676"/>
            <ac:picMk id="12" creationId="{DAB35274-8045-2683-2932-1D3F2F7F1576}"/>
          </ac:picMkLst>
        </pc:picChg>
        <pc:picChg chg="add del mod">
          <ac:chgData name="Rong Zhang" userId="698e2586-2ca2-4e72-b4c9-59e9e6c4ed1e" providerId="ADAL" clId="{7FFBF742-CB9C-49FE-939F-1F8484DB4884}" dt="2024-03-02T04:08:32.186" v="922" actId="478"/>
          <ac:picMkLst>
            <pc:docMk/>
            <pc:sldMk cId="2467547416" sldId="676"/>
            <ac:picMk id="16" creationId="{9A6908FD-54E4-5EB3-050B-0A49447F4762}"/>
          </ac:picMkLst>
        </pc:picChg>
        <pc:picChg chg="add del">
          <ac:chgData name="Rong Zhang" userId="698e2586-2ca2-4e72-b4c9-59e9e6c4ed1e" providerId="ADAL" clId="{7FFBF742-CB9C-49FE-939F-1F8484DB4884}" dt="2024-02-28T19:02:55.410" v="450" actId="478"/>
          <ac:picMkLst>
            <pc:docMk/>
            <pc:sldMk cId="2467547416" sldId="676"/>
            <ac:picMk id="16" creationId="{CDEB4737-FE93-86BB-2BF9-C37B9B3266E1}"/>
          </ac:picMkLst>
        </pc:picChg>
        <pc:picChg chg="add del mod">
          <ac:chgData name="Rong Zhang" userId="698e2586-2ca2-4e72-b4c9-59e9e6c4ed1e" providerId="ADAL" clId="{7FFBF742-CB9C-49FE-939F-1F8484DB4884}" dt="2024-03-02T04:21:32.305" v="1006" actId="478"/>
          <ac:picMkLst>
            <pc:docMk/>
            <pc:sldMk cId="2467547416" sldId="676"/>
            <ac:picMk id="18" creationId="{EBC73948-0699-2A1D-2764-26C1E9385593}"/>
          </ac:picMkLst>
        </pc:picChg>
        <pc:picChg chg="add del mod">
          <ac:chgData name="Rong Zhang" userId="698e2586-2ca2-4e72-b4c9-59e9e6c4ed1e" providerId="ADAL" clId="{7FFBF742-CB9C-49FE-939F-1F8484DB4884}" dt="2024-03-02T04:23:25.572" v="1013" actId="478"/>
          <ac:picMkLst>
            <pc:docMk/>
            <pc:sldMk cId="2467547416" sldId="676"/>
            <ac:picMk id="20" creationId="{9C97AE08-162E-A14B-97C4-F268981C14CF}"/>
          </ac:picMkLst>
        </pc:picChg>
        <pc:picChg chg="add del mod">
          <ac:chgData name="Rong Zhang" userId="698e2586-2ca2-4e72-b4c9-59e9e6c4ed1e" providerId="ADAL" clId="{7FFBF742-CB9C-49FE-939F-1F8484DB4884}" dt="2024-03-02T04:52:12.561" v="1155" actId="478"/>
          <ac:picMkLst>
            <pc:docMk/>
            <pc:sldMk cId="2467547416" sldId="676"/>
            <ac:picMk id="22" creationId="{D05424D1-E88D-47C2-3D1B-52A63A9E4DA2}"/>
          </ac:picMkLst>
        </pc:picChg>
        <pc:picChg chg="add del mod">
          <ac:chgData name="Rong Zhang" userId="698e2586-2ca2-4e72-b4c9-59e9e6c4ed1e" providerId="ADAL" clId="{7FFBF742-CB9C-49FE-939F-1F8484DB4884}" dt="2024-03-02T04:54:09.129" v="1161" actId="478"/>
          <ac:picMkLst>
            <pc:docMk/>
            <pc:sldMk cId="2467547416" sldId="676"/>
            <ac:picMk id="24" creationId="{D448F80F-B6F3-7F65-E790-ADB58323847A}"/>
          </ac:picMkLst>
        </pc:picChg>
        <pc:picChg chg="add del mod">
          <ac:chgData name="Rong Zhang" userId="698e2586-2ca2-4e72-b4c9-59e9e6c4ed1e" providerId="ADAL" clId="{7FFBF742-CB9C-49FE-939F-1F8484DB4884}" dt="2024-03-02T04:55:12.078" v="1166" actId="478"/>
          <ac:picMkLst>
            <pc:docMk/>
            <pc:sldMk cId="2467547416" sldId="676"/>
            <ac:picMk id="26" creationId="{D278CBAE-1E4A-E2DE-8B19-829E649020D2}"/>
          </ac:picMkLst>
        </pc:picChg>
        <pc:picChg chg="add del mod">
          <ac:chgData name="Rong Zhang" userId="698e2586-2ca2-4e72-b4c9-59e9e6c4ed1e" providerId="ADAL" clId="{7FFBF742-CB9C-49FE-939F-1F8484DB4884}" dt="2024-03-02T23:19:02.898" v="1219" actId="478"/>
          <ac:picMkLst>
            <pc:docMk/>
            <pc:sldMk cId="2467547416" sldId="676"/>
            <ac:picMk id="28" creationId="{9B99F04B-159C-D032-5CF5-C89A8E0F22DF}"/>
          </ac:picMkLst>
        </pc:picChg>
      </pc:sldChg>
      <pc:sldChg chg="modSp mod">
        <pc:chgData name="Rong Zhang" userId="698e2586-2ca2-4e72-b4c9-59e9e6c4ed1e" providerId="ADAL" clId="{7FFBF742-CB9C-49FE-939F-1F8484DB4884}" dt="2024-03-04T21:05:59.493" v="1608" actId="20577"/>
        <pc:sldMkLst>
          <pc:docMk/>
          <pc:sldMk cId="2660071407" sldId="677"/>
        </pc:sldMkLst>
        <pc:spChg chg="mod">
          <ac:chgData name="Rong Zhang" userId="698e2586-2ca2-4e72-b4c9-59e9e6c4ed1e" providerId="ADAL" clId="{7FFBF742-CB9C-49FE-939F-1F8484DB4884}" dt="2024-03-04T21:05:59.493" v="1608" actId="20577"/>
          <ac:spMkLst>
            <pc:docMk/>
            <pc:sldMk cId="2660071407" sldId="677"/>
            <ac:spMk id="3" creationId="{00000000-0000-0000-0000-000000000000}"/>
          </ac:spMkLst>
        </pc:spChg>
      </pc:sldChg>
      <pc:sldChg chg="modSp add mod">
        <pc:chgData name="Rong Zhang" userId="698e2586-2ca2-4e72-b4c9-59e9e6c4ed1e" providerId="ADAL" clId="{7FFBF742-CB9C-49FE-939F-1F8484DB4884}" dt="2024-03-06T20:48:20.519" v="1760" actId="20577"/>
        <pc:sldMkLst>
          <pc:docMk/>
          <pc:sldMk cId="2935037753" sldId="678"/>
        </pc:sldMkLst>
        <pc:spChg chg="mod">
          <ac:chgData name="Rong Zhang" userId="698e2586-2ca2-4e72-b4c9-59e9e6c4ed1e" providerId="ADAL" clId="{7FFBF742-CB9C-49FE-939F-1F8484DB4884}" dt="2024-03-06T20:43:46.772" v="1689" actId="20577"/>
          <ac:spMkLst>
            <pc:docMk/>
            <pc:sldMk cId="2935037753" sldId="678"/>
            <ac:spMk id="2" creationId="{00000000-0000-0000-0000-000000000000}"/>
          </ac:spMkLst>
        </pc:spChg>
        <pc:spChg chg="mod">
          <ac:chgData name="Rong Zhang" userId="698e2586-2ca2-4e72-b4c9-59e9e6c4ed1e" providerId="ADAL" clId="{7FFBF742-CB9C-49FE-939F-1F8484DB4884}" dt="2024-03-06T20:48:20.519" v="1760" actId="20577"/>
          <ac:spMkLst>
            <pc:docMk/>
            <pc:sldMk cId="2935037753" sldId="678"/>
            <ac:spMk id="3" creationId="{00000000-0000-0000-0000-000000000000}"/>
          </ac:spMkLst>
        </pc:spChg>
      </pc:sldChg>
    </pc:docChg>
  </pc:docChgLst>
  <pc:docChgLst>
    <pc:chgData name="Rui Cao" userId="a6960595-96e6-47d6-a8d8-833995379cc8" providerId="ADAL" clId="{F2F99301-6E29-421E-9947-CFB798813EC3}"/>
    <pc:docChg chg="undo redo custSel addSld delSld modSld sldOrd">
      <pc:chgData name="Rui Cao" userId="a6960595-96e6-47d6-a8d8-833995379cc8" providerId="ADAL" clId="{F2F99301-6E29-421E-9947-CFB798813EC3}" dt="2022-11-07T21:34:52.052" v="1145" actId="20577"/>
      <pc:docMkLst>
        <pc:docMk/>
      </pc:docMkLst>
      <pc:sldChg chg="modSp mod">
        <pc:chgData name="Rui Cao" userId="a6960595-96e6-47d6-a8d8-833995379cc8" providerId="ADAL" clId="{F2F99301-6E29-421E-9947-CFB798813EC3}" dt="2022-11-07T17:07:04.463" v="52" actId="20577"/>
        <pc:sldMkLst>
          <pc:docMk/>
          <pc:sldMk cId="4238932453" sldId="339"/>
        </pc:sldMkLst>
        <pc:spChg chg="mod">
          <ac:chgData name="Rui Cao" userId="a6960595-96e6-47d6-a8d8-833995379cc8" providerId="ADAL" clId="{F2F99301-6E29-421E-9947-CFB798813EC3}" dt="2022-11-07T17:07:04.463" v="52" actId="20577"/>
          <ac:spMkLst>
            <pc:docMk/>
            <pc:sldMk cId="4238932453" sldId="339"/>
            <ac:spMk id="3" creationId="{00000000-0000-0000-0000-000000000000}"/>
          </ac:spMkLst>
        </pc:spChg>
      </pc:sldChg>
      <pc:sldChg chg="modSp mod">
        <pc:chgData name="Rui Cao" userId="a6960595-96e6-47d6-a8d8-833995379cc8" providerId="ADAL" clId="{F2F99301-6E29-421E-9947-CFB798813EC3}" dt="2022-11-07T21:34:51.226" v="1144" actId="20577"/>
        <pc:sldMkLst>
          <pc:docMk/>
          <pc:sldMk cId="1181523528" sldId="529"/>
        </pc:sldMkLst>
        <pc:spChg chg="mod">
          <ac:chgData name="Rui Cao" userId="a6960595-96e6-47d6-a8d8-833995379cc8" providerId="ADAL" clId="{F2F99301-6E29-421E-9947-CFB798813EC3}" dt="2022-11-07T21:34:51.226" v="1144" actId="20577"/>
          <ac:spMkLst>
            <pc:docMk/>
            <pc:sldMk cId="1181523528" sldId="529"/>
            <ac:spMk id="3" creationId="{DB1BC69E-A2F6-4BEA-8BC0-5E02CECB25CF}"/>
          </ac:spMkLst>
        </pc:spChg>
      </pc:sldChg>
      <pc:sldChg chg="modSp add mod">
        <pc:chgData name="Rui Cao" userId="a6960595-96e6-47d6-a8d8-833995379cc8" providerId="ADAL" clId="{F2F99301-6E29-421E-9947-CFB798813EC3}" dt="2022-11-07T21:34:52.052" v="1145" actId="20577"/>
        <pc:sldMkLst>
          <pc:docMk/>
          <pc:sldMk cId="3123516105" sldId="627"/>
        </pc:sldMkLst>
        <pc:spChg chg="mod">
          <ac:chgData name="Rui Cao" userId="a6960595-96e6-47d6-a8d8-833995379cc8" providerId="ADAL" clId="{F2F99301-6E29-421E-9947-CFB798813EC3}" dt="2022-11-07T17:45:59.747" v="618" actId="1036"/>
          <ac:spMkLst>
            <pc:docMk/>
            <pc:sldMk cId="3123516105" sldId="627"/>
            <ac:spMk id="2" creationId="{2E6C981C-8941-4943-BEE8-729FB8D9C2B9}"/>
          </ac:spMkLst>
        </pc:spChg>
        <pc:spChg chg="mod">
          <ac:chgData name="Rui Cao" userId="a6960595-96e6-47d6-a8d8-833995379cc8" providerId="ADAL" clId="{F2F99301-6E29-421E-9947-CFB798813EC3}" dt="2022-11-07T21:34:52.052" v="1145" actId="20577"/>
          <ac:spMkLst>
            <pc:docMk/>
            <pc:sldMk cId="3123516105" sldId="627"/>
            <ac:spMk id="3" creationId="{6D5EE5D6-DD22-4F00-A218-A55538F5C378}"/>
          </ac:spMkLst>
        </pc:spChg>
      </pc:sldChg>
      <pc:sldChg chg="modSp mod">
        <pc:chgData name="Rui Cao" userId="a6960595-96e6-47d6-a8d8-833995379cc8" providerId="ADAL" clId="{F2F99301-6E29-421E-9947-CFB798813EC3}" dt="2022-11-07T18:09:15.488" v="1054" actId="1076"/>
        <pc:sldMkLst>
          <pc:docMk/>
          <pc:sldMk cId="2838280191" sldId="631"/>
        </pc:sldMkLst>
        <pc:spChg chg="mod">
          <ac:chgData name="Rui Cao" userId="a6960595-96e6-47d6-a8d8-833995379cc8" providerId="ADAL" clId="{F2F99301-6E29-421E-9947-CFB798813EC3}" dt="2022-11-07T18:09:15.488" v="1054" actId="1076"/>
          <ac:spMkLst>
            <pc:docMk/>
            <pc:sldMk cId="2838280191" sldId="631"/>
            <ac:spMk id="2" creationId="{9B8C320D-EB17-4DD0-889C-849AC27D47FC}"/>
          </ac:spMkLst>
        </pc:spChg>
        <pc:spChg chg="mod">
          <ac:chgData name="Rui Cao" userId="a6960595-96e6-47d6-a8d8-833995379cc8" providerId="ADAL" clId="{F2F99301-6E29-421E-9947-CFB798813EC3}" dt="2022-11-07T18:09:11.369" v="1053" actId="1076"/>
          <ac:spMkLst>
            <pc:docMk/>
            <pc:sldMk cId="2838280191" sldId="631"/>
            <ac:spMk id="3" creationId="{DB1BC69E-A2F6-4BEA-8BC0-5E02CECB25CF}"/>
          </ac:spMkLst>
        </pc:spChg>
      </pc:sldChg>
      <pc:sldChg chg="add">
        <pc:chgData name="Rui Cao" userId="a6960595-96e6-47d6-a8d8-833995379cc8" providerId="ADAL" clId="{F2F99301-6E29-421E-9947-CFB798813EC3}" dt="2022-11-07T17:07:28.769" v="53"/>
        <pc:sldMkLst>
          <pc:docMk/>
          <pc:sldMk cId="3488574362" sldId="634"/>
        </pc:sldMkLst>
      </pc:sldChg>
      <pc:sldChg chg="modSp mod">
        <pc:chgData name="Rui Cao" userId="a6960595-96e6-47d6-a8d8-833995379cc8" providerId="ADAL" clId="{F2F99301-6E29-421E-9947-CFB798813EC3}" dt="2022-11-07T18:03:50.447" v="933" actId="20577"/>
        <pc:sldMkLst>
          <pc:docMk/>
          <pc:sldMk cId="4285576056" sldId="639"/>
        </pc:sldMkLst>
        <pc:spChg chg="mod">
          <ac:chgData name="Rui Cao" userId="a6960595-96e6-47d6-a8d8-833995379cc8" providerId="ADAL" clId="{F2F99301-6E29-421E-9947-CFB798813EC3}" dt="2022-11-07T18:03:50.447" v="933" actId="20577"/>
          <ac:spMkLst>
            <pc:docMk/>
            <pc:sldMk cId="4285576056" sldId="639"/>
            <ac:spMk id="3" creationId="{42762EBB-C8E2-4811-89F5-4B35F6B4B91E}"/>
          </ac:spMkLst>
        </pc:spChg>
      </pc:sldChg>
      <pc:sldChg chg="modSp mod">
        <pc:chgData name="Rui Cao" userId="a6960595-96e6-47d6-a8d8-833995379cc8" providerId="ADAL" clId="{F2F99301-6E29-421E-9947-CFB798813EC3}" dt="2022-11-07T17:53:20.792" v="640" actId="20577"/>
        <pc:sldMkLst>
          <pc:docMk/>
          <pc:sldMk cId="557333495" sldId="641"/>
        </pc:sldMkLst>
        <pc:spChg chg="mod">
          <ac:chgData name="Rui Cao" userId="a6960595-96e6-47d6-a8d8-833995379cc8" providerId="ADAL" clId="{F2F99301-6E29-421E-9947-CFB798813EC3}" dt="2022-11-07T17:51:57.468" v="631" actId="20577"/>
          <ac:spMkLst>
            <pc:docMk/>
            <pc:sldMk cId="557333495" sldId="641"/>
            <ac:spMk id="2" creationId="{A3D84A1A-D079-400A-90A4-033823EB71E5}"/>
          </ac:spMkLst>
        </pc:spChg>
        <pc:spChg chg="mod">
          <ac:chgData name="Rui Cao" userId="a6960595-96e6-47d6-a8d8-833995379cc8" providerId="ADAL" clId="{F2F99301-6E29-421E-9947-CFB798813EC3}" dt="2022-11-07T17:53:20.792" v="640" actId="20577"/>
          <ac:spMkLst>
            <pc:docMk/>
            <pc:sldMk cId="557333495" sldId="641"/>
            <ac:spMk id="3" creationId="{50C8A4E0-88E7-467B-8623-779B765F8413}"/>
          </ac:spMkLst>
        </pc:spChg>
      </pc:sldChg>
      <pc:sldChg chg="del">
        <pc:chgData name="Rui Cao" userId="a6960595-96e6-47d6-a8d8-833995379cc8" providerId="ADAL" clId="{F2F99301-6E29-421E-9947-CFB798813EC3}" dt="2022-11-07T18:06:51.136" v="1004" actId="47"/>
        <pc:sldMkLst>
          <pc:docMk/>
          <pc:sldMk cId="4169715159" sldId="642"/>
        </pc:sldMkLst>
      </pc:sldChg>
      <pc:sldChg chg="modSp mod">
        <pc:chgData name="Rui Cao" userId="a6960595-96e6-47d6-a8d8-833995379cc8" providerId="ADAL" clId="{F2F99301-6E29-421E-9947-CFB798813EC3}" dt="2022-11-07T18:32:13.258" v="1130" actId="20577"/>
        <pc:sldMkLst>
          <pc:docMk/>
          <pc:sldMk cId="4290312221" sldId="648"/>
        </pc:sldMkLst>
        <pc:spChg chg="mod">
          <ac:chgData name="Rui Cao" userId="a6960595-96e6-47d6-a8d8-833995379cc8" providerId="ADAL" clId="{F2F99301-6E29-421E-9947-CFB798813EC3}" dt="2022-11-07T18:01:24.861" v="845" actId="20577"/>
          <ac:spMkLst>
            <pc:docMk/>
            <pc:sldMk cId="4290312221" sldId="648"/>
            <ac:spMk id="2" creationId="{90D8DB5A-F18F-46BC-8940-21515AB37EF4}"/>
          </ac:spMkLst>
        </pc:spChg>
        <pc:spChg chg="mod">
          <ac:chgData name="Rui Cao" userId="a6960595-96e6-47d6-a8d8-833995379cc8" providerId="ADAL" clId="{F2F99301-6E29-421E-9947-CFB798813EC3}" dt="2022-11-07T18:32:13.258" v="1130" actId="20577"/>
          <ac:spMkLst>
            <pc:docMk/>
            <pc:sldMk cId="4290312221" sldId="648"/>
            <ac:spMk id="3" creationId="{F760A4F5-B700-4747-B9E4-837BE94D7FE6}"/>
          </ac:spMkLst>
        </pc:spChg>
      </pc:sldChg>
      <pc:sldChg chg="modSp mod">
        <pc:chgData name="Rui Cao" userId="a6960595-96e6-47d6-a8d8-833995379cc8" providerId="ADAL" clId="{F2F99301-6E29-421E-9947-CFB798813EC3}" dt="2022-11-07T17:58:10.684" v="704" actId="207"/>
        <pc:sldMkLst>
          <pc:docMk/>
          <pc:sldMk cId="1491849731" sldId="658"/>
        </pc:sldMkLst>
        <pc:spChg chg="mod">
          <ac:chgData name="Rui Cao" userId="a6960595-96e6-47d6-a8d8-833995379cc8" providerId="ADAL" clId="{F2F99301-6E29-421E-9947-CFB798813EC3}" dt="2022-11-07T17:58:10.684" v="704" actId="207"/>
          <ac:spMkLst>
            <pc:docMk/>
            <pc:sldMk cId="1491849731" sldId="658"/>
            <ac:spMk id="3" creationId="{AF1443D3-7671-43F9-8D4E-DE1934CF0966}"/>
          </ac:spMkLst>
        </pc:spChg>
      </pc:sldChg>
      <pc:sldChg chg="del ord">
        <pc:chgData name="Rui Cao" userId="a6960595-96e6-47d6-a8d8-833995379cc8" providerId="ADAL" clId="{F2F99301-6E29-421E-9947-CFB798813EC3}" dt="2022-11-07T17:46:15.617" v="619" actId="47"/>
        <pc:sldMkLst>
          <pc:docMk/>
          <pc:sldMk cId="2910670045" sldId="663"/>
        </pc:sldMkLst>
      </pc:sldChg>
      <pc:sldChg chg="modSp add mod">
        <pc:chgData name="Rui Cao" userId="a6960595-96e6-47d6-a8d8-833995379cc8" providerId="ADAL" clId="{F2F99301-6E29-421E-9947-CFB798813EC3}" dt="2022-11-07T17:04:51.340" v="23" actId="20577"/>
        <pc:sldMkLst>
          <pc:docMk/>
          <pc:sldMk cId="2949037332" sldId="664"/>
        </pc:sldMkLst>
        <pc:spChg chg="mod">
          <ac:chgData name="Rui Cao" userId="a6960595-96e6-47d6-a8d8-833995379cc8" providerId="ADAL" clId="{F2F99301-6E29-421E-9947-CFB798813EC3}" dt="2022-11-07T17:04:39.612" v="17" actId="20577"/>
          <ac:spMkLst>
            <pc:docMk/>
            <pc:sldMk cId="2949037332" sldId="664"/>
            <ac:spMk id="2" creationId="{00000000-0000-0000-0000-000000000000}"/>
          </ac:spMkLst>
        </pc:spChg>
        <pc:spChg chg="mod">
          <ac:chgData name="Rui Cao" userId="a6960595-96e6-47d6-a8d8-833995379cc8" providerId="ADAL" clId="{F2F99301-6E29-421E-9947-CFB798813EC3}" dt="2022-11-07T17:04:51.340" v="23" actId="20577"/>
          <ac:spMkLst>
            <pc:docMk/>
            <pc:sldMk cId="2949037332" sldId="664"/>
            <ac:spMk id="3" creationId="{00000000-0000-0000-0000-000000000000}"/>
          </ac:spMkLst>
        </pc:spChg>
      </pc:sldChg>
    </pc:docChg>
  </pc:docChgLst>
  <pc:docChgLst>
    <pc:chgData name="Rong Zhang" userId="698e2586-2ca2-4e72-b4c9-59e9e6c4ed1e" providerId="ADAL" clId="{B32FC993-12B2-4C22-B8A9-24C77D140F90}"/>
    <pc:docChg chg="undo custSel addSld modSld">
      <pc:chgData name="Rong Zhang" userId="698e2586-2ca2-4e72-b4c9-59e9e6c4ed1e" providerId="ADAL" clId="{B32FC993-12B2-4C22-B8A9-24C77D140F90}" dt="2023-04-20T23:20:30.359" v="9257" actId="20577"/>
      <pc:docMkLst>
        <pc:docMk/>
      </pc:docMkLst>
      <pc:sldChg chg="modSp mod">
        <pc:chgData name="Rong Zhang" userId="698e2586-2ca2-4e72-b4c9-59e9e6c4ed1e" providerId="ADAL" clId="{B32FC993-12B2-4C22-B8A9-24C77D140F90}" dt="2023-03-27T16:46:50.149" v="5002" actId="1076"/>
        <pc:sldMkLst>
          <pc:docMk/>
          <pc:sldMk cId="0" sldId="256"/>
        </pc:sldMkLst>
        <pc:spChg chg="mod">
          <ac:chgData name="Rong Zhang" userId="698e2586-2ca2-4e72-b4c9-59e9e6c4ed1e" providerId="ADAL" clId="{B32FC993-12B2-4C22-B8A9-24C77D140F90}" dt="2023-03-26T16:33:23.147" v="756" actId="1076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Rong Zhang" userId="698e2586-2ca2-4e72-b4c9-59e9e6c4ed1e" providerId="ADAL" clId="{B32FC993-12B2-4C22-B8A9-24C77D140F90}" dt="2023-03-27T16:46:50.149" v="5002" actId="1076"/>
          <ac:graphicFrameMkLst>
            <pc:docMk/>
            <pc:sldMk cId="0" sldId="256"/>
            <ac:graphicFrameMk id="12" creationId="{A0BF2BB6-050F-41A6-8CE1-16F15AE65574}"/>
          </ac:graphicFrameMkLst>
        </pc:graphicFrameChg>
      </pc:sldChg>
      <pc:sldChg chg="modSp mod">
        <pc:chgData name="Rong Zhang" userId="698e2586-2ca2-4e72-b4c9-59e9e6c4ed1e" providerId="ADAL" clId="{B32FC993-12B2-4C22-B8A9-24C77D140F90}" dt="2023-04-20T21:30:37.888" v="7708" actId="20577"/>
        <pc:sldMkLst>
          <pc:docMk/>
          <pc:sldMk cId="4238932453" sldId="339"/>
        </pc:sldMkLst>
        <pc:spChg chg="mod">
          <ac:chgData name="Rong Zhang" userId="698e2586-2ca2-4e72-b4c9-59e9e6c4ed1e" providerId="ADAL" clId="{B32FC993-12B2-4C22-B8A9-24C77D140F90}" dt="2023-03-25T18:31:21.566" v="259" actId="20577"/>
          <ac:spMkLst>
            <pc:docMk/>
            <pc:sldMk cId="4238932453" sldId="339"/>
            <ac:spMk id="2" creationId="{00000000-0000-0000-0000-000000000000}"/>
          </ac:spMkLst>
        </pc:spChg>
        <pc:spChg chg="mod">
          <ac:chgData name="Rong Zhang" userId="698e2586-2ca2-4e72-b4c9-59e9e6c4ed1e" providerId="ADAL" clId="{B32FC993-12B2-4C22-B8A9-24C77D140F90}" dt="2023-04-20T21:30:37.888" v="7708" actId="20577"/>
          <ac:spMkLst>
            <pc:docMk/>
            <pc:sldMk cId="4238932453" sldId="339"/>
            <ac:spMk id="3" creationId="{00000000-0000-0000-0000-000000000000}"/>
          </ac:spMkLst>
        </pc:spChg>
      </pc:sldChg>
      <pc:sldChg chg="addSp modSp mod">
        <pc:chgData name="Rong Zhang" userId="698e2586-2ca2-4e72-b4c9-59e9e6c4ed1e" providerId="ADAL" clId="{B32FC993-12B2-4C22-B8A9-24C77D140F90}" dt="2023-04-20T23:18:05.981" v="9250" actId="20577"/>
        <pc:sldMkLst>
          <pc:docMk/>
          <pc:sldMk cId="3926286319" sldId="528"/>
        </pc:sldMkLst>
        <pc:spChg chg="add mod">
          <ac:chgData name="Rong Zhang" userId="698e2586-2ca2-4e72-b4c9-59e9e6c4ed1e" providerId="ADAL" clId="{B32FC993-12B2-4C22-B8A9-24C77D140F90}" dt="2023-04-20T21:55:50.231" v="8130" actId="20577"/>
          <ac:spMkLst>
            <pc:docMk/>
            <pc:sldMk cId="3926286319" sldId="528"/>
            <ac:spMk id="5" creationId="{6E182A13-7D23-4FB2-4829-64BCE47C392A}"/>
          </ac:spMkLst>
        </pc:spChg>
        <pc:graphicFrameChg chg="add mod modGraphic">
          <ac:chgData name="Rong Zhang" userId="698e2586-2ca2-4e72-b4c9-59e9e6c4ed1e" providerId="ADAL" clId="{B32FC993-12B2-4C22-B8A9-24C77D140F90}" dt="2023-04-20T23:18:05.981" v="9250" actId="20577"/>
          <ac:graphicFrameMkLst>
            <pc:docMk/>
            <pc:sldMk cId="3926286319" sldId="528"/>
            <ac:graphicFrameMk id="6" creationId="{1AE63A8D-FE87-9761-DD4E-DD719ADC9477}"/>
          </ac:graphicFrameMkLst>
        </pc:graphicFrameChg>
      </pc:sldChg>
      <pc:sldChg chg="addSp delSp modSp mod">
        <pc:chgData name="Rong Zhang" userId="698e2586-2ca2-4e72-b4c9-59e9e6c4ed1e" providerId="ADAL" clId="{B32FC993-12B2-4C22-B8A9-24C77D140F90}" dt="2023-04-20T21:57:36.569" v="8181" actId="20577"/>
        <pc:sldMkLst>
          <pc:docMk/>
          <pc:sldMk cId="3488574362" sldId="634"/>
        </pc:sldMkLst>
        <pc:spChg chg="mod">
          <ac:chgData name="Rong Zhang" userId="698e2586-2ca2-4e72-b4c9-59e9e6c4ed1e" providerId="ADAL" clId="{B32FC993-12B2-4C22-B8A9-24C77D140F90}" dt="2023-04-20T21:36:26.908" v="7852" actId="20577"/>
          <ac:spMkLst>
            <pc:docMk/>
            <pc:sldMk cId="3488574362" sldId="634"/>
            <ac:spMk id="3" creationId="{18EA66B1-D47D-439E-B95E-A98FCD9B4003}"/>
          </ac:spMkLst>
        </pc:spChg>
        <pc:graphicFrameChg chg="add mod modGraphic">
          <ac:chgData name="Rong Zhang" userId="698e2586-2ca2-4e72-b4c9-59e9e6c4ed1e" providerId="ADAL" clId="{B32FC993-12B2-4C22-B8A9-24C77D140F90}" dt="2023-04-20T21:57:36.569" v="8181" actId="20577"/>
          <ac:graphicFrameMkLst>
            <pc:docMk/>
            <pc:sldMk cId="3488574362" sldId="634"/>
            <ac:graphicFrameMk id="4" creationId="{2DFA9D20-05E9-DF49-F319-77B57826F4DF}"/>
          </ac:graphicFrameMkLst>
        </pc:graphicFrameChg>
        <pc:picChg chg="add mod">
          <ac:chgData name="Rong Zhang" userId="698e2586-2ca2-4e72-b4c9-59e9e6c4ed1e" providerId="ADAL" clId="{B32FC993-12B2-4C22-B8A9-24C77D140F90}" dt="2023-04-20T21:33:35.990" v="7713" actId="1076"/>
          <ac:picMkLst>
            <pc:docMk/>
            <pc:sldMk cId="3488574362" sldId="634"/>
            <ac:picMk id="6" creationId="{12E26DAA-5735-DC72-EB3B-6DBB9E9DFE0C}"/>
          </ac:picMkLst>
        </pc:picChg>
        <pc:picChg chg="del mod">
          <ac:chgData name="Rong Zhang" userId="698e2586-2ca2-4e72-b4c9-59e9e6c4ed1e" providerId="ADAL" clId="{B32FC993-12B2-4C22-B8A9-24C77D140F90}" dt="2023-04-20T21:33:27.145" v="7709" actId="478"/>
          <ac:picMkLst>
            <pc:docMk/>
            <pc:sldMk cId="3488574362" sldId="634"/>
            <ac:picMk id="7" creationId="{0A72F741-0411-3574-10B7-71F456A4FD3C}"/>
          </ac:picMkLst>
        </pc:picChg>
      </pc:sldChg>
      <pc:sldChg chg="modSp mod">
        <pc:chgData name="Rong Zhang" userId="698e2586-2ca2-4e72-b4c9-59e9e6c4ed1e" providerId="ADAL" clId="{B32FC993-12B2-4C22-B8A9-24C77D140F90}" dt="2023-04-20T21:41:51.756" v="7971" actId="20577"/>
        <pc:sldMkLst>
          <pc:docMk/>
          <pc:sldMk cId="3186858585" sldId="665"/>
        </pc:sldMkLst>
        <pc:spChg chg="mod">
          <ac:chgData name="Rong Zhang" userId="698e2586-2ca2-4e72-b4c9-59e9e6c4ed1e" providerId="ADAL" clId="{B32FC993-12B2-4C22-B8A9-24C77D140F90}" dt="2023-04-20T21:41:51.756" v="7971" actId="20577"/>
          <ac:spMkLst>
            <pc:docMk/>
            <pc:sldMk cId="3186858585" sldId="665"/>
            <ac:spMk id="3" creationId="{18EA66B1-D47D-439E-B95E-A98FCD9B4003}"/>
          </ac:spMkLst>
        </pc:spChg>
        <pc:graphicFrameChg chg="mod modGraphic">
          <ac:chgData name="Rong Zhang" userId="698e2586-2ca2-4e72-b4c9-59e9e6c4ed1e" providerId="ADAL" clId="{B32FC993-12B2-4C22-B8A9-24C77D140F90}" dt="2023-04-10T04:52:23.493" v="7508" actId="20577"/>
          <ac:graphicFrameMkLst>
            <pc:docMk/>
            <pc:sldMk cId="3186858585" sldId="665"/>
            <ac:graphicFrameMk id="6" creationId="{4DFC516F-A177-BA7A-7512-49015AFD9376}"/>
          </ac:graphicFrameMkLst>
        </pc:graphicFrameChg>
        <pc:picChg chg="mod">
          <ac:chgData name="Rong Zhang" userId="698e2586-2ca2-4e72-b4c9-59e9e6c4ed1e" providerId="ADAL" clId="{B32FC993-12B2-4C22-B8A9-24C77D140F90}" dt="2023-04-10T04:59:17.174" v="7676" actId="1076"/>
          <ac:picMkLst>
            <pc:docMk/>
            <pc:sldMk cId="3186858585" sldId="665"/>
            <ac:picMk id="4" creationId="{9BB0FC00-22A7-3896-56A9-C2AE96579BF8}"/>
          </ac:picMkLst>
        </pc:picChg>
      </pc:sldChg>
      <pc:sldChg chg="modSp mod">
        <pc:chgData name="Rong Zhang" userId="698e2586-2ca2-4e72-b4c9-59e9e6c4ed1e" providerId="ADAL" clId="{B32FC993-12B2-4C22-B8A9-24C77D140F90}" dt="2023-04-20T21:50:59.600" v="8070" actId="20577"/>
        <pc:sldMkLst>
          <pc:docMk/>
          <pc:sldMk cId="1248515787" sldId="666"/>
        </pc:sldMkLst>
        <pc:spChg chg="mod">
          <ac:chgData name="Rong Zhang" userId="698e2586-2ca2-4e72-b4c9-59e9e6c4ed1e" providerId="ADAL" clId="{B32FC993-12B2-4C22-B8A9-24C77D140F90}" dt="2023-04-20T21:50:59.600" v="8070" actId="20577"/>
          <ac:spMkLst>
            <pc:docMk/>
            <pc:sldMk cId="1248515787" sldId="666"/>
            <ac:spMk id="3" creationId="{18EA66B1-D47D-439E-B95E-A98FCD9B4003}"/>
          </ac:spMkLst>
        </pc:spChg>
        <pc:graphicFrameChg chg="mod modGraphic">
          <ac:chgData name="Rong Zhang" userId="698e2586-2ca2-4e72-b4c9-59e9e6c4ed1e" providerId="ADAL" clId="{B32FC993-12B2-4C22-B8A9-24C77D140F90}" dt="2023-04-20T21:45:12.592" v="8003" actId="20577"/>
          <ac:graphicFrameMkLst>
            <pc:docMk/>
            <pc:sldMk cId="1248515787" sldId="666"/>
            <ac:graphicFrameMk id="6" creationId="{4DFC516F-A177-BA7A-7512-49015AFD9376}"/>
          </ac:graphicFrameMkLst>
        </pc:graphicFrameChg>
        <pc:picChg chg="mod">
          <ac:chgData name="Rong Zhang" userId="698e2586-2ca2-4e72-b4c9-59e9e6c4ed1e" providerId="ADAL" clId="{B32FC993-12B2-4C22-B8A9-24C77D140F90}" dt="2023-03-25T20:10:11.253" v="727" actId="1076"/>
          <ac:picMkLst>
            <pc:docMk/>
            <pc:sldMk cId="1248515787" sldId="666"/>
            <ac:picMk id="10" creationId="{6A6761F0-5465-4737-7C36-9E58FF075C40}"/>
          </ac:picMkLst>
        </pc:picChg>
      </pc:sldChg>
      <pc:sldChg chg="addSp delSp modSp mod">
        <pc:chgData name="Rong Zhang" userId="698e2586-2ca2-4e72-b4c9-59e9e6c4ed1e" providerId="ADAL" clId="{B32FC993-12B2-4C22-B8A9-24C77D140F90}" dt="2023-04-20T05:04:58.119" v="7704" actId="20577"/>
        <pc:sldMkLst>
          <pc:docMk/>
          <pc:sldMk cId="4073595619" sldId="667"/>
        </pc:sldMkLst>
        <pc:spChg chg="mod">
          <ac:chgData name="Rong Zhang" userId="698e2586-2ca2-4e72-b4c9-59e9e6c4ed1e" providerId="ADAL" clId="{B32FC993-12B2-4C22-B8A9-24C77D140F90}" dt="2023-04-20T05:04:58.119" v="7704" actId="20577"/>
          <ac:spMkLst>
            <pc:docMk/>
            <pc:sldMk cId="4073595619" sldId="667"/>
            <ac:spMk id="3" creationId="{18EA66B1-D47D-439E-B95E-A98FCD9B4003}"/>
          </ac:spMkLst>
        </pc:spChg>
        <pc:picChg chg="add mod">
          <ac:chgData name="Rong Zhang" userId="698e2586-2ca2-4e72-b4c9-59e9e6c4ed1e" providerId="ADAL" clId="{B32FC993-12B2-4C22-B8A9-24C77D140F90}" dt="2023-03-28T18:28:04.908" v="5008" actId="1076"/>
          <ac:picMkLst>
            <pc:docMk/>
            <pc:sldMk cId="4073595619" sldId="667"/>
            <ac:picMk id="5" creationId="{72AFECD9-D4CB-47FA-2719-14AAB663DC94}"/>
          </ac:picMkLst>
        </pc:picChg>
        <pc:picChg chg="add mod">
          <ac:chgData name="Rong Zhang" userId="698e2586-2ca2-4e72-b4c9-59e9e6c4ed1e" providerId="ADAL" clId="{B32FC993-12B2-4C22-B8A9-24C77D140F90}" dt="2023-03-28T19:03:51.052" v="5012" actId="1076"/>
          <ac:picMkLst>
            <pc:docMk/>
            <pc:sldMk cId="4073595619" sldId="667"/>
            <ac:picMk id="7" creationId="{84C8C8AE-2717-561A-67CC-A76823D667A4}"/>
          </ac:picMkLst>
        </pc:picChg>
        <pc:picChg chg="del">
          <ac:chgData name="Rong Zhang" userId="698e2586-2ca2-4e72-b4c9-59e9e6c4ed1e" providerId="ADAL" clId="{B32FC993-12B2-4C22-B8A9-24C77D140F90}" dt="2023-03-28T18:27:52.452" v="5003" actId="478"/>
          <ac:picMkLst>
            <pc:docMk/>
            <pc:sldMk cId="4073595619" sldId="667"/>
            <ac:picMk id="14" creationId="{1299C3F3-C593-8764-4119-22C42CFB8F9B}"/>
          </ac:picMkLst>
        </pc:picChg>
        <pc:picChg chg="del">
          <ac:chgData name="Rong Zhang" userId="698e2586-2ca2-4e72-b4c9-59e9e6c4ed1e" providerId="ADAL" clId="{B32FC993-12B2-4C22-B8A9-24C77D140F90}" dt="2023-03-28T19:03:43.477" v="5009" actId="478"/>
          <ac:picMkLst>
            <pc:docMk/>
            <pc:sldMk cId="4073595619" sldId="667"/>
            <ac:picMk id="16" creationId="{60B79B2A-4D47-5A9D-81A0-A840E57F5AC2}"/>
          </ac:picMkLst>
        </pc:picChg>
      </pc:sldChg>
      <pc:sldChg chg="addSp delSp modSp mod">
        <pc:chgData name="Rong Zhang" userId="698e2586-2ca2-4e72-b4c9-59e9e6c4ed1e" providerId="ADAL" clId="{B32FC993-12B2-4C22-B8A9-24C77D140F90}" dt="2023-04-20T21:45:49.747" v="8004" actId="20577"/>
        <pc:sldMkLst>
          <pc:docMk/>
          <pc:sldMk cId="3006834778" sldId="668"/>
        </pc:sldMkLst>
        <pc:spChg chg="mod">
          <ac:chgData name="Rong Zhang" userId="698e2586-2ca2-4e72-b4c9-59e9e6c4ed1e" providerId="ADAL" clId="{B32FC993-12B2-4C22-B8A9-24C77D140F90}" dt="2023-04-20T21:45:49.747" v="8004" actId="20577"/>
          <ac:spMkLst>
            <pc:docMk/>
            <pc:sldMk cId="3006834778" sldId="668"/>
            <ac:spMk id="3" creationId="{18EA66B1-D47D-439E-B95E-A98FCD9B4003}"/>
          </ac:spMkLst>
        </pc:spChg>
        <pc:picChg chg="add mod">
          <ac:chgData name="Rong Zhang" userId="698e2586-2ca2-4e72-b4c9-59e9e6c4ed1e" providerId="ADAL" clId="{B32FC993-12B2-4C22-B8A9-24C77D140F90}" dt="2023-03-25T17:04:10.120" v="45" actId="1076"/>
          <ac:picMkLst>
            <pc:docMk/>
            <pc:sldMk cId="3006834778" sldId="668"/>
            <ac:picMk id="5" creationId="{9DAD0A27-A212-ACF6-1773-2634FB1F87BE}"/>
          </ac:picMkLst>
        </pc:picChg>
        <pc:picChg chg="del">
          <ac:chgData name="Rong Zhang" userId="698e2586-2ca2-4e72-b4c9-59e9e6c4ed1e" providerId="ADAL" clId="{B32FC993-12B2-4C22-B8A9-24C77D140F90}" dt="2023-03-25T17:04:00.533" v="42" actId="478"/>
          <ac:picMkLst>
            <pc:docMk/>
            <pc:sldMk cId="3006834778" sldId="668"/>
            <ac:picMk id="13" creationId="{57EB5826-2670-77E3-6484-07272ECCCA31}"/>
          </ac:picMkLst>
        </pc:picChg>
      </pc:sldChg>
      <pc:sldChg chg="addSp delSp modSp add mod">
        <pc:chgData name="Rong Zhang" userId="698e2586-2ca2-4e72-b4c9-59e9e6c4ed1e" providerId="ADAL" clId="{B32FC993-12B2-4C22-B8A9-24C77D140F90}" dt="2023-04-20T23:20:30.359" v="9257" actId="20577"/>
        <pc:sldMkLst>
          <pc:docMk/>
          <pc:sldMk cId="2106910027" sldId="669"/>
        </pc:sldMkLst>
        <pc:spChg chg="mod">
          <ac:chgData name="Rong Zhang" userId="698e2586-2ca2-4e72-b4c9-59e9e6c4ed1e" providerId="ADAL" clId="{B32FC993-12B2-4C22-B8A9-24C77D140F90}" dt="2023-03-25T20:25:28.241" v="751" actId="20577"/>
          <ac:spMkLst>
            <pc:docMk/>
            <pc:sldMk cId="2106910027" sldId="669"/>
            <ac:spMk id="2" creationId="{16E643FD-17B9-4220-9C39-F12B2FA5C3CD}"/>
          </ac:spMkLst>
        </pc:spChg>
        <pc:spChg chg="mod">
          <ac:chgData name="Rong Zhang" userId="698e2586-2ca2-4e72-b4c9-59e9e6c4ed1e" providerId="ADAL" clId="{B32FC993-12B2-4C22-B8A9-24C77D140F90}" dt="2023-04-20T23:20:30.359" v="9257" actId="20577"/>
          <ac:spMkLst>
            <pc:docMk/>
            <pc:sldMk cId="2106910027" sldId="669"/>
            <ac:spMk id="3" creationId="{18EA66B1-D47D-439E-B95E-A98FCD9B4003}"/>
          </ac:spMkLst>
        </pc:spChg>
        <pc:graphicFrameChg chg="add del mod modGraphic">
          <ac:chgData name="Rong Zhang" userId="698e2586-2ca2-4e72-b4c9-59e9e6c4ed1e" providerId="ADAL" clId="{B32FC993-12B2-4C22-B8A9-24C77D140F90}" dt="2023-03-26T19:27:32.406" v="3365" actId="478"/>
          <ac:graphicFrameMkLst>
            <pc:docMk/>
            <pc:sldMk cId="2106910027" sldId="669"/>
            <ac:graphicFrameMk id="7" creationId="{CC6517B1-8A32-BDD5-1881-E206EFF1B748}"/>
          </ac:graphicFrameMkLst>
        </pc:graphicFrameChg>
        <pc:picChg chg="del">
          <ac:chgData name="Rong Zhang" userId="698e2586-2ca2-4e72-b4c9-59e9e6c4ed1e" providerId="ADAL" clId="{B32FC993-12B2-4C22-B8A9-24C77D140F90}" dt="2023-03-25T20:25:05.360" v="729" actId="478"/>
          <ac:picMkLst>
            <pc:docMk/>
            <pc:sldMk cId="2106910027" sldId="669"/>
            <ac:picMk id="5" creationId="{9DAD0A27-A212-ACF6-1773-2634FB1F87BE}"/>
          </ac:picMkLst>
        </pc:picChg>
        <pc:picChg chg="add del mod">
          <ac:chgData name="Rong Zhang" userId="698e2586-2ca2-4e72-b4c9-59e9e6c4ed1e" providerId="ADAL" clId="{B32FC993-12B2-4C22-B8A9-24C77D140F90}" dt="2023-03-27T04:18:04.407" v="4991" actId="478"/>
          <ac:picMkLst>
            <pc:docMk/>
            <pc:sldMk cId="2106910027" sldId="669"/>
            <ac:picMk id="5" creationId="{BB634797-50A9-A83A-1BE0-3E4C9E02A00C}"/>
          </ac:picMkLst>
        </pc:picChg>
        <pc:picChg chg="add del mod">
          <ac:chgData name="Rong Zhang" userId="698e2586-2ca2-4e72-b4c9-59e9e6c4ed1e" providerId="ADAL" clId="{B32FC993-12B2-4C22-B8A9-24C77D140F90}" dt="2023-03-27T03:15:35.269" v="4871" actId="478"/>
          <ac:picMkLst>
            <pc:docMk/>
            <pc:sldMk cId="2106910027" sldId="669"/>
            <ac:picMk id="5" creationId="{C79E13AD-525B-F9A8-52C3-432FE44B93E6}"/>
          </ac:picMkLst>
        </pc:picChg>
        <pc:picChg chg="add del mod">
          <ac:chgData name="Rong Zhang" userId="698e2586-2ca2-4e72-b4c9-59e9e6c4ed1e" providerId="ADAL" clId="{B32FC993-12B2-4C22-B8A9-24C77D140F90}" dt="2023-03-27T00:50:16.546" v="4338" actId="478"/>
          <ac:picMkLst>
            <pc:docMk/>
            <pc:sldMk cId="2106910027" sldId="669"/>
            <ac:picMk id="5" creationId="{D6B0B807-FD34-0A90-A477-67159400894F}"/>
          </ac:picMkLst>
        </pc:picChg>
        <pc:picChg chg="add del mod">
          <ac:chgData name="Rong Zhang" userId="698e2586-2ca2-4e72-b4c9-59e9e6c4ed1e" providerId="ADAL" clId="{B32FC993-12B2-4C22-B8A9-24C77D140F90}" dt="2023-03-28T21:16:59.404" v="5109" actId="478"/>
          <ac:picMkLst>
            <pc:docMk/>
            <pc:sldMk cId="2106910027" sldId="669"/>
            <ac:picMk id="5" creationId="{E9999A50-9FDC-9CB2-3748-296FA69D4DEF}"/>
          </ac:picMkLst>
        </pc:picChg>
        <pc:picChg chg="add del mod">
          <ac:chgData name="Rong Zhang" userId="698e2586-2ca2-4e72-b4c9-59e9e6c4ed1e" providerId="ADAL" clId="{B32FC993-12B2-4C22-B8A9-24C77D140F90}" dt="2023-03-28T20:41:51.566" v="5024" actId="478"/>
          <ac:picMkLst>
            <pc:docMk/>
            <pc:sldMk cId="2106910027" sldId="669"/>
            <ac:picMk id="6" creationId="{2DD4CC96-F60C-72BA-6A82-9F167F12A5EF}"/>
          </ac:picMkLst>
        </pc:picChg>
        <pc:picChg chg="add del mod">
          <ac:chgData name="Rong Zhang" userId="698e2586-2ca2-4e72-b4c9-59e9e6c4ed1e" providerId="ADAL" clId="{B32FC993-12B2-4C22-B8A9-24C77D140F90}" dt="2023-03-26T18:12:05.551" v="2910" actId="478"/>
          <ac:picMkLst>
            <pc:docMk/>
            <pc:sldMk cId="2106910027" sldId="669"/>
            <ac:picMk id="6" creationId="{8A820AED-08AD-6E60-709B-A99C8ED4F0B6}"/>
          </ac:picMkLst>
        </pc:picChg>
        <pc:picChg chg="add del mod">
          <ac:chgData name="Rong Zhang" userId="698e2586-2ca2-4e72-b4c9-59e9e6c4ed1e" providerId="ADAL" clId="{B32FC993-12B2-4C22-B8A9-24C77D140F90}" dt="2023-03-27T04:13:27.314" v="4977" actId="478"/>
          <ac:picMkLst>
            <pc:docMk/>
            <pc:sldMk cId="2106910027" sldId="669"/>
            <ac:picMk id="7" creationId="{B579E1B6-719D-C4D2-BC59-B86076A71A40}"/>
          </ac:picMkLst>
        </pc:picChg>
        <pc:picChg chg="add mod">
          <ac:chgData name="Rong Zhang" userId="698e2586-2ca2-4e72-b4c9-59e9e6c4ed1e" providerId="ADAL" clId="{B32FC993-12B2-4C22-B8A9-24C77D140F90}" dt="2023-03-28T20:41:59.954" v="5027" actId="1076"/>
          <ac:picMkLst>
            <pc:docMk/>
            <pc:sldMk cId="2106910027" sldId="669"/>
            <ac:picMk id="8" creationId="{13C7B7D0-D248-1E77-9A4A-711530E28E2F}"/>
          </ac:picMkLst>
        </pc:picChg>
        <pc:picChg chg="add del mod">
          <ac:chgData name="Rong Zhang" userId="698e2586-2ca2-4e72-b4c9-59e9e6c4ed1e" providerId="ADAL" clId="{B32FC993-12B2-4C22-B8A9-24C77D140F90}" dt="2023-03-27T04:34:13.453" v="4996" actId="478"/>
          <ac:picMkLst>
            <pc:docMk/>
            <pc:sldMk cId="2106910027" sldId="669"/>
            <ac:picMk id="8" creationId="{9ECD956A-B8B8-18B2-7702-0D82B37F093D}"/>
          </ac:picMkLst>
        </pc:picChg>
        <pc:picChg chg="add del mod">
          <ac:chgData name="Rong Zhang" userId="698e2586-2ca2-4e72-b4c9-59e9e6c4ed1e" providerId="ADAL" clId="{B32FC993-12B2-4C22-B8A9-24C77D140F90}" dt="2023-03-27T04:13:51.059" v="4981" actId="478"/>
          <ac:picMkLst>
            <pc:docMk/>
            <pc:sldMk cId="2106910027" sldId="669"/>
            <ac:picMk id="9" creationId="{43CC5B34-5FD9-0947-1C7B-3B7D8FF4BC2F}"/>
          </ac:picMkLst>
        </pc:picChg>
        <pc:picChg chg="add del mod">
          <ac:chgData name="Rong Zhang" userId="698e2586-2ca2-4e72-b4c9-59e9e6c4ed1e" providerId="ADAL" clId="{B32FC993-12B2-4C22-B8A9-24C77D140F90}" dt="2023-03-28T21:57:38.527" v="6124" actId="478"/>
          <ac:picMkLst>
            <pc:docMk/>
            <pc:sldMk cId="2106910027" sldId="669"/>
            <ac:picMk id="10" creationId="{DD6F50CC-9948-1AC2-57AF-AE0664912E59}"/>
          </ac:picMkLst>
        </pc:picChg>
        <pc:picChg chg="add del mod">
          <ac:chgData name="Rong Zhang" userId="698e2586-2ca2-4e72-b4c9-59e9e6c4ed1e" providerId="ADAL" clId="{B32FC993-12B2-4C22-B8A9-24C77D140F90}" dt="2023-03-27T03:08:48.888" v="4573" actId="478"/>
          <ac:picMkLst>
            <pc:docMk/>
            <pc:sldMk cId="2106910027" sldId="669"/>
            <ac:picMk id="11" creationId="{250BE690-B6F0-8213-D17C-E345E678A082}"/>
          </ac:picMkLst>
        </pc:picChg>
        <pc:picChg chg="add del mod">
          <ac:chgData name="Rong Zhang" userId="698e2586-2ca2-4e72-b4c9-59e9e6c4ed1e" providerId="ADAL" clId="{B32FC993-12B2-4C22-B8A9-24C77D140F90}" dt="2023-03-28T20:40:18.805" v="5019" actId="478"/>
          <ac:picMkLst>
            <pc:docMk/>
            <pc:sldMk cId="2106910027" sldId="669"/>
            <ac:picMk id="11" creationId="{B215969A-4EE2-FF56-6420-0056A7C3199A}"/>
          </ac:picMkLst>
        </pc:picChg>
        <pc:picChg chg="add del mod">
          <ac:chgData name="Rong Zhang" userId="698e2586-2ca2-4e72-b4c9-59e9e6c4ed1e" providerId="ADAL" clId="{B32FC993-12B2-4C22-B8A9-24C77D140F90}" dt="2023-03-28T22:00:21.928" v="6128" actId="478"/>
          <ac:picMkLst>
            <pc:docMk/>
            <pc:sldMk cId="2106910027" sldId="669"/>
            <ac:picMk id="13" creationId="{23DC5EF9-27E5-CBC2-9701-D8A3BB2E7F8E}"/>
          </ac:picMkLst>
        </pc:picChg>
        <pc:picChg chg="add mod">
          <ac:chgData name="Rong Zhang" userId="698e2586-2ca2-4e72-b4c9-59e9e6c4ed1e" providerId="ADAL" clId="{B32FC993-12B2-4C22-B8A9-24C77D140F90}" dt="2023-03-28T22:00:27.325" v="6131" actId="1076"/>
          <ac:picMkLst>
            <pc:docMk/>
            <pc:sldMk cId="2106910027" sldId="669"/>
            <ac:picMk id="15" creationId="{7BA0286B-D2A4-5DF3-6A1C-E69D87661C46}"/>
          </ac:picMkLst>
        </pc:picChg>
        <pc:picChg chg="del">
          <ac:chgData name="Rong Zhang" userId="698e2586-2ca2-4e72-b4c9-59e9e6c4ed1e" providerId="ADAL" clId="{B32FC993-12B2-4C22-B8A9-24C77D140F90}" dt="2023-03-25T20:25:17.964" v="733" actId="478"/>
          <ac:picMkLst>
            <pc:docMk/>
            <pc:sldMk cId="2106910027" sldId="669"/>
            <ac:picMk id="15" creationId="{9758BCF2-85FF-143E-5EFC-240F2DCB19F9}"/>
          </ac:picMkLst>
        </pc:picChg>
      </pc:sldChg>
      <pc:sldChg chg="addSp delSp modSp add mod">
        <pc:chgData name="Rong Zhang" userId="698e2586-2ca2-4e72-b4c9-59e9e6c4ed1e" providerId="ADAL" clId="{B32FC993-12B2-4C22-B8A9-24C77D140F90}" dt="2023-04-10T04:22:37.143" v="6491" actId="20577"/>
        <pc:sldMkLst>
          <pc:docMk/>
          <pc:sldMk cId="2542440423" sldId="670"/>
        </pc:sldMkLst>
        <pc:spChg chg="mod">
          <ac:chgData name="Rong Zhang" userId="698e2586-2ca2-4e72-b4c9-59e9e6c4ed1e" providerId="ADAL" clId="{B32FC993-12B2-4C22-B8A9-24C77D140F90}" dt="2023-03-26T17:22:50.086" v="1621" actId="20577"/>
          <ac:spMkLst>
            <pc:docMk/>
            <pc:sldMk cId="2542440423" sldId="670"/>
            <ac:spMk id="2" creationId="{00000000-0000-0000-0000-000000000000}"/>
          </ac:spMkLst>
        </pc:spChg>
        <pc:spChg chg="mod">
          <ac:chgData name="Rong Zhang" userId="698e2586-2ca2-4e72-b4c9-59e9e6c4ed1e" providerId="ADAL" clId="{B32FC993-12B2-4C22-B8A9-24C77D140F90}" dt="2023-04-10T04:22:37.143" v="6491" actId="20577"/>
          <ac:spMkLst>
            <pc:docMk/>
            <pc:sldMk cId="2542440423" sldId="670"/>
            <ac:spMk id="3" creationId="{00000000-0000-0000-0000-000000000000}"/>
          </ac:spMkLst>
        </pc:spChg>
        <pc:graphicFrameChg chg="add del mod modGraphic">
          <ac:chgData name="Rong Zhang" userId="698e2586-2ca2-4e72-b4c9-59e9e6c4ed1e" providerId="ADAL" clId="{B32FC993-12B2-4C22-B8A9-24C77D140F90}" dt="2023-03-26T16:54:17.295" v="880" actId="478"/>
          <ac:graphicFrameMkLst>
            <pc:docMk/>
            <pc:sldMk cId="2542440423" sldId="670"/>
            <ac:graphicFrameMk id="5" creationId="{F5FB785E-930F-67C1-CB40-51F0689DDE60}"/>
          </ac:graphicFrameMkLst>
        </pc:graphicFrameChg>
        <pc:graphicFrameChg chg="add del mod modGraphic">
          <ac:chgData name="Rong Zhang" userId="698e2586-2ca2-4e72-b4c9-59e9e6c4ed1e" providerId="ADAL" clId="{B32FC993-12B2-4C22-B8A9-24C77D140F90}" dt="2023-03-26T16:54:17.295" v="880" actId="478"/>
          <ac:graphicFrameMkLst>
            <pc:docMk/>
            <pc:sldMk cId="2542440423" sldId="670"/>
            <ac:graphicFrameMk id="6" creationId="{BBA21B32-CE9A-63E2-3772-3AEEE9F93C2E}"/>
          </ac:graphicFrameMkLst>
        </pc:graphicFrameChg>
        <pc:graphicFrameChg chg="add del mod modGraphic">
          <ac:chgData name="Rong Zhang" userId="698e2586-2ca2-4e72-b4c9-59e9e6c4ed1e" providerId="ADAL" clId="{B32FC993-12B2-4C22-B8A9-24C77D140F90}" dt="2023-03-26T16:54:17.295" v="880" actId="478"/>
          <ac:graphicFrameMkLst>
            <pc:docMk/>
            <pc:sldMk cId="2542440423" sldId="670"/>
            <ac:graphicFrameMk id="7" creationId="{F4C6BD04-A815-5436-C0F3-155ABA9E245F}"/>
          </ac:graphicFrameMkLst>
        </pc:graphicFrameChg>
        <pc:graphicFrameChg chg="add del mod modGraphic">
          <ac:chgData name="Rong Zhang" userId="698e2586-2ca2-4e72-b4c9-59e9e6c4ed1e" providerId="ADAL" clId="{B32FC993-12B2-4C22-B8A9-24C77D140F90}" dt="2023-03-26T16:54:17.295" v="880" actId="478"/>
          <ac:graphicFrameMkLst>
            <pc:docMk/>
            <pc:sldMk cId="2542440423" sldId="670"/>
            <ac:graphicFrameMk id="8" creationId="{D63A574C-8C49-4F89-D8D8-69A2B85530DC}"/>
          </ac:graphicFrameMkLst>
        </pc:graphicFrameChg>
        <pc:graphicFrameChg chg="add del mod modGraphic">
          <ac:chgData name="Rong Zhang" userId="698e2586-2ca2-4e72-b4c9-59e9e6c4ed1e" providerId="ADAL" clId="{B32FC993-12B2-4C22-B8A9-24C77D140F90}" dt="2023-03-26T17:07:29.821" v="1022" actId="478"/>
          <ac:graphicFrameMkLst>
            <pc:docMk/>
            <pc:sldMk cId="2542440423" sldId="670"/>
            <ac:graphicFrameMk id="13" creationId="{6AF2979E-ED6E-704A-1BE6-9AFBC0C18860}"/>
          </ac:graphicFrameMkLst>
        </pc:graphicFrameChg>
        <pc:picChg chg="add del mod">
          <ac:chgData name="Rong Zhang" userId="698e2586-2ca2-4e72-b4c9-59e9e6c4ed1e" providerId="ADAL" clId="{B32FC993-12B2-4C22-B8A9-24C77D140F90}" dt="2023-03-26T17:04:00.640" v="887" actId="478"/>
          <ac:picMkLst>
            <pc:docMk/>
            <pc:sldMk cId="2542440423" sldId="670"/>
            <ac:picMk id="10" creationId="{4C566EF9-89F5-071E-97A2-A012CEE7D747}"/>
          </ac:picMkLst>
        </pc:picChg>
        <pc:picChg chg="add mod">
          <ac:chgData name="Rong Zhang" userId="698e2586-2ca2-4e72-b4c9-59e9e6c4ed1e" providerId="ADAL" clId="{B32FC993-12B2-4C22-B8A9-24C77D140F90}" dt="2023-03-26T17:24:00.968" v="1650" actId="1076"/>
          <ac:picMkLst>
            <pc:docMk/>
            <pc:sldMk cId="2542440423" sldId="670"/>
            <ac:picMk id="12" creationId="{32BE72C0-9B96-6BC7-C75C-5B0DF1426F4A}"/>
          </ac:picMkLst>
        </pc:picChg>
      </pc:sldChg>
      <pc:sldChg chg="addSp delSp modSp add mod">
        <pc:chgData name="Rong Zhang" userId="698e2586-2ca2-4e72-b4c9-59e9e6c4ed1e" providerId="ADAL" clId="{B32FC993-12B2-4C22-B8A9-24C77D140F90}" dt="2023-04-20T22:01:21.026" v="8235" actId="14100"/>
        <pc:sldMkLst>
          <pc:docMk/>
          <pc:sldMk cId="1657808576" sldId="671"/>
        </pc:sldMkLst>
        <pc:spChg chg="mod">
          <ac:chgData name="Rong Zhang" userId="698e2586-2ca2-4e72-b4c9-59e9e6c4ed1e" providerId="ADAL" clId="{B32FC993-12B2-4C22-B8A9-24C77D140F90}" dt="2023-03-28T21:27:41.284" v="5356" actId="20577"/>
          <ac:spMkLst>
            <pc:docMk/>
            <pc:sldMk cId="1657808576" sldId="671"/>
            <ac:spMk id="2" creationId="{16E643FD-17B9-4220-9C39-F12B2FA5C3CD}"/>
          </ac:spMkLst>
        </pc:spChg>
        <pc:spChg chg="mod">
          <ac:chgData name="Rong Zhang" userId="698e2586-2ca2-4e72-b4c9-59e9e6c4ed1e" providerId="ADAL" clId="{B32FC993-12B2-4C22-B8A9-24C77D140F90}" dt="2023-04-20T22:01:21.026" v="8235" actId="14100"/>
          <ac:spMkLst>
            <pc:docMk/>
            <pc:sldMk cId="1657808576" sldId="671"/>
            <ac:spMk id="3" creationId="{18EA66B1-D47D-439E-B95E-A98FCD9B4003}"/>
          </ac:spMkLst>
        </pc:spChg>
        <pc:graphicFrameChg chg="add del mod modGraphic">
          <ac:chgData name="Rong Zhang" userId="698e2586-2ca2-4e72-b4c9-59e9e6c4ed1e" providerId="ADAL" clId="{B32FC993-12B2-4C22-B8A9-24C77D140F90}" dt="2023-03-28T22:00:58.137" v="6132" actId="21"/>
          <ac:graphicFrameMkLst>
            <pc:docMk/>
            <pc:sldMk cId="1657808576" sldId="671"/>
            <ac:graphicFrameMk id="5" creationId="{074BDF34-30FE-5B47-0F81-96BFF433698E}"/>
          </ac:graphicFrameMkLst>
        </pc:graphicFrameChg>
        <pc:graphicFrameChg chg="add mod modGraphic">
          <ac:chgData name="Rong Zhang" userId="698e2586-2ca2-4e72-b4c9-59e9e6c4ed1e" providerId="ADAL" clId="{B32FC993-12B2-4C22-B8A9-24C77D140F90}" dt="2023-04-20T22:00:22.611" v="8189" actId="1076"/>
          <ac:graphicFrameMkLst>
            <pc:docMk/>
            <pc:sldMk cId="1657808576" sldId="671"/>
            <ac:graphicFrameMk id="6" creationId="{C34DB139-79F9-23FC-BD33-46988743FA0B}"/>
          </ac:graphicFrameMkLst>
        </pc:graphicFrameChg>
        <pc:picChg chg="add del mod">
          <ac:chgData name="Rong Zhang" userId="698e2586-2ca2-4e72-b4c9-59e9e6c4ed1e" providerId="ADAL" clId="{B32FC993-12B2-4C22-B8A9-24C77D140F90}" dt="2023-03-28T21:33:07.166" v="5644"/>
          <ac:picMkLst>
            <pc:docMk/>
            <pc:sldMk cId="1657808576" sldId="671"/>
            <ac:picMk id="4" creationId="{3A9B36A6-2701-6F92-2A93-B57780D22BD3}"/>
          </ac:picMkLst>
        </pc:picChg>
        <pc:picChg chg="del">
          <ac:chgData name="Rong Zhang" userId="698e2586-2ca2-4e72-b4c9-59e9e6c4ed1e" providerId="ADAL" clId="{B32FC993-12B2-4C22-B8A9-24C77D140F90}" dt="2023-03-28T21:28:02.060" v="5357" actId="478"/>
          <ac:picMkLst>
            <pc:docMk/>
            <pc:sldMk cId="1657808576" sldId="671"/>
            <ac:picMk id="8" creationId="{13C7B7D0-D248-1E77-9A4A-711530E28E2F}"/>
          </ac:picMkLst>
        </pc:picChg>
      </pc:sldChg>
    </pc:docChg>
  </pc:docChgLst>
  <pc:docChgLst>
    <pc:chgData name="Rong Zhang" userId="698e2586-2ca2-4e72-b4c9-59e9e6c4ed1e" providerId="ADAL" clId="{577E69E9-215B-4D48-8901-4A00D3464CF7}"/>
    <pc:docChg chg="undo custSel addSld delSld modSld">
      <pc:chgData name="Rong Zhang" userId="698e2586-2ca2-4e72-b4c9-59e9e6c4ed1e" providerId="ADAL" clId="{577E69E9-215B-4D48-8901-4A00D3464CF7}" dt="2024-07-13T00:24:23.810" v="245" actId="20577"/>
      <pc:docMkLst>
        <pc:docMk/>
      </pc:docMkLst>
      <pc:sldChg chg="modSp mod">
        <pc:chgData name="Rong Zhang" userId="698e2586-2ca2-4e72-b4c9-59e9e6c4ed1e" providerId="ADAL" clId="{577E69E9-215B-4D48-8901-4A00D3464CF7}" dt="2024-07-12T23:56:35.421" v="9" actId="20577"/>
        <pc:sldMkLst>
          <pc:docMk/>
          <pc:sldMk cId="0" sldId="256"/>
        </pc:sldMkLst>
        <pc:spChg chg="mod">
          <ac:chgData name="Rong Zhang" userId="698e2586-2ca2-4e72-b4c9-59e9e6c4ed1e" providerId="ADAL" clId="{577E69E9-215B-4D48-8901-4A00D3464CF7}" dt="2024-07-12T23:56:35.421" v="9" actId="20577"/>
          <ac:spMkLst>
            <pc:docMk/>
            <pc:sldMk cId="0" sldId="256"/>
            <ac:spMk id="3073" creationId="{00000000-0000-0000-0000-000000000000}"/>
          </ac:spMkLst>
        </pc:spChg>
      </pc:sldChg>
      <pc:sldChg chg="modSp mod">
        <pc:chgData name="Rong Zhang" userId="698e2586-2ca2-4e72-b4c9-59e9e6c4ed1e" providerId="ADAL" clId="{577E69E9-215B-4D48-8901-4A00D3464CF7}" dt="2024-07-13T00:11:24.216" v="39" actId="20577"/>
        <pc:sldMkLst>
          <pc:docMk/>
          <pc:sldMk cId="4238932453" sldId="339"/>
        </pc:sldMkLst>
        <pc:spChg chg="mod">
          <ac:chgData name="Rong Zhang" userId="698e2586-2ca2-4e72-b4c9-59e9e6c4ed1e" providerId="ADAL" clId="{577E69E9-215B-4D48-8901-4A00D3464CF7}" dt="2024-07-13T00:11:24.216" v="39" actId="20577"/>
          <ac:spMkLst>
            <pc:docMk/>
            <pc:sldMk cId="4238932453" sldId="339"/>
            <ac:spMk id="3" creationId="{00000000-0000-0000-0000-000000000000}"/>
          </ac:spMkLst>
        </pc:spChg>
      </pc:sldChg>
      <pc:sldChg chg="modSp mod">
        <pc:chgData name="Rong Zhang" userId="698e2586-2ca2-4e72-b4c9-59e9e6c4ed1e" providerId="ADAL" clId="{577E69E9-215B-4D48-8901-4A00D3464CF7}" dt="2024-07-13T00:24:23.810" v="245" actId="20577"/>
        <pc:sldMkLst>
          <pc:docMk/>
          <pc:sldMk cId="2660071407" sldId="677"/>
        </pc:sldMkLst>
        <pc:spChg chg="mod">
          <ac:chgData name="Rong Zhang" userId="698e2586-2ca2-4e72-b4c9-59e9e6c4ed1e" providerId="ADAL" clId="{577E69E9-215B-4D48-8901-4A00D3464CF7}" dt="2024-07-13T00:24:23.810" v="245" actId="20577"/>
          <ac:spMkLst>
            <pc:docMk/>
            <pc:sldMk cId="2660071407" sldId="677"/>
            <ac:spMk id="3" creationId="{00000000-0000-0000-0000-000000000000}"/>
          </ac:spMkLst>
        </pc:spChg>
      </pc:sldChg>
      <pc:sldChg chg="modSp mod">
        <pc:chgData name="Rong Zhang" userId="698e2586-2ca2-4e72-b4c9-59e9e6c4ed1e" providerId="ADAL" clId="{577E69E9-215B-4D48-8901-4A00D3464CF7}" dt="2024-07-13T00:11:51.500" v="55"/>
        <pc:sldMkLst>
          <pc:docMk/>
          <pc:sldMk cId="2935037753" sldId="678"/>
        </pc:sldMkLst>
        <pc:spChg chg="mod">
          <ac:chgData name="Rong Zhang" userId="698e2586-2ca2-4e72-b4c9-59e9e6c4ed1e" providerId="ADAL" clId="{577E69E9-215B-4D48-8901-4A00D3464CF7}" dt="2024-07-13T00:11:51.500" v="55"/>
          <ac:spMkLst>
            <pc:docMk/>
            <pc:sldMk cId="2935037753" sldId="678"/>
            <ac:spMk id="3" creationId="{00000000-0000-0000-0000-000000000000}"/>
          </ac:spMkLst>
        </pc:spChg>
      </pc:sldChg>
      <pc:sldChg chg="new del">
        <pc:chgData name="Rong Zhang" userId="698e2586-2ca2-4e72-b4c9-59e9e6c4ed1e" providerId="ADAL" clId="{577E69E9-215B-4D48-8901-4A00D3464CF7}" dt="2024-07-13T00:12:30.127" v="57" actId="2696"/>
        <pc:sldMkLst>
          <pc:docMk/>
          <pc:sldMk cId="237014007" sldId="707"/>
        </pc:sldMkLst>
      </pc:sldChg>
    </pc:docChg>
  </pc:docChgLst>
  <pc:docChgLst>
    <pc:chgData name="Rong Zhang" userId="698e2586-2ca2-4e72-b4c9-59e9e6c4ed1e" providerId="ADAL" clId="{1A85E8D6-CEAA-4E08-970B-B4E6EB5E07D2}"/>
    <pc:docChg chg="undo custSel addSld delSld modSld sldOrd">
      <pc:chgData name="Rong Zhang" userId="698e2586-2ca2-4e72-b4c9-59e9e6c4ed1e" providerId="ADAL" clId="{1A85E8D6-CEAA-4E08-970B-B4E6EB5E07D2}" dt="2024-04-12T16:31:23.995" v="4036" actId="20577"/>
      <pc:docMkLst>
        <pc:docMk/>
      </pc:docMkLst>
      <pc:sldChg chg="modSp mod">
        <pc:chgData name="Rong Zhang" userId="698e2586-2ca2-4e72-b4c9-59e9e6c4ed1e" providerId="ADAL" clId="{1A85E8D6-CEAA-4E08-970B-B4E6EB5E07D2}" dt="2024-04-12T16:29:06.891" v="3912" actId="20577"/>
        <pc:sldMkLst>
          <pc:docMk/>
          <pc:sldMk cId="0" sldId="256"/>
        </pc:sldMkLst>
        <pc:spChg chg="mod">
          <ac:chgData name="Rong Zhang" userId="698e2586-2ca2-4e72-b4c9-59e9e6c4ed1e" providerId="ADAL" clId="{1A85E8D6-CEAA-4E08-970B-B4E6EB5E07D2}" dt="2024-04-12T16:29:06.891" v="3912" actId="20577"/>
          <ac:spMkLst>
            <pc:docMk/>
            <pc:sldMk cId="0" sldId="256"/>
            <ac:spMk id="3073" creationId="{00000000-0000-0000-0000-000000000000}"/>
          </ac:spMkLst>
        </pc:spChg>
      </pc:sldChg>
      <pc:sldChg chg="modSp mod">
        <pc:chgData name="Rong Zhang" userId="698e2586-2ca2-4e72-b4c9-59e9e6c4ed1e" providerId="ADAL" clId="{1A85E8D6-CEAA-4E08-970B-B4E6EB5E07D2}" dt="2024-04-12T16:31:23.995" v="4036" actId="20577"/>
        <pc:sldMkLst>
          <pc:docMk/>
          <pc:sldMk cId="4238932453" sldId="339"/>
        </pc:sldMkLst>
        <pc:spChg chg="mod">
          <ac:chgData name="Rong Zhang" userId="698e2586-2ca2-4e72-b4c9-59e9e6c4ed1e" providerId="ADAL" clId="{1A85E8D6-CEAA-4E08-970B-B4E6EB5E07D2}" dt="2024-04-12T16:31:23.995" v="4036" actId="20577"/>
          <ac:spMkLst>
            <pc:docMk/>
            <pc:sldMk cId="4238932453" sldId="339"/>
            <ac:spMk id="3" creationId="{00000000-0000-0000-0000-000000000000}"/>
          </ac:spMkLst>
        </pc:spChg>
      </pc:sldChg>
      <pc:sldChg chg="addSp delSp modSp mod">
        <pc:chgData name="Rong Zhang" userId="698e2586-2ca2-4e72-b4c9-59e9e6c4ed1e" providerId="ADAL" clId="{1A85E8D6-CEAA-4E08-970B-B4E6EB5E07D2}" dt="2024-03-28T15:54:42.021" v="3476" actId="20577"/>
        <pc:sldMkLst>
          <pc:docMk/>
          <pc:sldMk cId="2542440423" sldId="670"/>
        </pc:sldMkLst>
        <pc:spChg chg="mod">
          <ac:chgData name="Rong Zhang" userId="698e2586-2ca2-4e72-b4c9-59e9e6c4ed1e" providerId="ADAL" clId="{1A85E8D6-CEAA-4E08-970B-B4E6EB5E07D2}" dt="2024-03-28T15:54:42.021" v="3476" actId="20577"/>
          <ac:spMkLst>
            <pc:docMk/>
            <pc:sldMk cId="2542440423" sldId="670"/>
            <ac:spMk id="3" creationId="{00000000-0000-0000-0000-000000000000}"/>
          </ac:spMkLst>
        </pc:spChg>
        <pc:graphicFrameChg chg="add del mod">
          <ac:chgData name="Rong Zhang" userId="698e2586-2ca2-4e72-b4c9-59e9e6c4ed1e" providerId="ADAL" clId="{1A85E8D6-CEAA-4E08-970B-B4E6EB5E07D2}" dt="2024-03-26T02:17:41.159" v="585"/>
          <ac:graphicFrameMkLst>
            <pc:docMk/>
            <pc:sldMk cId="2542440423" sldId="670"/>
            <ac:graphicFrameMk id="6" creationId="{1049703C-D4BC-AC76-2148-B5A84C467C37}"/>
          </ac:graphicFrameMkLst>
        </pc:graphicFrameChg>
        <pc:graphicFrameChg chg="add del mod modGraphic">
          <ac:chgData name="Rong Zhang" userId="698e2586-2ca2-4e72-b4c9-59e9e6c4ed1e" providerId="ADAL" clId="{1A85E8D6-CEAA-4E08-970B-B4E6EB5E07D2}" dt="2024-03-26T02:19:43.036" v="598" actId="21"/>
          <ac:graphicFrameMkLst>
            <pc:docMk/>
            <pc:sldMk cId="2542440423" sldId="670"/>
            <ac:graphicFrameMk id="7" creationId="{A5663BA2-7705-2CD9-DB34-3FB6A6A7C0A2}"/>
          </ac:graphicFrameMkLst>
        </pc:graphicFrameChg>
        <pc:picChg chg="mod">
          <ac:chgData name="Rong Zhang" userId="698e2586-2ca2-4e72-b4c9-59e9e6c4ed1e" providerId="ADAL" clId="{1A85E8D6-CEAA-4E08-970B-B4E6EB5E07D2}" dt="2024-03-26T17:28:28.919" v="1594" actId="1035"/>
          <ac:picMkLst>
            <pc:docMk/>
            <pc:sldMk cId="2542440423" sldId="670"/>
            <ac:picMk id="5" creationId="{8146A8AB-A91B-41E3-0C53-DA16E4730989}"/>
          </ac:picMkLst>
        </pc:picChg>
      </pc:sldChg>
      <pc:sldChg chg="modSp mod">
        <pc:chgData name="Rong Zhang" userId="698e2586-2ca2-4e72-b4c9-59e9e6c4ed1e" providerId="ADAL" clId="{1A85E8D6-CEAA-4E08-970B-B4E6EB5E07D2}" dt="2024-03-26T18:48:53.763" v="3391" actId="20577"/>
        <pc:sldMkLst>
          <pc:docMk/>
          <pc:sldMk cId="2660071407" sldId="677"/>
        </pc:sldMkLst>
        <pc:spChg chg="mod">
          <ac:chgData name="Rong Zhang" userId="698e2586-2ca2-4e72-b4c9-59e9e6c4ed1e" providerId="ADAL" clId="{1A85E8D6-CEAA-4E08-970B-B4E6EB5E07D2}" dt="2024-03-26T18:48:53.763" v="3391" actId="20577"/>
          <ac:spMkLst>
            <pc:docMk/>
            <pc:sldMk cId="2660071407" sldId="677"/>
            <ac:spMk id="3" creationId="{00000000-0000-0000-0000-000000000000}"/>
          </ac:spMkLst>
        </pc:spChg>
      </pc:sldChg>
      <pc:sldChg chg="modSp mod ord">
        <pc:chgData name="Rong Zhang" userId="698e2586-2ca2-4e72-b4c9-59e9e6c4ed1e" providerId="ADAL" clId="{1A85E8D6-CEAA-4E08-970B-B4E6EB5E07D2}" dt="2024-03-26T18:11:29.617" v="1676"/>
        <pc:sldMkLst>
          <pc:docMk/>
          <pc:sldMk cId="2935037753" sldId="678"/>
        </pc:sldMkLst>
        <pc:spChg chg="mod">
          <ac:chgData name="Rong Zhang" userId="698e2586-2ca2-4e72-b4c9-59e9e6c4ed1e" providerId="ADAL" clId="{1A85E8D6-CEAA-4E08-970B-B4E6EB5E07D2}" dt="2024-03-26T03:19:01.639" v="1513" actId="20577"/>
          <ac:spMkLst>
            <pc:docMk/>
            <pc:sldMk cId="2935037753" sldId="678"/>
            <ac:spMk id="3" creationId="{00000000-0000-0000-0000-000000000000}"/>
          </ac:spMkLst>
        </pc:spChg>
      </pc:sldChg>
      <pc:sldChg chg="addSp delSp modSp del mod">
        <pc:chgData name="Rong Zhang" userId="698e2586-2ca2-4e72-b4c9-59e9e6c4ed1e" providerId="ADAL" clId="{1A85E8D6-CEAA-4E08-970B-B4E6EB5E07D2}" dt="2024-03-28T16:00:32.889" v="3505" actId="2696"/>
        <pc:sldMkLst>
          <pc:docMk/>
          <pc:sldMk cId="1472383609" sldId="679"/>
        </pc:sldMkLst>
        <pc:spChg chg="mod">
          <ac:chgData name="Rong Zhang" userId="698e2586-2ca2-4e72-b4c9-59e9e6c4ed1e" providerId="ADAL" clId="{1A85E8D6-CEAA-4E08-970B-B4E6EB5E07D2}" dt="2024-03-26T03:10:49.711" v="1474" actId="403"/>
          <ac:spMkLst>
            <pc:docMk/>
            <pc:sldMk cId="1472383609" sldId="679"/>
            <ac:spMk id="25" creationId="{F4FBDE93-7269-1407-3AB5-899E5CB10136}"/>
          </ac:spMkLst>
        </pc:spChg>
        <pc:graphicFrameChg chg="add del mod">
          <ac:chgData name="Rong Zhang" userId="698e2586-2ca2-4e72-b4c9-59e9e6c4ed1e" providerId="ADAL" clId="{1A85E8D6-CEAA-4E08-970B-B4E6EB5E07D2}" dt="2024-03-28T15:57:51.318" v="3482" actId="478"/>
          <ac:graphicFrameMkLst>
            <pc:docMk/>
            <pc:sldMk cId="1472383609" sldId="679"/>
            <ac:graphicFrameMk id="3" creationId="{E6EF5F63-BEAD-426C-9392-C4AA8480F157}"/>
          </ac:graphicFrameMkLst>
        </pc:graphicFrameChg>
        <pc:graphicFrameChg chg="add del mod">
          <ac:chgData name="Rong Zhang" userId="698e2586-2ca2-4e72-b4c9-59e9e6c4ed1e" providerId="ADAL" clId="{1A85E8D6-CEAA-4E08-970B-B4E6EB5E07D2}" dt="2024-03-28T15:58:04.802" v="3486" actId="478"/>
          <ac:graphicFrameMkLst>
            <pc:docMk/>
            <pc:sldMk cId="1472383609" sldId="679"/>
            <ac:graphicFrameMk id="5" creationId="{E6EF5F63-BEAD-426C-9392-C4AA8480F157}"/>
          </ac:graphicFrameMkLst>
        </pc:graphicFrameChg>
        <pc:graphicFrameChg chg="add del mod">
          <ac:chgData name="Rong Zhang" userId="698e2586-2ca2-4e72-b4c9-59e9e6c4ed1e" providerId="ADAL" clId="{1A85E8D6-CEAA-4E08-970B-B4E6EB5E07D2}" dt="2024-03-28T15:59:20.316" v="3492" actId="478"/>
          <ac:graphicFrameMkLst>
            <pc:docMk/>
            <pc:sldMk cId="1472383609" sldId="679"/>
            <ac:graphicFrameMk id="6" creationId="{E6EF5F63-BEAD-426C-9392-C4AA8480F157}"/>
          </ac:graphicFrameMkLst>
        </pc:graphicFrameChg>
        <pc:graphicFrameChg chg="add del mod">
          <ac:chgData name="Rong Zhang" userId="698e2586-2ca2-4e72-b4c9-59e9e6c4ed1e" providerId="ADAL" clId="{1A85E8D6-CEAA-4E08-970B-B4E6EB5E07D2}" dt="2024-03-28T16:00:23.080" v="3501" actId="478"/>
          <ac:graphicFrameMkLst>
            <pc:docMk/>
            <pc:sldMk cId="1472383609" sldId="679"/>
            <ac:graphicFrameMk id="7" creationId="{E6EF5F63-BEAD-426C-9392-C4AA8480F157}"/>
          </ac:graphicFrameMkLst>
        </pc:graphicFrameChg>
        <pc:picChg chg="del">
          <ac:chgData name="Rong Zhang" userId="698e2586-2ca2-4e72-b4c9-59e9e6c4ed1e" providerId="ADAL" clId="{1A85E8D6-CEAA-4E08-970B-B4E6EB5E07D2}" dt="2024-03-28T16:00:28.217" v="3502" actId="478"/>
          <ac:picMkLst>
            <pc:docMk/>
            <pc:sldMk cId="1472383609" sldId="679"/>
            <ac:picMk id="21" creationId="{A2043065-5BBC-FE27-2BD7-BD3C089D83B6}"/>
          </ac:picMkLst>
        </pc:picChg>
        <pc:picChg chg="del">
          <ac:chgData name="Rong Zhang" userId="698e2586-2ca2-4e72-b4c9-59e9e6c4ed1e" providerId="ADAL" clId="{1A85E8D6-CEAA-4E08-970B-B4E6EB5E07D2}" dt="2024-03-28T16:00:29.369" v="3503" actId="478"/>
          <ac:picMkLst>
            <pc:docMk/>
            <pc:sldMk cId="1472383609" sldId="679"/>
            <ac:picMk id="22" creationId="{EA4186D4-E885-5083-5263-0E5D831D4452}"/>
          </ac:picMkLst>
        </pc:picChg>
        <pc:picChg chg="del">
          <ac:chgData name="Rong Zhang" userId="698e2586-2ca2-4e72-b4c9-59e9e6c4ed1e" providerId="ADAL" clId="{1A85E8D6-CEAA-4E08-970B-B4E6EB5E07D2}" dt="2024-03-28T15:57:09.905" v="3478" actId="478"/>
          <ac:picMkLst>
            <pc:docMk/>
            <pc:sldMk cId="1472383609" sldId="679"/>
            <ac:picMk id="23" creationId="{20FB5AAD-815C-238F-D67B-7181E2D7BC91}"/>
          </ac:picMkLst>
        </pc:picChg>
        <pc:picChg chg="del">
          <ac:chgData name="Rong Zhang" userId="698e2586-2ca2-4e72-b4c9-59e9e6c4ed1e" providerId="ADAL" clId="{1A85E8D6-CEAA-4E08-970B-B4E6EB5E07D2}" dt="2024-03-28T16:00:29.861" v="3504" actId="478"/>
          <ac:picMkLst>
            <pc:docMk/>
            <pc:sldMk cId="1472383609" sldId="679"/>
            <ac:picMk id="24" creationId="{6D58E121-CDEB-473F-23A2-2692B44BE8C0}"/>
          </ac:picMkLst>
        </pc:picChg>
      </pc:sldChg>
      <pc:sldChg chg="addSp delSp modSp mod">
        <pc:chgData name="Rong Zhang" userId="698e2586-2ca2-4e72-b4c9-59e9e6c4ed1e" providerId="ADAL" clId="{1A85E8D6-CEAA-4E08-970B-B4E6EB5E07D2}" dt="2024-03-28T16:13:49.858" v="3593" actId="1076"/>
        <pc:sldMkLst>
          <pc:docMk/>
          <pc:sldMk cId="3971849633" sldId="680"/>
        </pc:sldMkLst>
        <pc:spChg chg="mod">
          <ac:chgData name="Rong Zhang" userId="698e2586-2ca2-4e72-b4c9-59e9e6c4ed1e" providerId="ADAL" clId="{1A85E8D6-CEAA-4E08-970B-B4E6EB5E07D2}" dt="2024-03-26T03:12:23.496" v="1488" actId="20577"/>
          <ac:spMkLst>
            <pc:docMk/>
            <pc:sldMk cId="3971849633" sldId="680"/>
            <ac:spMk id="10" creationId="{87D26F98-C050-4A56-BDB4-E09B4053F8A1}"/>
          </ac:spMkLst>
        </pc:spChg>
        <pc:picChg chg="del">
          <ac:chgData name="Rong Zhang" userId="698e2586-2ca2-4e72-b4c9-59e9e6c4ed1e" providerId="ADAL" clId="{1A85E8D6-CEAA-4E08-970B-B4E6EB5E07D2}" dt="2024-03-28T16:12:26.660" v="3577" actId="478"/>
          <ac:picMkLst>
            <pc:docMk/>
            <pc:sldMk cId="3971849633" sldId="680"/>
            <ac:picMk id="3" creationId="{FDFAE4FE-6F81-711D-5A93-1AAB5E6BC6EA}"/>
          </ac:picMkLst>
        </pc:picChg>
        <pc:picChg chg="del">
          <ac:chgData name="Rong Zhang" userId="698e2586-2ca2-4e72-b4c9-59e9e6c4ed1e" providerId="ADAL" clId="{1A85E8D6-CEAA-4E08-970B-B4E6EB5E07D2}" dt="2024-03-28T16:12:47.686" v="3581" actId="478"/>
          <ac:picMkLst>
            <pc:docMk/>
            <pc:sldMk cId="3971849633" sldId="680"/>
            <ac:picMk id="5" creationId="{660D892B-E79B-5B32-7AFD-935F97EF4376}"/>
          </ac:picMkLst>
        </pc:picChg>
        <pc:picChg chg="del">
          <ac:chgData name="Rong Zhang" userId="698e2586-2ca2-4e72-b4c9-59e9e6c4ed1e" providerId="ADAL" clId="{1A85E8D6-CEAA-4E08-970B-B4E6EB5E07D2}" dt="2024-03-28T16:13:14.358" v="3585" actId="478"/>
          <ac:picMkLst>
            <pc:docMk/>
            <pc:sldMk cId="3971849633" sldId="680"/>
            <ac:picMk id="6" creationId="{A6A7FBE8-07B8-5099-E2F6-8A473CF1901C}"/>
          </ac:picMkLst>
        </pc:picChg>
        <pc:picChg chg="add mod">
          <ac:chgData name="Rong Zhang" userId="698e2586-2ca2-4e72-b4c9-59e9e6c4ed1e" providerId="ADAL" clId="{1A85E8D6-CEAA-4E08-970B-B4E6EB5E07D2}" dt="2024-03-28T16:12:34.508" v="3580" actId="1076"/>
          <ac:picMkLst>
            <pc:docMk/>
            <pc:sldMk cId="3971849633" sldId="680"/>
            <ac:picMk id="7" creationId="{9C63DCBC-6F5D-0DB3-2070-1DEAA6C79814}"/>
          </ac:picMkLst>
        </pc:picChg>
        <pc:picChg chg="add mod">
          <ac:chgData name="Rong Zhang" userId="698e2586-2ca2-4e72-b4c9-59e9e6c4ed1e" providerId="ADAL" clId="{1A85E8D6-CEAA-4E08-970B-B4E6EB5E07D2}" dt="2024-03-28T16:12:56.474" v="3584" actId="1076"/>
          <ac:picMkLst>
            <pc:docMk/>
            <pc:sldMk cId="3971849633" sldId="680"/>
            <ac:picMk id="8" creationId="{012AB732-33E5-C046-C9CB-8A8587E3B0BA}"/>
          </ac:picMkLst>
        </pc:picChg>
        <pc:picChg chg="add mod">
          <ac:chgData name="Rong Zhang" userId="698e2586-2ca2-4e72-b4c9-59e9e6c4ed1e" providerId="ADAL" clId="{1A85E8D6-CEAA-4E08-970B-B4E6EB5E07D2}" dt="2024-03-28T16:13:28.781" v="3589" actId="1076"/>
          <ac:picMkLst>
            <pc:docMk/>
            <pc:sldMk cId="3971849633" sldId="680"/>
            <ac:picMk id="9" creationId="{F2F1ED6E-A63E-290B-1FE4-48464AD2E20C}"/>
          </ac:picMkLst>
        </pc:picChg>
        <pc:picChg chg="add mod">
          <ac:chgData name="Rong Zhang" userId="698e2586-2ca2-4e72-b4c9-59e9e6c4ed1e" providerId="ADAL" clId="{1A85E8D6-CEAA-4E08-970B-B4E6EB5E07D2}" dt="2024-03-28T16:13:49.858" v="3593" actId="1076"/>
          <ac:picMkLst>
            <pc:docMk/>
            <pc:sldMk cId="3971849633" sldId="680"/>
            <ac:picMk id="11" creationId="{987C1301-9B86-DAAE-A9E6-9E324BCFB494}"/>
          </ac:picMkLst>
        </pc:picChg>
        <pc:picChg chg="del">
          <ac:chgData name="Rong Zhang" userId="698e2586-2ca2-4e72-b4c9-59e9e6c4ed1e" providerId="ADAL" clId="{1A85E8D6-CEAA-4E08-970B-B4E6EB5E07D2}" dt="2024-03-28T16:13:41.796" v="3590" actId="478"/>
          <ac:picMkLst>
            <pc:docMk/>
            <pc:sldMk cId="3971849633" sldId="680"/>
            <ac:picMk id="17" creationId="{0E85CB41-9E9E-88C3-B0E1-41794D2D54E3}"/>
          </ac:picMkLst>
        </pc:picChg>
      </pc:sldChg>
      <pc:sldChg chg="addSp delSp modSp mod">
        <pc:chgData name="Rong Zhang" userId="698e2586-2ca2-4e72-b4c9-59e9e6c4ed1e" providerId="ADAL" clId="{1A85E8D6-CEAA-4E08-970B-B4E6EB5E07D2}" dt="2024-03-28T16:06:56.931" v="3539" actId="1076"/>
        <pc:sldMkLst>
          <pc:docMk/>
          <pc:sldMk cId="353586065" sldId="681"/>
        </pc:sldMkLst>
        <pc:spChg chg="mod">
          <ac:chgData name="Rong Zhang" userId="698e2586-2ca2-4e72-b4c9-59e9e6c4ed1e" providerId="ADAL" clId="{1A85E8D6-CEAA-4E08-970B-B4E6EB5E07D2}" dt="2024-03-26T03:11:08.144" v="1476" actId="403"/>
          <ac:spMkLst>
            <pc:docMk/>
            <pc:sldMk cId="353586065" sldId="681"/>
            <ac:spMk id="9" creationId="{A6CF7B88-CFB3-C901-A9CC-6C63B22B2334}"/>
          </ac:spMkLst>
        </pc:spChg>
        <pc:picChg chg="del">
          <ac:chgData name="Rong Zhang" userId="698e2586-2ca2-4e72-b4c9-59e9e6c4ed1e" providerId="ADAL" clId="{1A85E8D6-CEAA-4E08-970B-B4E6EB5E07D2}" dt="2024-03-28T16:05:11.684" v="3523" actId="478"/>
          <ac:picMkLst>
            <pc:docMk/>
            <pc:sldMk cId="353586065" sldId="681"/>
            <ac:picMk id="3" creationId="{69854EEE-C994-B1DB-9A3A-8A357C092930}"/>
          </ac:picMkLst>
        </pc:picChg>
        <pc:picChg chg="add mod">
          <ac:chgData name="Rong Zhang" userId="698e2586-2ca2-4e72-b4c9-59e9e6c4ed1e" providerId="ADAL" clId="{1A85E8D6-CEAA-4E08-970B-B4E6EB5E07D2}" dt="2024-03-28T16:05:22.074" v="3526" actId="1076"/>
          <ac:picMkLst>
            <pc:docMk/>
            <pc:sldMk cId="353586065" sldId="681"/>
            <ac:picMk id="5" creationId="{6B9FF427-4F52-B6C4-3340-75F9738D557C}"/>
          </ac:picMkLst>
        </pc:picChg>
        <pc:picChg chg="del">
          <ac:chgData name="Rong Zhang" userId="698e2586-2ca2-4e72-b4c9-59e9e6c4ed1e" providerId="ADAL" clId="{1A85E8D6-CEAA-4E08-970B-B4E6EB5E07D2}" dt="2024-03-28T16:05:41.640" v="3527" actId="478"/>
          <ac:picMkLst>
            <pc:docMk/>
            <pc:sldMk cId="353586065" sldId="681"/>
            <ac:picMk id="6" creationId="{4D0E0C8C-6B3D-F4B8-3B31-BCE6D8684780}"/>
          </ac:picMkLst>
        </pc:picChg>
        <pc:picChg chg="del">
          <ac:chgData name="Rong Zhang" userId="698e2586-2ca2-4e72-b4c9-59e9e6c4ed1e" providerId="ADAL" clId="{1A85E8D6-CEAA-4E08-970B-B4E6EB5E07D2}" dt="2024-03-28T16:06:12.438" v="3532" actId="478"/>
          <ac:picMkLst>
            <pc:docMk/>
            <pc:sldMk cId="353586065" sldId="681"/>
            <ac:picMk id="7" creationId="{F92B28E5-180C-9601-0B17-061906D4F295}"/>
          </ac:picMkLst>
        </pc:picChg>
        <pc:picChg chg="del">
          <ac:chgData name="Rong Zhang" userId="698e2586-2ca2-4e72-b4c9-59e9e6c4ed1e" providerId="ADAL" clId="{1A85E8D6-CEAA-4E08-970B-B4E6EB5E07D2}" dt="2024-03-28T16:06:47.987" v="3536" actId="478"/>
          <ac:picMkLst>
            <pc:docMk/>
            <pc:sldMk cId="353586065" sldId="681"/>
            <ac:picMk id="8" creationId="{D2550B95-75CF-DDED-04BE-3D5167B76DF6}"/>
          </ac:picMkLst>
        </pc:picChg>
        <pc:picChg chg="add mod">
          <ac:chgData name="Rong Zhang" userId="698e2586-2ca2-4e72-b4c9-59e9e6c4ed1e" providerId="ADAL" clId="{1A85E8D6-CEAA-4E08-970B-B4E6EB5E07D2}" dt="2024-03-28T16:05:52.468" v="3531" actId="1076"/>
          <ac:picMkLst>
            <pc:docMk/>
            <pc:sldMk cId="353586065" sldId="681"/>
            <ac:picMk id="10" creationId="{02444CD1-2F65-8314-94BD-3F7D06BE812A}"/>
          </ac:picMkLst>
        </pc:picChg>
        <pc:picChg chg="add mod">
          <ac:chgData name="Rong Zhang" userId="698e2586-2ca2-4e72-b4c9-59e9e6c4ed1e" providerId="ADAL" clId="{1A85E8D6-CEAA-4E08-970B-B4E6EB5E07D2}" dt="2024-03-28T16:06:21.818" v="3535" actId="1076"/>
          <ac:picMkLst>
            <pc:docMk/>
            <pc:sldMk cId="353586065" sldId="681"/>
            <ac:picMk id="11" creationId="{37E645E6-611F-BE50-A609-E6AC70D7A76A}"/>
          </ac:picMkLst>
        </pc:picChg>
        <pc:picChg chg="add mod">
          <ac:chgData name="Rong Zhang" userId="698e2586-2ca2-4e72-b4c9-59e9e6c4ed1e" providerId="ADAL" clId="{1A85E8D6-CEAA-4E08-970B-B4E6EB5E07D2}" dt="2024-03-28T16:06:56.931" v="3539" actId="1076"/>
          <ac:picMkLst>
            <pc:docMk/>
            <pc:sldMk cId="353586065" sldId="681"/>
            <ac:picMk id="12" creationId="{0A3B7347-4E12-0858-4498-F817C7560EAF}"/>
          </ac:picMkLst>
        </pc:picChg>
      </pc:sldChg>
      <pc:sldChg chg="addSp delSp modSp mod">
        <pc:chgData name="Rong Zhang" userId="698e2586-2ca2-4e72-b4c9-59e9e6c4ed1e" providerId="ADAL" clId="{1A85E8D6-CEAA-4E08-970B-B4E6EB5E07D2}" dt="2024-03-28T16:16:15.668" v="3611" actId="1076"/>
        <pc:sldMkLst>
          <pc:docMk/>
          <pc:sldMk cId="3016773848" sldId="682"/>
        </pc:sldMkLst>
        <pc:spChg chg="mod">
          <ac:chgData name="Rong Zhang" userId="698e2586-2ca2-4e72-b4c9-59e9e6c4ed1e" providerId="ADAL" clId="{1A85E8D6-CEAA-4E08-970B-B4E6EB5E07D2}" dt="2024-03-26T03:11:20.544" v="1478" actId="14100"/>
          <ac:spMkLst>
            <pc:docMk/>
            <pc:sldMk cId="3016773848" sldId="682"/>
            <ac:spMk id="12" creationId="{8642F30F-3F44-4F68-1208-4DE812D4F581}"/>
          </ac:spMkLst>
        </pc:spChg>
        <pc:picChg chg="add mod">
          <ac:chgData name="Rong Zhang" userId="698e2586-2ca2-4e72-b4c9-59e9e6c4ed1e" providerId="ADAL" clId="{1A85E8D6-CEAA-4E08-970B-B4E6EB5E07D2}" dt="2024-03-28T16:14:53.818" v="3597" actId="1076"/>
          <ac:picMkLst>
            <pc:docMk/>
            <pc:sldMk cId="3016773848" sldId="682"/>
            <ac:picMk id="3" creationId="{97FE9AC1-C4DD-D7B4-6D81-3204F14FD146}"/>
          </ac:picMkLst>
        </pc:picChg>
        <pc:picChg chg="del">
          <ac:chgData name="Rong Zhang" userId="698e2586-2ca2-4e72-b4c9-59e9e6c4ed1e" providerId="ADAL" clId="{1A85E8D6-CEAA-4E08-970B-B4E6EB5E07D2}" dt="2024-03-28T16:14:39.986" v="3594" actId="478"/>
          <ac:picMkLst>
            <pc:docMk/>
            <pc:sldMk cId="3016773848" sldId="682"/>
            <ac:picMk id="5" creationId="{4B40A125-B2AE-F7CE-608C-777A0F75F69E}"/>
          </ac:picMkLst>
        </pc:picChg>
        <pc:picChg chg="add mod">
          <ac:chgData name="Rong Zhang" userId="698e2586-2ca2-4e72-b4c9-59e9e6c4ed1e" providerId="ADAL" clId="{1A85E8D6-CEAA-4E08-970B-B4E6EB5E07D2}" dt="2024-03-28T16:15:22.890" v="3602" actId="1076"/>
          <ac:picMkLst>
            <pc:docMk/>
            <pc:sldMk cId="3016773848" sldId="682"/>
            <ac:picMk id="6" creationId="{C1B6BFF3-A988-419C-ACBD-DBD2809A0E7F}"/>
          </ac:picMkLst>
        </pc:picChg>
        <pc:picChg chg="add mod">
          <ac:chgData name="Rong Zhang" userId="698e2586-2ca2-4e72-b4c9-59e9e6c4ed1e" providerId="ADAL" clId="{1A85E8D6-CEAA-4E08-970B-B4E6EB5E07D2}" dt="2024-03-28T16:15:51.596" v="3606" actId="1076"/>
          <ac:picMkLst>
            <pc:docMk/>
            <pc:sldMk cId="3016773848" sldId="682"/>
            <ac:picMk id="7" creationId="{B7A222F5-6A7B-EB22-9C77-305BF49742A9}"/>
          </ac:picMkLst>
        </pc:picChg>
        <pc:picChg chg="add mod">
          <ac:chgData name="Rong Zhang" userId="698e2586-2ca2-4e72-b4c9-59e9e6c4ed1e" providerId="ADAL" clId="{1A85E8D6-CEAA-4E08-970B-B4E6EB5E07D2}" dt="2024-03-28T16:16:15.668" v="3611" actId="1076"/>
          <ac:picMkLst>
            <pc:docMk/>
            <pc:sldMk cId="3016773848" sldId="682"/>
            <ac:picMk id="8" creationId="{3986F8BE-81D2-119E-1EBD-FCB6575B2B61}"/>
          </ac:picMkLst>
        </pc:picChg>
        <pc:picChg chg="del">
          <ac:chgData name="Rong Zhang" userId="698e2586-2ca2-4e72-b4c9-59e9e6c4ed1e" providerId="ADAL" clId="{1A85E8D6-CEAA-4E08-970B-B4E6EB5E07D2}" dt="2024-03-28T16:15:03.282" v="3598" actId="478"/>
          <ac:picMkLst>
            <pc:docMk/>
            <pc:sldMk cId="3016773848" sldId="682"/>
            <ac:picMk id="9" creationId="{D0FB6A89-D3C8-39A6-67B7-7B3FB6B2A006}"/>
          </ac:picMkLst>
        </pc:picChg>
        <pc:picChg chg="del">
          <ac:chgData name="Rong Zhang" userId="698e2586-2ca2-4e72-b4c9-59e9e6c4ed1e" providerId="ADAL" clId="{1A85E8D6-CEAA-4E08-970B-B4E6EB5E07D2}" dt="2024-03-28T16:15:38.196" v="3603" actId="478"/>
          <ac:picMkLst>
            <pc:docMk/>
            <pc:sldMk cId="3016773848" sldId="682"/>
            <ac:picMk id="10" creationId="{4B6C9BA1-4A1C-B3CA-EA91-09ED4A736B5F}"/>
          </ac:picMkLst>
        </pc:picChg>
        <pc:picChg chg="del">
          <ac:chgData name="Rong Zhang" userId="698e2586-2ca2-4e72-b4c9-59e9e6c4ed1e" providerId="ADAL" clId="{1A85E8D6-CEAA-4E08-970B-B4E6EB5E07D2}" dt="2024-03-28T16:16:01.299" v="3607" actId="478"/>
          <ac:picMkLst>
            <pc:docMk/>
            <pc:sldMk cId="3016773848" sldId="682"/>
            <ac:picMk id="11" creationId="{85B4D9EB-A1A1-23E9-1F74-6A2290DFA00B}"/>
          </ac:picMkLst>
        </pc:picChg>
      </pc:sldChg>
      <pc:sldChg chg="addSp delSp modSp mod">
        <pc:chgData name="Rong Zhang" userId="698e2586-2ca2-4e72-b4c9-59e9e6c4ed1e" providerId="ADAL" clId="{1A85E8D6-CEAA-4E08-970B-B4E6EB5E07D2}" dt="2024-03-28T16:09:02.675" v="3557" actId="1076"/>
        <pc:sldMkLst>
          <pc:docMk/>
          <pc:sldMk cId="3158826063" sldId="683"/>
        </pc:sldMkLst>
        <pc:spChg chg="mod">
          <ac:chgData name="Rong Zhang" userId="698e2586-2ca2-4e72-b4c9-59e9e6c4ed1e" providerId="ADAL" clId="{1A85E8D6-CEAA-4E08-970B-B4E6EB5E07D2}" dt="2024-03-26T03:11:24.546" v="1479" actId="403"/>
          <ac:spMkLst>
            <pc:docMk/>
            <pc:sldMk cId="3158826063" sldId="683"/>
            <ac:spMk id="12" creationId="{E817A373-6E6C-4DAE-B94E-8891765B28B9}"/>
          </ac:spMkLst>
        </pc:spChg>
        <pc:picChg chg="add mod">
          <ac:chgData name="Rong Zhang" userId="698e2586-2ca2-4e72-b4c9-59e9e6c4ed1e" providerId="ADAL" clId="{1A85E8D6-CEAA-4E08-970B-B4E6EB5E07D2}" dt="2024-03-28T16:07:52.070" v="3543" actId="1076"/>
          <ac:picMkLst>
            <pc:docMk/>
            <pc:sldMk cId="3158826063" sldId="683"/>
            <ac:picMk id="3" creationId="{4ADB77F2-D1FA-08EA-F8CD-B8614AE5CCB5}"/>
          </ac:picMkLst>
        </pc:picChg>
        <pc:picChg chg="del">
          <ac:chgData name="Rong Zhang" userId="698e2586-2ca2-4e72-b4c9-59e9e6c4ed1e" providerId="ADAL" clId="{1A85E8D6-CEAA-4E08-970B-B4E6EB5E07D2}" dt="2024-03-28T16:07:42.964" v="3540" actId="478"/>
          <ac:picMkLst>
            <pc:docMk/>
            <pc:sldMk cId="3158826063" sldId="683"/>
            <ac:picMk id="5" creationId="{C28C059B-1A7D-BFEC-7D7B-6D72DF664633}"/>
          </ac:picMkLst>
        </pc:picChg>
        <pc:picChg chg="add mod">
          <ac:chgData name="Rong Zhang" userId="698e2586-2ca2-4e72-b4c9-59e9e6c4ed1e" providerId="ADAL" clId="{1A85E8D6-CEAA-4E08-970B-B4E6EB5E07D2}" dt="2024-03-28T16:08:13.875" v="3547" actId="1076"/>
          <ac:picMkLst>
            <pc:docMk/>
            <pc:sldMk cId="3158826063" sldId="683"/>
            <ac:picMk id="6" creationId="{E3375E8B-92CE-42E1-0A00-B75AE5B8B493}"/>
          </ac:picMkLst>
        </pc:picChg>
        <pc:picChg chg="add del">
          <ac:chgData name="Rong Zhang" userId="698e2586-2ca2-4e72-b4c9-59e9e6c4ed1e" providerId="ADAL" clId="{1A85E8D6-CEAA-4E08-970B-B4E6EB5E07D2}" dt="2024-03-28T16:08:24.916" v="3550" actId="478"/>
          <ac:picMkLst>
            <pc:docMk/>
            <pc:sldMk cId="3158826063" sldId="683"/>
            <ac:picMk id="7" creationId="{F13F91A7-ECE2-A16C-CB50-6CD17C775A41}"/>
          </ac:picMkLst>
        </pc:picChg>
        <pc:picChg chg="add mod">
          <ac:chgData name="Rong Zhang" userId="698e2586-2ca2-4e72-b4c9-59e9e6c4ed1e" providerId="ADAL" clId="{1A85E8D6-CEAA-4E08-970B-B4E6EB5E07D2}" dt="2024-03-28T16:08:41.107" v="3553" actId="1076"/>
          <ac:picMkLst>
            <pc:docMk/>
            <pc:sldMk cId="3158826063" sldId="683"/>
            <ac:picMk id="8" creationId="{FDFFAFDC-B529-1842-B8A6-AC3907576A67}"/>
          </ac:picMkLst>
        </pc:picChg>
        <pc:picChg chg="del">
          <ac:chgData name="Rong Zhang" userId="698e2586-2ca2-4e72-b4c9-59e9e6c4ed1e" providerId="ADAL" clId="{1A85E8D6-CEAA-4E08-970B-B4E6EB5E07D2}" dt="2024-03-28T16:08:05.315" v="3544" actId="478"/>
          <ac:picMkLst>
            <pc:docMk/>
            <pc:sldMk cId="3158826063" sldId="683"/>
            <ac:picMk id="9" creationId="{5BD4E081-1E33-2E66-DD50-EB1289C76E21}"/>
          </ac:picMkLst>
        </pc:picChg>
        <pc:picChg chg="del">
          <ac:chgData name="Rong Zhang" userId="698e2586-2ca2-4e72-b4c9-59e9e6c4ed1e" providerId="ADAL" clId="{1A85E8D6-CEAA-4E08-970B-B4E6EB5E07D2}" dt="2024-03-28T16:08:20.673" v="3548" actId="478"/>
          <ac:picMkLst>
            <pc:docMk/>
            <pc:sldMk cId="3158826063" sldId="683"/>
            <ac:picMk id="10" creationId="{2ADE9DF0-F77A-E5C7-B486-C2251A4965D6}"/>
          </ac:picMkLst>
        </pc:picChg>
        <pc:picChg chg="del">
          <ac:chgData name="Rong Zhang" userId="698e2586-2ca2-4e72-b4c9-59e9e6c4ed1e" providerId="ADAL" clId="{1A85E8D6-CEAA-4E08-970B-B4E6EB5E07D2}" dt="2024-03-28T16:08:52.866" v="3554" actId="478"/>
          <ac:picMkLst>
            <pc:docMk/>
            <pc:sldMk cId="3158826063" sldId="683"/>
            <ac:picMk id="11" creationId="{B45142DF-C656-D79A-79FF-62BF5397C3B3}"/>
          </ac:picMkLst>
        </pc:picChg>
        <pc:picChg chg="add mod">
          <ac:chgData name="Rong Zhang" userId="698e2586-2ca2-4e72-b4c9-59e9e6c4ed1e" providerId="ADAL" clId="{1A85E8D6-CEAA-4E08-970B-B4E6EB5E07D2}" dt="2024-03-28T16:09:02.675" v="3557" actId="1076"/>
          <ac:picMkLst>
            <pc:docMk/>
            <pc:sldMk cId="3158826063" sldId="683"/>
            <ac:picMk id="13" creationId="{9A06F578-C00E-7DBD-0152-99AEF94128F7}"/>
          </ac:picMkLst>
        </pc:picChg>
      </pc:sldChg>
      <pc:sldChg chg="addSp delSp modSp mod">
        <pc:chgData name="Rong Zhang" userId="698e2586-2ca2-4e72-b4c9-59e9e6c4ed1e" providerId="ADAL" clId="{1A85E8D6-CEAA-4E08-970B-B4E6EB5E07D2}" dt="2024-03-28T16:18:06.074" v="3628" actId="1076"/>
        <pc:sldMkLst>
          <pc:docMk/>
          <pc:sldMk cId="3620083920" sldId="684"/>
        </pc:sldMkLst>
        <pc:spChg chg="mod">
          <ac:chgData name="Rong Zhang" userId="698e2586-2ca2-4e72-b4c9-59e9e6c4ed1e" providerId="ADAL" clId="{1A85E8D6-CEAA-4E08-970B-B4E6EB5E07D2}" dt="2024-03-26T03:11:35.179" v="1481" actId="14100"/>
          <ac:spMkLst>
            <pc:docMk/>
            <pc:sldMk cId="3620083920" sldId="684"/>
            <ac:spMk id="12" creationId="{5D7036C3-CADD-79FF-3532-9ED504BB3445}"/>
          </ac:spMkLst>
        </pc:spChg>
        <pc:picChg chg="del">
          <ac:chgData name="Rong Zhang" userId="698e2586-2ca2-4e72-b4c9-59e9e6c4ed1e" providerId="ADAL" clId="{1A85E8D6-CEAA-4E08-970B-B4E6EB5E07D2}" dt="2024-03-28T16:16:47.747" v="3612" actId="478"/>
          <ac:picMkLst>
            <pc:docMk/>
            <pc:sldMk cId="3620083920" sldId="684"/>
            <ac:picMk id="3" creationId="{5B1471F3-29CE-F90D-E4A7-07157956D6F0}"/>
          </ac:picMkLst>
        </pc:picChg>
        <pc:picChg chg="add mod">
          <ac:chgData name="Rong Zhang" userId="698e2586-2ca2-4e72-b4c9-59e9e6c4ed1e" providerId="ADAL" clId="{1A85E8D6-CEAA-4E08-970B-B4E6EB5E07D2}" dt="2024-03-28T16:16:59.027" v="3615" actId="1076"/>
          <ac:picMkLst>
            <pc:docMk/>
            <pc:sldMk cId="3620083920" sldId="684"/>
            <ac:picMk id="5" creationId="{0BF41ECD-DE9D-82BD-FDD4-54E70B8C76B8}"/>
          </ac:picMkLst>
        </pc:picChg>
        <pc:picChg chg="del">
          <ac:chgData name="Rong Zhang" userId="698e2586-2ca2-4e72-b4c9-59e9e6c4ed1e" providerId="ADAL" clId="{1A85E8D6-CEAA-4E08-970B-B4E6EB5E07D2}" dt="2024-03-28T16:17:09.588" v="3616" actId="478"/>
          <ac:picMkLst>
            <pc:docMk/>
            <pc:sldMk cId="3620083920" sldId="684"/>
            <ac:picMk id="6" creationId="{EBDB9642-7E5D-70D0-7D4C-03970303A3D3}"/>
          </ac:picMkLst>
        </pc:picChg>
        <pc:picChg chg="del">
          <ac:chgData name="Rong Zhang" userId="698e2586-2ca2-4e72-b4c9-59e9e6c4ed1e" providerId="ADAL" clId="{1A85E8D6-CEAA-4E08-970B-B4E6EB5E07D2}" dt="2024-03-28T16:17:37.299" v="3621" actId="478"/>
          <ac:picMkLst>
            <pc:docMk/>
            <pc:sldMk cId="3620083920" sldId="684"/>
            <ac:picMk id="7" creationId="{BF34042A-7CC9-E925-51B7-D4CEEAD6641B}"/>
          </ac:picMkLst>
        </pc:picChg>
        <pc:picChg chg="add mod">
          <ac:chgData name="Rong Zhang" userId="698e2586-2ca2-4e72-b4c9-59e9e6c4ed1e" providerId="ADAL" clId="{1A85E8D6-CEAA-4E08-970B-B4E6EB5E07D2}" dt="2024-03-28T16:17:25.826" v="3620" actId="1076"/>
          <ac:picMkLst>
            <pc:docMk/>
            <pc:sldMk cId="3620083920" sldId="684"/>
            <ac:picMk id="8" creationId="{2C5AB320-FE48-7AC3-E172-387504CB0791}"/>
          </ac:picMkLst>
        </pc:picChg>
        <pc:picChg chg="add mod">
          <ac:chgData name="Rong Zhang" userId="698e2586-2ca2-4e72-b4c9-59e9e6c4ed1e" providerId="ADAL" clId="{1A85E8D6-CEAA-4E08-970B-B4E6EB5E07D2}" dt="2024-03-28T16:17:46.298" v="3624" actId="1076"/>
          <ac:picMkLst>
            <pc:docMk/>
            <pc:sldMk cId="3620083920" sldId="684"/>
            <ac:picMk id="9" creationId="{005A3C4F-26B6-339C-4340-758998414F83}"/>
          </ac:picMkLst>
        </pc:picChg>
        <pc:picChg chg="add mod">
          <ac:chgData name="Rong Zhang" userId="698e2586-2ca2-4e72-b4c9-59e9e6c4ed1e" providerId="ADAL" clId="{1A85E8D6-CEAA-4E08-970B-B4E6EB5E07D2}" dt="2024-03-28T16:18:06.074" v="3628" actId="1076"/>
          <ac:picMkLst>
            <pc:docMk/>
            <pc:sldMk cId="3620083920" sldId="684"/>
            <ac:picMk id="10" creationId="{333052F5-6D29-9469-B09A-0DA012BAA998}"/>
          </ac:picMkLst>
        </pc:picChg>
        <pc:picChg chg="del">
          <ac:chgData name="Rong Zhang" userId="698e2586-2ca2-4e72-b4c9-59e9e6c4ed1e" providerId="ADAL" clId="{1A85E8D6-CEAA-4E08-970B-B4E6EB5E07D2}" dt="2024-03-28T16:17:56.114" v="3625" actId="478"/>
          <ac:picMkLst>
            <pc:docMk/>
            <pc:sldMk cId="3620083920" sldId="684"/>
            <ac:picMk id="13" creationId="{52A48D69-B81E-A1EA-7A30-9B6DDC654FB4}"/>
          </ac:picMkLst>
        </pc:picChg>
      </pc:sldChg>
      <pc:sldChg chg="addSp delSp modSp mod">
        <pc:chgData name="Rong Zhang" userId="698e2586-2ca2-4e72-b4c9-59e9e6c4ed1e" providerId="ADAL" clId="{1A85E8D6-CEAA-4E08-970B-B4E6EB5E07D2}" dt="2024-03-28T16:11:32.313" v="3576" actId="1076"/>
        <pc:sldMkLst>
          <pc:docMk/>
          <pc:sldMk cId="749131163" sldId="685"/>
        </pc:sldMkLst>
        <pc:spChg chg="mod">
          <ac:chgData name="Rong Zhang" userId="698e2586-2ca2-4e72-b4c9-59e9e6c4ed1e" providerId="ADAL" clId="{1A85E8D6-CEAA-4E08-970B-B4E6EB5E07D2}" dt="2024-03-26T03:11:39.175" v="1482" actId="403"/>
          <ac:spMkLst>
            <pc:docMk/>
            <pc:sldMk cId="749131163" sldId="685"/>
            <ac:spMk id="14" creationId="{7518D469-6B5D-E8C9-43EC-EEB987DE248E}"/>
          </ac:spMkLst>
        </pc:spChg>
        <pc:picChg chg="add mod">
          <ac:chgData name="Rong Zhang" userId="698e2586-2ca2-4e72-b4c9-59e9e6c4ed1e" providerId="ADAL" clId="{1A85E8D6-CEAA-4E08-970B-B4E6EB5E07D2}" dt="2024-03-28T16:10:01.995" v="3562" actId="1076"/>
          <ac:picMkLst>
            <pc:docMk/>
            <pc:sldMk cId="749131163" sldId="685"/>
            <ac:picMk id="3" creationId="{B6B0F0EF-C729-890B-6327-1FBE62533C85}"/>
          </ac:picMkLst>
        </pc:picChg>
        <pc:picChg chg="add mod">
          <ac:chgData name="Rong Zhang" userId="698e2586-2ca2-4e72-b4c9-59e9e6c4ed1e" providerId="ADAL" clId="{1A85E8D6-CEAA-4E08-970B-B4E6EB5E07D2}" dt="2024-03-28T16:10:43.002" v="3568" actId="1076"/>
          <ac:picMkLst>
            <pc:docMk/>
            <pc:sldMk cId="749131163" sldId="685"/>
            <ac:picMk id="5" creationId="{75AF83FA-83E1-059A-5B5A-43EDA11A3E3E}"/>
          </ac:picMkLst>
        </pc:picChg>
        <pc:picChg chg="add mod">
          <ac:chgData name="Rong Zhang" userId="698e2586-2ca2-4e72-b4c9-59e9e6c4ed1e" providerId="ADAL" clId="{1A85E8D6-CEAA-4E08-970B-B4E6EB5E07D2}" dt="2024-03-28T16:11:06.614" v="3572" actId="1076"/>
          <ac:picMkLst>
            <pc:docMk/>
            <pc:sldMk cId="749131163" sldId="685"/>
            <ac:picMk id="6" creationId="{63AA80F6-D952-C145-C737-9CE8D61A41BE}"/>
          </ac:picMkLst>
        </pc:picChg>
        <pc:picChg chg="add mod">
          <ac:chgData name="Rong Zhang" userId="698e2586-2ca2-4e72-b4c9-59e9e6c4ed1e" providerId="ADAL" clId="{1A85E8D6-CEAA-4E08-970B-B4E6EB5E07D2}" dt="2024-03-28T16:11:32.313" v="3576" actId="1076"/>
          <ac:picMkLst>
            <pc:docMk/>
            <pc:sldMk cId="749131163" sldId="685"/>
            <ac:picMk id="7" creationId="{84797850-BF32-B9CF-1C0C-9081BBE7D934}"/>
          </ac:picMkLst>
        </pc:picChg>
        <pc:picChg chg="del">
          <ac:chgData name="Rong Zhang" userId="698e2586-2ca2-4e72-b4c9-59e9e6c4ed1e" providerId="ADAL" clId="{1A85E8D6-CEAA-4E08-970B-B4E6EB5E07D2}" dt="2024-03-28T16:10:15.843" v="3563" actId="478"/>
          <ac:picMkLst>
            <pc:docMk/>
            <pc:sldMk cId="749131163" sldId="685"/>
            <ac:picMk id="16" creationId="{81F8400C-886D-B213-49A9-A4D7458183C6}"/>
          </ac:picMkLst>
        </pc:picChg>
        <pc:picChg chg="del">
          <ac:chgData name="Rong Zhang" userId="698e2586-2ca2-4e72-b4c9-59e9e6c4ed1e" providerId="ADAL" clId="{1A85E8D6-CEAA-4E08-970B-B4E6EB5E07D2}" dt="2024-03-28T16:09:43.254" v="3558" actId="478"/>
          <ac:picMkLst>
            <pc:docMk/>
            <pc:sldMk cId="749131163" sldId="685"/>
            <ac:picMk id="17" creationId="{2E70CE6C-3FFA-29A4-137E-B2A9C97F78F3}"/>
          </ac:picMkLst>
        </pc:picChg>
        <pc:picChg chg="del">
          <ac:chgData name="Rong Zhang" userId="698e2586-2ca2-4e72-b4c9-59e9e6c4ed1e" providerId="ADAL" clId="{1A85E8D6-CEAA-4E08-970B-B4E6EB5E07D2}" dt="2024-03-28T16:10:54.406" v="3569" actId="478"/>
          <ac:picMkLst>
            <pc:docMk/>
            <pc:sldMk cId="749131163" sldId="685"/>
            <ac:picMk id="18" creationId="{3CF97EE0-178D-14A6-8098-5210B7F52695}"/>
          </ac:picMkLst>
        </pc:picChg>
        <pc:picChg chg="del">
          <ac:chgData name="Rong Zhang" userId="698e2586-2ca2-4e72-b4c9-59e9e6c4ed1e" providerId="ADAL" clId="{1A85E8D6-CEAA-4E08-970B-B4E6EB5E07D2}" dt="2024-03-28T16:11:24.453" v="3573" actId="478"/>
          <ac:picMkLst>
            <pc:docMk/>
            <pc:sldMk cId="749131163" sldId="685"/>
            <ac:picMk id="19" creationId="{22063FBB-6CA0-EFD1-68F9-2B4A70A71334}"/>
          </ac:picMkLst>
        </pc:picChg>
      </pc:sldChg>
      <pc:sldChg chg="addSp delSp modSp mod">
        <pc:chgData name="Rong Zhang" userId="698e2586-2ca2-4e72-b4c9-59e9e6c4ed1e" providerId="ADAL" clId="{1A85E8D6-CEAA-4E08-970B-B4E6EB5E07D2}" dt="2024-03-28T16:20:01.836" v="3644" actId="1076"/>
        <pc:sldMkLst>
          <pc:docMk/>
          <pc:sldMk cId="887915315" sldId="686"/>
        </pc:sldMkLst>
        <pc:spChg chg="mod">
          <ac:chgData name="Rong Zhang" userId="698e2586-2ca2-4e72-b4c9-59e9e6c4ed1e" providerId="ADAL" clId="{1A85E8D6-CEAA-4E08-970B-B4E6EB5E07D2}" dt="2024-03-26T03:11:50.207" v="1484" actId="14100"/>
          <ac:spMkLst>
            <pc:docMk/>
            <pc:sldMk cId="887915315" sldId="686"/>
            <ac:spMk id="11" creationId="{F59ADF4B-CA32-C24F-5C9B-AF3AF981D109}"/>
          </ac:spMkLst>
        </pc:spChg>
        <pc:picChg chg="add mod">
          <ac:chgData name="Rong Zhang" userId="698e2586-2ca2-4e72-b4c9-59e9e6c4ed1e" providerId="ADAL" clId="{1A85E8D6-CEAA-4E08-970B-B4E6EB5E07D2}" dt="2024-03-28T16:18:57.304" v="3632" actId="1076"/>
          <ac:picMkLst>
            <pc:docMk/>
            <pc:sldMk cId="887915315" sldId="686"/>
            <ac:picMk id="3" creationId="{0902789C-6F22-E3BF-6D3A-3E5D8201B736}"/>
          </ac:picMkLst>
        </pc:picChg>
        <pc:picChg chg="add mod">
          <ac:chgData name="Rong Zhang" userId="698e2586-2ca2-4e72-b4c9-59e9e6c4ed1e" providerId="ADAL" clId="{1A85E8D6-CEAA-4E08-970B-B4E6EB5E07D2}" dt="2024-03-28T16:19:20.545" v="3636" actId="1076"/>
          <ac:picMkLst>
            <pc:docMk/>
            <pc:sldMk cId="887915315" sldId="686"/>
            <ac:picMk id="5" creationId="{2DCE2ADE-8152-BB2D-B328-EEFCFAD3FF7C}"/>
          </ac:picMkLst>
        </pc:picChg>
        <pc:picChg chg="add mod">
          <ac:chgData name="Rong Zhang" userId="698e2586-2ca2-4e72-b4c9-59e9e6c4ed1e" providerId="ADAL" clId="{1A85E8D6-CEAA-4E08-970B-B4E6EB5E07D2}" dt="2024-03-28T16:19:42.970" v="3640" actId="1076"/>
          <ac:picMkLst>
            <pc:docMk/>
            <pc:sldMk cId="887915315" sldId="686"/>
            <ac:picMk id="6" creationId="{E1C545B1-C653-184F-9737-3F6C79FC9967}"/>
          </ac:picMkLst>
        </pc:picChg>
        <pc:picChg chg="add mod">
          <ac:chgData name="Rong Zhang" userId="698e2586-2ca2-4e72-b4c9-59e9e6c4ed1e" providerId="ADAL" clId="{1A85E8D6-CEAA-4E08-970B-B4E6EB5E07D2}" dt="2024-03-28T16:20:01.836" v="3644" actId="1076"/>
          <ac:picMkLst>
            <pc:docMk/>
            <pc:sldMk cId="887915315" sldId="686"/>
            <ac:picMk id="7" creationId="{07B96D6F-8039-0B16-B625-A43402D7A2DB}"/>
          </ac:picMkLst>
        </pc:picChg>
        <pc:picChg chg="del">
          <ac:chgData name="Rong Zhang" userId="698e2586-2ca2-4e72-b4c9-59e9e6c4ed1e" providerId="ADAL" clId="{1A85E8D6-CEAA-4E08-970B-B4E6EB5E07D2}" dt="2024-03-28T16:18:47.425" v="3629" actId="478"/>
          <ac:picMkLst>
            <pc:docMk/>
            <pc:sldMk cId="887915315" sldId="686"/>
            <ac:picMk id="14" creationId="{1DA99C7A-BC6C-F34C-B45A-61A332CEEA1A}"/>
          </ac:picMkLst>
        </pc:picChg>
        <pc:picChg chg="del">
          <ac:chgData name="Rong Zhang" userId="698e2586-2ca2-4e72-b4c9-59e9e6c4ed1e" providerId="ADAL" clId="{1A85E8D6-CEAA-4E08-970B-B4E6EB5E07D2}" dt="2024-03-28T16:19:09.473" v="3633" actId="478"/>
          <ac:picMkLst>
            <pc:docMk/>
            <pc:sldMk cId="887915315" sldId="686"/>
            <ac:picMk id="15" creationId="{CD714F41-325D-6DB9-F410-2775FD7E3FD2}"/>
          </ac:picMkLst>
        </pc:picChg>
        <pc:picChg chg="del">
          <ac:chgData name="Rong Zhang" userId="698e2586-2ca2-4e72-b4c9-59e9e6c4ed1e" providerId="ADAL" clId="{1A85E8D6-CEAA-4E08-970B-B4E6EB5E07D2}" dt="2024-03-28T16:19:33.507" v="3637" actId="478"/>
          <ac:picMkLst>
            <pc:docMk/>
            <pc:sldMk cId="887915315" sldId="686"/>
            <ac:picMk id="16" creationId="{25C27123-7F68-6E5C-F1D9-947BCE2EBA91}"/>
          </ac:picMkLst>
        </pc:picChg>
        <pc:picChg chg="del">
          <ac:chgData name="Rong Zhang" userId="698e2586-2ca2-4e72-b4c9-59e9e6c4ed1e" providerId="ADAL" clId="{1A85E8D6-CEAA-4E08-970B-B4E6EB5E07D2}" dt="2024-03-28T16:19:53.283" v="3641" actId="478"/>
          <ac:picMkLst>
            <pc:docMk/>
            <pc:sldMk cId="887915315" sldId="686"/>
            <ac:picMk id="17" creationId="{C81963B4-7C6F-8AD6-42A0-777C815E2183}"/>
          </ac:picMkLst>
        </pc:picChg>
      </pc:sldChg>
      <pc:sldChg chg="addSp delSp modSp mod ord">
        <pc:chgData name="Rong Zhang" userId="698e2586-2ca2-4e72-b4c9-59e9e6c4ed1e" providerId="ADAL" clId="{1A85E8D6-CEAA-4E08-970B-B4E6EB5E07D2}" dt="2024-03-28T16:41:23.393" v="3703" actId="1076"/>
        <pc:sldMkLst>
          <pc:docMk/>
          <pc:sldMk cId="1562030361" sldId="687"/>
        </pc:sldMkLst>
        <pc:graphicFrameChg chg="add mod">
          <ac:chgData name="Rong Zhang" userId="698e2586-2ca2-4e72-b4c9-59e9e6c4ed1e" providerId="ADAL" clId="{1A85E8D6-CEAA-4E08-970B-B4E6EB5E07D2}" dt="2024-03-28T16:20:48.529" v="3648"/>
          <ac:graphicFrameMkLst>
            <pc:docMk/>
            <pc:sldMk cId="1562030361" sldId="687"/>
            <ac:graphicFrameMk id="5" creationId="{CFBFC33C-48AE-C95D-C525-B9809BC96AE0}"/>
          </ac:graphicFrameMkLst>
        </pc:graphicFrameChg>
        <pc:picChg chg="del">
          <ac:chgData name="Rong Zhang" userId="698e2586-2ca2-4e72-b4c9-59e9e6c4ed1e" providerId="ADAL" clId="{1A85E8D6-CEAA-4E08-970B-B4E6EB5E07D2}" dt="2024-03-28T16:20:46.548" v="3645" actId="478"/>
          <ac:picMkLst>
            <pc:docMk/>
            <pc:sldMk cId="1562030361" sldId="687"/>
            <ac:picMk id="3" creationId="{4BF40432-4C89-CFB2-99D6-84F9C04D80FD}"/>
          </ac:picMkLst>
        </pc:picChg>
        <pc:picChg chg="add mod">
          <ac:chgData name="Rong Zhang" userId="698e2586-2ca2-4e72-b4c9-59e9e6c4ed1e" providerId="ADAL" clId="{1A85E8D6-CEAA-4E08-970B-B4E6EB5E07D2}" dt="2024-03-28T16:20:57.265" v="3651" actId="1076"/>
          <ac:picMkLst>
            <pc:docMk/>
            <pc:sldMk cId="1562030361" sldId="687"/>
            <ac:picMk id="6" creationId="{D71CF579-EF3B-7D49-9884-D8CFEAF1B45C}"/>
          </ac:picMkLst>
        </pc:picChg>
        <pc:picChg chg="add mod">
          <ac:chgData name="Rong Zhang" userId="698e2586-2ca2-4e72-b4c9-59e9e6c4ed1e" providerId="ADAL" clId="{1A85E8D6-CEAA-4E08-970B-B4E6EB5E07D2}" dt="2024-03-28T16:21:12.060" v="3655" actId="1076"/>
          <ac:picMkLst>
            <pc:docMk/>
            <pc:sldMk cId="1562030361" sldId="687"/>
            <ac:picMk id="7" creationId="{74217E4A-A9BD-4362-D43F-0689463884F2}"/>
          </ac:picMkLst>
        </pc:picChg>
        <pc:picChg chg="add mod">
          <ac:chgData name="Rong Zhang" userId="698e2586-2ca2-4e72-b4c9-59e9e6c4ed1e" providerId="ADAL" clId="{1A85E8D6-CEAA-4E08-970B-B4E6EB5E07D2}" dt="2024-03-28T16:41:23.393" v="3703" actId="1076"/>
          <ac:picMkLst>
            <pc:docMk/>
            <pc:sldMk cId="1562030361" sldId="687"/>
            <ac:picMk id="8" creationId="{1ED9E10D-06EF-2313-900A-F7464BE95486}"/>
          </ac:picMkLst>
        </pc:picChg>
        <pc:picChg chg="del">
          <ac:chgData name="Rong Zhang" userId="698e2586-2ca2-4e72-b4c9-59e9e6c4ed1e" providerId="ADAL" clId="{1A85E8D6-CEAA-4E08-970B-B4E6EB5E07D2}" dt="2024-03-28T16:21:03.395" v="3652" actId="478"/>
          <ac:picMkLst>
            <pc:docMk/>
            <pc:sldMk cId="1562030361" sldId="687"/>
            <ac:picMk id="12" creationId="{B10D37DF-34AF-221A-5092-56CFD641DE64}"/>
          </ac:picMkLst>
        </pc:picChg>
        <pc:picChg chg="del">
          <ac:chgData name="Rong Zhang" userId="698e2586-2ca2-4e72-b4c9-59e9e6c4ed1e" providerId="ADAL" clId="{1A85E8D6-CEAA-4E08-970B-B4E6EB5E07D2}" dt="2024-03-28T16:21:13.397" v="3656" actId="478"/>
          <ac:picMkLst>
            <pc:docMk/>
            <pc:sldMk cId="1562030361" sldId="687"/>
            <ac:picMk id="13" creationId="{0AF73AA5-9ECA-B537-2054-6926C63D40DF}"/>
          </ac:picMkLst>
        </pc:picChg>
      </pc:sldChg>
      <pc:sldChg chg="addSp delSp modSp add mod">
        <pc:chgData name="Rong Zhang" userId="698e2586-2ca2-4e72-b4c9-59e9e6c4ed1e" providerId="ADAL" clId="{1A85E8D6-CEAA-4E08-970B-B4E6EB5E07D2}" dt="2024-03-28T16:22:25.643" v="3660" actId="207"/>
        <pc:sldMkLst>
          <pc:docMk/>
          <pc:sldMk cId="1462651945" sldId="688"/>
        </pc:sldMkLst>
        <pc:spChg chg="del mod">
          <ac:chgData name="Rong Zhang" userId="698e2586-2ca2-4e72-b4c9-59e9e6c4ed1e" providerId="ADAL" clId="{1A85E8D6-CEAA-4E08-970B-B4E6EB5E07D2}" dt="2024-03-26T01:50:39.421" v="11" actId="478"/>
          <ac:spMkLst>
            <pc:docMk/>
            <pc:sldMk cId="1462651945" sldId="688"/>
            <ac:spMk id="2" creationId="{00000000-0000-0000-0000-000000000000}"/>
          </ac:spMkLst>
        </pc:spChg>
        <pc:spChg chg="del">
          <ac:chgData name="Rong Zhang" userId="698e2586-2ca2-4e72-b4c9-59e9e6c4ed1e" providerId="ADAL" clId="{1A85E8D6-CEAA-4E08-970B-B4E6EB5E07D2}" dt="2024-03-26T01:49:35.859" v="1" actId="478"/>
          <ac:spMkLst>
            <pc:docMk/>
            <pc:sldMk cId="1462651945" sldId="688"/>
            <ac:spMk id="3" creationId="{00000000-0000-0000-0000-000000000000}"/>
          </ac:spMkLst>
        </pc:spChg>
        <pc:spChg chg="add del mod">
          <ac:chgData name="Rong Zhang" userId="698e2586-2ca2-4e72-b4c9-59e9e6c4ed1e" providerId="ADAL" clId="{1A85E8D6-CEAA-4E08-970B-B4E6EB5E07D2}" dt="2024-03-26T01:49:37.918" v="2" actId="478"/>
          <ac:spMkLst>
            <pc:docMk/>
            <pc:sldMk cId="1462651945" sldId="688"/>
            <ac:spMk id="6" creationId="{6920BB74-9DD5-5291-3FC8-83BF407FD0FD}"/>
          </ac:spMkLst>
        </pc:spChg>
        <pc:spChg chg="add del mod">
          <ac:chgData name="Rong Zhang" userId="698e2586-2ca2-4e72-b4c9-59e9e6c4ed1e" providerId="ADAL" clId="{1A85E8D6-CEAA-4E08-970B-B4E6EB5E07D2}" dt="2024-03-26T01:49:39.949" v="4"/>
          <ac:spMkLst>
            <pc:docMk/>
            <pc:sldMk cId="1462651945" sldId="688"/>
            <ac:spMk id="7" creationId="{C4B53FE2-0277-51D3-2F3A-48239815F82D}"/>
          </ac:spMkLst>
        </pc:spChg>
        <pc:spChg chg="add mod">
          <ac:chgData name="Rong Zhang" userId="698e2586-2ca2-4e72-b4c9-59e9e6c4ed1e" providerId="ADAL" clId="{1A85E8D6-CEAA-4E08-970B-B4E6EB5E07D2}" dt="2024-03-28T16:22:25.643" v="3660" actId="207"/>
          <ac:spMkLst>
            <pc:docMk/>
            <pc:sldMk cId="1462651945" sldId="688"/>
            <ac:spMk id="9" creationId="{C651A277-B241-F343-21D6-DB90FA3E1D8D}"/>
          </ac:spMkLst>
        </pc:spChg>
        <pc:spChg chg="add mod">
          <ac:chgData name="Rong Zhang" userId="698e2586-2ca2-4e72-b4c9-59e9e6c4ed1e" providerId="ADAL" clId="{1A85E8D6-CEAA-4E08-970B-B4E6EB5E07D2}" dt="2024-03-26T01:58:02.338" v="91" actId="404"/>
          <ac:spMkLst>
            <pc:docMk/>
            <pc:sldMk cId="1462651945" sldId="688"/>
            <ac:spMk id="10" creationId="{6115B3D3-5021-0028-0066-0D4FE3B4A635}"/>
          </ac:spMkLst>
        </pc:spChg>
        <pc:picChg chg="add del">
          <ac:chgData name="Rong Zhang" userId="698e2586-2ca2-4e72-b4c9-59e9e6c4ed1e" providerId="ADAL" clId="{1A85E8D6-CEAA-4E08-970B-B4E6EB5E07D2}" dt="2024-03-26T01:50:11.714" v="6" actId="478"/>
          <ac:picMkLst>
            <pc:docMk/>
            <pc:sldMk cId="1462651945" sldId="688"/>
            <ac:picMk id="8" creationId="{307828E2-B376-5347-3850-D044A0075213}"/>
          </ac:picMkLst>
        </pc:picChg>
      </pc:sldChg>
      <pc:sldChg chg="addSp delSp modSp add mod">
        <pc:chgData name="Rong Zhang" userId="698e2586-2ca2-4e72-b4c9-59e9e6c4ed1e" providerId="ADAL" clId="{1A85E8D6-CEAA-4E08-970B-B4E6EB5E07D2}" dt="2024-03-28T16:22:29.849" v="3661" actId="207"/>
        <pc:sldMkLst>
          <pc:docMk/>
          <pc:sldMk cId="1412091665" sldId="689"/>
        </pc:sldMkLst>
        <pc:spChg chg="add mod">
          <ac:chgData name="Rong Zhang" userId="698e2586-2ca2-4e72-b4c9-59e9e6c4ed1e" providerId="ADAL" clId="{1A85E8D6-CEAA-4E08-970B-B4E6EB5E07D2}" dt="2024-03-28T16:22:29.849" v="3661" actId="207"/>
          <ac:spMkLst>
            <pc:docMk/>
            <pc:sldMk cId="1412091665" sldId="689"/>
            <ac:spMk id="2" creationId="{2B75189B-D664-8DBF-97D3-EE95C8148B00}"/>
          </ac:spMkLst>
        </pc:spChg>
        <pc:spChg chg="add mod">
          <ac:chgData name="Rong Zhang" userId="698e2586-2ca2-4e72-b4c9-59e9e6c4ed1e" providerId="ADAL" clId="{1A85E8D6-CEAA-4E08-970B-B4E6EB5E07D2}" dt="2024-03-26T01:56:09.817" v="69" actId="1076"/>
          <ac:spMkLst>
            <pc:docMk/>
            <pc:sldMk cId="1412091665" sldId="689"/>
            <ac:spMk id="3" creationId="{9FFB55B2-664E-F83F-1E18-C2B68106F091}"/>
          </ac:spMkLst>
        </pc:spChg>
        <pc:spChg chg="del">
          <ac:chgData name="Rong Zhang" userId="698e2586-2ca2-4e72-b4c9-59e9e6c4ed1e" providerId="ADAL" clId="{1A85E8D6-CEAA-4E08-970B-B4E6EB5E07D2}" dt="2024-03-26T01:52:51.316" v="14" actId="478"/>
          <ac:spMkLst>
            <pc:docMk/>
            <pc:sldMk cId="1412091665" sldId="689"/>
            <ac:spMk id="9" creationId="{C651A277-B241-F343-21D6-DB90FA3E1D8D}"/>
          </ac:spMkLst>
        </pc:spChg>
      </pc:sldChg>
      <pc:sldChg chg="addSp delSp modSp add mod">
        <pc:chgData name="Rong Zhang" userId="698e2586-2ca2-4e72-b4c9-59e9e6c4ed1e" providerId="ADAL" clId="{1A85E8D6-CEAA-4E08-970B-B4E6EB5E07D2}" dt="2024-03-28T16:22:34.237" v="3662" actId="207"/>
        <pc:sldMkLst>
          <pc:docMk/>
          <pc:sldMk cId="2449431995" sldId="690"/>
        </pc:sldMkLst>
        <pc:spChg chg="del">
          <ac:chgData name="Rong Zhang" userId="698e2586-2ca2-4e72-b4c9-59e9e6c4ed1e" providerId="ADAL" clId="{1A85E8D6-CEAA-4E08-970B-B4E6EB5E07D2}" dt="2024-03-26T01:53:37.175" v="18" actId="478"/>
          <ac:spMkLst>
            <pc:docMk/>
            <pc:sldMk cId="2449431995" sldId="690"/>
            <ac:spMk id="2" creationId="{2B75189B-D664-8DBF-97D3-EE95C8148B00}"/>
          </ac:spMkLst>
        </pc:spChg>
        <pc:spChg chg="add del mod">
          <ac:chgData name="Rong Zhang" userId="698e2586-2ca2-4e72-b4c9-59e9e6c4ed1e" providerId="ADAL" clId="{1A85E8D6-CEAA-4E08-970B-B4E6EB5E07D2}" dt="2024-03-26T02:00:22.272" v="92" actId="478"/>
          <ac:spMkLst>
            <pc:docMk/>
            <pc:sldMk cId="2449431995" sldId="690"/>
            <ac:spMk id="3" creationId="{1A601FBD-65DF-AB23-B17C-A407BA113B8B}"/>
          </ac:spMkLst>
        </pc:spChg>
        <pc:spChg chg="add mod">
          <ac:chgData name="Rong Zhang" userId="698e2586-2ca2-4e72-b4c9-59e9e6c4ed1e" providerId="ADAL" clId="{1A85E8D6-CEAA-4E08-970B-B4E6EB5E07D2}" dt="2024-03-26T01:56:16.790" v="74" actId="20577"/>
          <ac:spMkLst>
            <pc:docMk/>
            <pc:sldMk cId="2449431995" sldId="690"/>
            <ac:spMk id="5" creationId="{81AF2534-716F-CF15-AECD-3FCA3CAD0CC2}"/>
          </ac:spMkLst>
        </pc:spChg>
        <pc:spChg chg="add mod">
          <ac:chgData name="Rong Zhang" userId="698e2586-2ca2-4e72-b4c9-59e9e6c4ed1e" providerId="ADAL" clId="{1A85E8D6-CEAA-4E08-970B-B4E6EB5E07D2}" dt="2024-03-28T16:22:34.237" v="3662" actId="207"/>
          <ac:spMkLst>
            <pc:docMk/>
            <pc:sldMk cId="2449431995" sldId="690"/>
            <ac:spMk id="6" creationId="{FEAC6859-99BF-7A0A-8A74-24FCAA83F7D4}"/>
          </ac:spMkLst>
        </pc:spChg>
      </pc:sldChg>
      <pc:sldChg chg="addSp delSp modSp add mod">
        <pc:chgData name="Rong Zhang" userId="698e2586-2ca2-4e72-b4c9-59e9e6c4ed1e" providerId="ADAL" clId="{1A85E8D6-CEAA-4E08-970B-B4E6EB5E07D2}" dt="2024-03-28T16:22:37.895" v="3663" actId="207"/>
        <pc:sldMkLst>
          <pc:docMk/>
          <pc:sldMk cId="3071331256" sldId="691"/>
        </pc:sldMkLst>
        <pc:spChg chg="add mod">
          <ac:chgData name="Rong Zhang" userId="698e2586-2ca2-4e72-b4c9-59e9e6c4ed1e" providerId="ADAL" clId="{1A85E8D6-CEAA-4E08-970B-B4E6EB5E07D2}" dt="2024-03-28T16:22:37.895" v="3663" actId="207"/>
          <ac:spMkLst>
            <pc:docMk/>
            <pc:sldMk cId="3071331256" sldId="691"/>
            <ac:spMk id="2" creationId="{4C117DF4-9111-702E-0ED6-C2A468AD617B}"/>
          </ac:spMkLst>
        </pc:spChg>
        <pc:spChg chg="del">
          <ac:chgData name="Rong Zhang" userId="698e2586-2ca2-4e72-b4c9-59e9e6c4ed1e" providerId="ADAL" clId="{1A85E8D6-CEAA-4E08-970B-B4E6EB5E07D2}" dt="2024-03-26T01:54:28.166" v="22" actId="478"/>
          <ac:spMkLst>
            <pc:docMk/>
            <pc:sldMk cId="3071331256" sldId="691"/>
            <ac:spMk id="3" creationId="{1A601FBD-65DF-AB23-B17C-A407BA113B8B}"/>
          </ac:spMkLst>
        </pc:spChg>
        <pc:spChg chg="add mod">
          <ac:chgData name="Rong Zhang" userId="698e2586-2ca2-4e72-b4c9-59e9e6c4ed1e" providerId="ADAL" clId="{1A85E8D6-CEAA-4E08-970B-B4E6EB5E07D2}" dt="2024-03-26T01:56:43.815" v="84" actId="20577"/>
          <ac:spMkLst>
            <pc:docMk/>
            <pc:sldMk cId="3071331256" sldId="691"/>
            <ac:spMk id="5" creationId="{D1968CF8-ED3A-DE0B-58FC-9BAD6E01B9EE}"/>
          </ac:spMkLst>
        </pc:spChg>
      </pc:sldChg>
      <pc:sldChg chg="addSp delSp modSp add mod">
        <pc:chgData name="Rong Zhang" userId="698e2586-2ca2-4e72-b4c9-59e9e6c4ed1e" providerId="ADAL" clId="{1A85E8D6-CEAA-4E08-970B-B4E6EB5E07D2}" dt="2024-03-27T01:49:53.665" v="3462" actId="20577"/>
        <pc:sldMkLst>
          <pc:docMk/>
          <pc:sldMk cId="3353785618" sldId="692"/>
        </pc:sldMkLst>
        <pc:spChg chg="mod">
          <ac:chgData name="Rong Zhang" userId="698e2586-2ca2-4e72-b4c9-59e9e6c4ed1e" providerId="ADAL" clId="{1A85E8D6-CEAA-4E08-970B-B4E6EB5E07D2}" dt="2024-03-26T02:03:12.860" v="112" actId="20577"/>
          <ac:spMkLst>
            <pc:docMk/>
            <pc:sldMk cId="3353785618" sldId="692"/>
            <ac:spMk id="2" creationId="{00000000-0000-0000-0000-000000000000}"/>
          </ac:spMkLst>
        </pc:spChg>
        <pc:spChg chg="mod">
          <ac:chgData name="Rong Zhang" userId="698e2586-2ca2-4e72-b4c9-59e9e6c4ed1e" providerId="ADAL" clId="{1A85E8D6-CEAA-4E08-970B-B4E6EB5E07D2}" dt="2024-03-27T01:49:53.665" v="3462" actId="20577"/>
          <ac:spMkLst>
            <pc:docMk/>
            <pc:sldMk cId="3353785618" sldId="692"/>
            <ac:spMk id="3" creationId="{00000000-0000-0000-0000-000000000000}"/>
          </ac:spMkLst>
        </pc:spChg>
        <pc:graphicFrameChg chg="add del mod modGraphic">
          <ac:chgData name="Rong Zhang" userId="698e2586-2ca2-4e72-b4c9-59e9e6c4ed1e" providerId="ADAL" clId="{1A85E8D6-CEAA-4E08-970B-B4E6EB5E07D2}" dt="2024-03-26T02:22:55.975" v="637" actId="21"/>
          <ac:graphicFrameMkLst>
            <pc:docMk/>
            <pc:sldMk cId="3353785618" sldId="692"/>
            <ac:graphicFrameMk id="6" creationId="{D49EB606-CB70-037F-D8E6-310AD26E7E94}"/>
          </ac:graphicFrameMkLst>
        </pc:graphicFrameChg>
        <pc:picChg chg="del">
          <ac:chgData name="Rong Zhang" userId="698e2586-2ca2-4e72-b4c9-59e9e6c4ed1e" providerId="ADAL" clId="{1A85E8D6-CEAA-4E08-970B-B4E6EB5E07D2}" dt="2024-03-26T02:03:15.296" v="113" actId="478"/>
          <ac:picMkLst>
            <pc:docMk/>
            <pc:sldMk cId="3353785618" sldId="692"/>
            <ac:picMk id="5" creationId="{8146A8AB-A91B-41E3-0C53-DA16E4730989}"/>
          </ac:picMkLst>
        </pc:picChg>
      </pc:sldChg>
      <pc:sldChg chg="addSp delSp modSp add mod">
        <pc:chgData name="Rong Zhang" userId="698e2586-2ca2-4e72-b4c9-59e9e6c4ed1e" providerId="ADAL" clId="{1A85E8D6-CEAA-4E08-970B-B4E6EB5E07D2}" dt="2024-03-26T18:37:06.039" v="2966" actId="1076"/>
        <pc:sldMkLst>
          <pc:docMk/>
          <pc:sldMk cId="3533833888" sldId="693"/>
        </pc:sldMkLst>
        <pc:spChg chg="mod">
          <ac:chgData name="Rong Zhang" userId="698e2586-2ca2-4e72-b4c9-59e9e6c4ed1e" providerId="ADAL" clId="{1A85E8D6-CEAA-4E08-970B-B4E6EB5E07D2}" dt="2024-03-26T18:37:02.179" v="2965" actId="20577"/>
          <ac:spMkLst>
            <pc:docMk/>
            <pc:sldMk cId="3533833888" sldId="693"/>
            <ac:spMk id="3" creationId="{00000000-0000-0000-0000-000000000000}"/>
          </ac:spMkLst>
        </pc:spChg>
        <pc:graphicFrameChg chg="add mod modGraphic">
          <ac:chgData name="Rong Zhang" userId="698e2586-2ca2-4e72-b4c9-59e9e6c4ed1e" providerId="ADAL" clId="{1A85E8D6-CEAA-4E08-970B-B4E6EB5E07D2}" dt="2024-03-26T18:37:06.039" v="2966" actId="1076"/>
          <ac:graphicFrameMkLst>
            <pc:docMk/>
            <pc:sldMk cId="3533833888" sldId="693"/>
            <ac:graphicFrameMk id="6" creationId="{ABF608A4-59A2-51EF-FE99-6B0E41613945}"/>
          </ac:graphicFrameMkLst>
        </pc:graphicFrameChg>
        <pc:picChg chg="del">
          <ac:chgData name="Rong Zhang" userId="698e2586-2ca2-4e72-b4c9-59e9e6c4ed1e" providerId="ADAL" clId="{1A85E8D6-CEAA-4E08-970B-B4E6EB5E07D2}" dt="2024-03-26T02:22:48.408" v="635" actId="478"/>
          <ac:picMkLst>
            <pc:docMk/>
            <pc:sldMk cId="3533833888" sldId="693"/>
            <ac:picMk id="5" creationId="{8146A8AB-A91B-41E3-0C53-DA16E4730989}"/>
          </ac:picMkLst>
        </pc:picChg>
      </pc:sldChg>
      <pc:sldChg chg="addSp delSp modSp add mod ord">
        <pc:chgData name="Rong Zhang" userId="698e2586-2ca2-4e72-b4c9-59e9e6c4ed1e" providerId="ADAL" clId="{1A85E8D6-CEAA-4E08-970B-B4E6EB5E07D2}" dt="2024-03-28T16:23:56.162" v="3678" actId="1076"/>
        <pc:sldMkLst>
          <pc:docMk/>
          <pc:sldMk cId="2839299370" sldId="694"/>
        </pc:sldMkLst>
        <pc:spChg chg="mod">
          <ac:chgData name="Rong Zhang" userId="698e2586-2ca2-4e72-b4c9-59e9e6c4ed1e" providerId="ADAL" clId="{1A85E8D6-CEAA-4E08-970B-B4E6EB5E07D2}" dt="2024-03-26T18:10:05.164" v="1658" actId="20577"/>
          <ac:spMkLst>
            <pc:docMk/>
            <pc:sldMk cId="2839299370" sldId="694"/>
            <ac:spMk id="2" creationId="{00000000-0000-0000-0000-000000000000}"/>
          </ac:spMkLst>
        </pc:spChg>
        <pc:graphicFrameChg chg="add mod">
          <ac:chgData name="Rong Zhang" userId="698e2586-2ca2-4e72-b4c9-59e9e6c4ed1e" providerId="ADAL" clId="{1A85E8D6-CEAA-4E08-970B-B4E6EB5E07D2}" dt="2024-03-26T18:08:44.541" v="1631"/>
          <ac:graphicFrameMkLst>
            <pc:docMk/>
            <pc:sldMk cId="2839299370" sldId="694"/>
            <ac:graphicFrameMk id="5" creationId="{EE902188-4A0F-D6B4-D60A-CA9E55C628BF}"/>
          </ac:graphicFrameMkLst>
        </pc:graphicFrameChg>
        <pc:picChg chg="del">
          <ac:chgData name="Rong Zhang" userId="698e2586-2ca2-4e72-b4c9-59e9e6c4ed1e" providerId="ADAL" clId="{1A85E8D6-CEAA-4E08-970B-B4E6EB5E07D2}" dt="2024-03-26T18:08:39.239" v="1628" actId="478"/>
          <ac:picMkLst>
            <pc:docMk/>
            <pc:sldMk cId="2839299370" sldId="694"/>
            <ac:picMk id="3" creationId="{4BF40432-4C89-CFB2-99D6-84F9C04D80FD}"/>
          </ac:picMkLst>
        </pc:picChg>
        <pc:picChg chg="add del mod">
          <ac:chgData name="Rong Zhang" userId="698e2586-2ca2-4e72-b4c9-59e9e6c4ed1e" providerId="ADAL" clId="{1A85E8D6-CEAA-4E08-970B-B4E6EB5E07D2}" dt="2024-03-28T16:23:04.533" v="3664" actId="478"/>
          <ac:picMkLst>
            <pc:docMk/>
            <pc:sldMk cId="2839299370" sldId="694"/>
            <ac:picMk id="3" creationId="{83738C3E-F0BC-0E2C-9495-95694FAA2E73}"/>
          </ac:picMkLst>
        </pc:picChg>
        <pc:picChg chg="add del mod">
          <ac:chgData name="Rong Zhang" userId="698e2586-2ca2-4e72-b4c9-59e9e6c4ed1e" providerId="ADAL" clId="{1A85E8D6-CEAA-4E08-970B-B4E6EB5E07D2}" dt="2024-03-28T16:23:37.048" v="3674" actId="478"/>
          <ac:picMkLst>
            <pc:docMk/>
            <pc:sldMk cId="2839299370" sldId="694"/>
            <ac:picMk id="5" creationId="{A54D8CB8-BFF2-039D-15C7-53FB3CA91513}"/>
          </ac:picMkLst>
        </pc:picChg>
        <pc:picChg chg="add del mod">
          <ac:chgData name="Rong Zhang" userId="698e2586-2ca2-4e72-b4c9-59e9e6c4ed1e" providerId="ADAL" clId="{1A85E8D6-CEAA-4E08-970B-B4E6EB5E07D2}" dt="2024-03-26T21:51:27.863" v="3394" actId="478"/>
          <ac:picMkLst>
            <pc:docMk/>
            <pc:sldMk cId="2839299370" sldId="694"/>
            <ac:picMk id="6" creationId="{6045250A-F56E-76C6-DDEF-77606B9E0EF6}"/>
          </ac:picMkLst>
        </pc:picChg>
        <pc:picChg chg="add mod">
          <ac:chgData name="Rong Zhang" userId="698e2586-2ca2-4e72-b4c9-59e9e6c4ed1e" providerId="ADAL" clId="{1A85E8D6-CEAA-4E08-970B-B4E6EB5E07D2}" dt="2024-03-28T16:23:33.194" v="3673" actId="1076"/>
          <ac:picMkLst>
            <pc:docMk/>
            <pc:sldMk cId="2839299370" sldId="694"/>
            <ac:picMk id="6" creationId="{73582A0B-DA95-0727-FCD9-56335EFF9D53}"/>
          </ac:picMkLst>
        </pc:picChg>
        <pc:picChg chg="add del mod">
          <ac:chgData name="Rong Zhang" userId="698e2586-2ca2-4e72-b4c9-59e9e6c4ed1e" providerId="ADAL" clId="{1A85E8D6-CEAA-4E08-970B-B4E6EB5E07D2}" dt="2024-03-26T21:51:54.116" v="3402" actId="478"/>
          <ac:picMkLst>
            <pc:docMk/>
            <pc:sldMk cId="2839299370" sldId="694"/>
            <ac:picMk id="7" creationId="{377E58E8-EA52-E420-3211-4A74D5348E4C}"/>
          </ac:picMkLst>
        </pc:picChg>
        <pc:picChg chg="add mod">
          <ac:chgData name="Rong Zhang" userId="698e2586-2ca2-4e72-b4c9-59e9e6c4ed1e" providerId="ADAL" clId="{1A85E8D6-CEAA-4E08-970B-B4E6EB5E07D2}" dt="2024-03-28T16:23:56.162" v="3678" actId="1076"/>
          <ac:picMkLst>
            <pc:docMk/>
            <pc:sldMk cId="2839299370" sldId="694"/>
            <ac:picMk id="7" creationId="{8CBBEF7E-A865-6B0B-8209-5C1AC1D5D06E}"/>
          </ac:picMkLst>
        </pc:picChg>
        <pc:picChg chg="del">
          <ac:chgData name="Rong Zhang" userId="698e2586-2ca2-4e72-b4c9-59e9e6c4ed1e" providerId="ADAL" clId="{1A85E8D6-CEAA-4E08-970B-B4E6EB5E07D2}" dt="2024-03-26T18:08:39.239" v="1628" actId="478"/>
          <ac:picMkLst>
            <pc:docMk/>
            <pc:sldMk cId="2839299370" sldId="694"/>
            <ac:picMk id="12" creationId="{B10D37DF-34AF-221A-5092-56CFD641DE64}"/>
          </ac:picMkLst>
        </pc:picChg>
        <pc:picChg chg="del">
          <ac:chgData name="Rong Zhang" userId="698e2586-2ca2-4e72-b4c9-59e9e6c4ed1e" providerId="ADAL" clId="{1A85E8D6-CEAA-4E08-970B-B4E6EB5E07D2}" dt="2024-03-26T18:08:39.239" v="1628" actId="478"/>
          <ac:picMkLst>
            <pc:docMk/>
            <pc:sldMk cId="2839299370" sldId="694"/>
            <ac:picMk id="13" creationId="{0AF73AA5-9ECA-B537-2054-6926C63D40DF}"/>
          </ac:picMkLst>
        </pc:picChg>
      </pc:sldChg>
      <pc:sldChg chg="delSp modSp add del mod ord">
        <pc:chgData name="Rong Zhang" userId="698e2586-2ca2-4e72-b4c9-59e9e6c4ed1e" providerId="ADAL" clId="{1A85E8D6-CEAA-4E08-970B-B4E6EB5E07D2}" dt="2024-03-27T00:04:18.987" v="3422" actId="47"/>
        <pc:sldMkLst>
          <pc:docMk/>
          <pc:sldMk cId="3788560574" sldId="695"/>
        </pc:sldMkLst>
        <pc:spChg chg="mod">
          <ac:chgData name="Rong Zhang" userId="698e2586-2ca2-4e72-b4c9-59e9e6c4ed1e" providerId="ADAL" clId="{1A85E8D6-CEAA-4E08-970B-B4E6EB5E07D2}" dt="2024-03-26T18:10:34.497" v="1671" actId="20577"/>
          <ac:spMkLst>
            <pc:docMk/>
            <pc:sldMk cId="3788560574" sldId="695"/>
            <ac:spMk id="2" creationId="{00000000-0000-0000-0000-000000000000}"/>
          </ac:spMkLst>
        </pc:spChg>
        <pc:spChg chg="del mod">
          <ac:chgData name="Rong Zhang" userId="698e2586-2ca2-4e72-b4c9-59e9e6c4ed1e" providerId="ADAL" clId="{1A85E8D6-CEAA-4E08-970B-B4E6EB5E07D2}" dt="2024-03-26T18:10:47.963" v="1674" actId="478"/>
          <ac:spMkLst>
            <pc:docMk/>
            <pc:sldMk cId="3788560574" sldId="695"/>
            <ac:spMk id="3" creationId="{00000000-0000-0000-0000-000000000000}"/>
          </ac:spMkLst>
        </pc:spChg>
      </pc:sldChg>
      <pc:sldChg chg="addSp delSp modSp add mod ord">
        <pc:chgData name="Rong Zhang" userId="698e2586-2ca2-4e72-b4c9-59e9e6c4ed1e" providerId="ADAL" clId="{1A85E8D6-CEAA-4E08-970B-B4E6EB5E07D2}" dt="2024-03-28T16:25:40.722" v="3694" actId="1076"/>
        <pc:sldMkLst>
          <pc:docMk/>
          <pc:sldMk cId="3997139579" sldId="696"/>
        </pc:sldMkLst>
        <pc:spChg chg="mod">
          <ac:chgData name="Rong Zhang" userId="698e2586-2ca2-4e72-b4c9-59e9e6c4ed1e" providerId="ADAL" clId="{1A85E8D6-CEAA-4E08-970B-B4E6EB5E07D2}" dt="2024-03-26T21:55:06.666" v="3417" actId="20577"/>
          <ac:spMkLst>
            <pc:docMk/>
            <pc:sldMk cId="3997139579" sldId="696"/>
            <ac:spMk id="2" creationId="{00000000-0000-0000-0000-000000000000}"/>
          </ac:spMkLst>
        </pc:spChg>
        <pc:picChg chg="del">
          <ac:chgData name="Rong Zhang" userId="698e2586-2ca2-4e72-b4c9-59e9e6c4ed1e" providerId="ADAL" clId="{1A85E8D6-CEAA-4E08-970B-B4E6EB5E07D2}" dt="2024-03-26T21:54:28.437" v="3407" actId="478"/>
          <ac:picMkLst>
            <pc:docMk/>
            <pc:sldMk cId="3997139579" sldId="696"/>
            <ac:picMk id="3" creationId="{83738C3E-F0BC-0E2C-9495-95694FAA2E73}"/>
          </ac:picMkLst>
        </pc:picChg>
        <pc:picChg chg="add mod">
          <ac:chgData name="Rong Zhang" userId="698e2586-2ca2-4e72-b4c9-59e9e6c4ed1e" providerId="ADAL" clId="{1A85E8D6-CEAA-4E08-970B-B4E6EB5E07D2}" dt="2024-03-28T16:25:25.442" v="3690" actId="1076"/>
          <ac:picMkLst>
            <pc:docMk/>
            <pc:sldMk cId="3997139579" sldId="696"/>
            <ac:picMk id="3" creationId="{EEB4CBF4-1E96-58C2-165E-EAE23D278A40}"/>
          </ac:picMkLst>
        </pc:picChg>
        <pc:picChg chg="add mod">
          <ac:chgData name="Rong Zhang" userId="698e2586-2ca2-4e72-b4c9-59e9e6c4ed1e" providerId="ADAL" clId="{1A85E8D6-CEAA-4E08-970B-B4E6EB5E07D2}" dt="2024-03-28T16:25:40.722" v="3694" actId="1076"/>
          <ac:picMkLst>
            <pc:docMk/>
            <pc:sldMk cId="3997139579" sldId="696"/>
            <ac:picMk id="5" creationId="{9260308A-4438-3D33-1470-36B612E46B1E}"/>
          </ac:picMkLst>
        </pc:picChg>
        <pc:picChg chg="del">
          <ac:chgData name="Rong Zhang" userId="698e2586-2ca2-4e72-b4c9-59e9e6c4ed1e" providerId="ADAL" clId="{1A85E8D6-CEAA-4E08-970B-B4E6EB5E07D2}" dt="2024-03-26T21:54:50.469" v="3412" actId="478"/>
          <ac:picMkLst>
            <pc:docMk/>
            <pc:sldMk cId="3997139579" sldId="696"/>
            <ac:picMk id="5" creationId="{A54D8CB8-BFF2-039D-15C7-53FB3CA91513}"/>
          </ac:picMkLst>
        </pc:picChg>
        <pc:picChg chg="add del mod">
          <ac:chgData name="Rong Zhang" userId="698e2586-2ca2-4e72-b4c9-59e9e6c4ed1e" providerId="ADAL" clId="{1A85E8D6-CEAA-4E08-970B-B4E6EB5E07D2}" dt="2024-03-28T16:25:17.155" v="3687" actId="478"/>
          <ac:picMkLst>
            <pc:docMk/>
            <pc:sldMk cId="3997139579" sldId="696"/>
            <ac:picMk id="6" creationId="{59F7AE21-513D-3165-0010-D3B19256CBA8}"/>
          </ac:picMkLst>
        </pc:picChg>
        <pc:picChg chg="add del mod">
          <ac:chgData name="Rong Zhang" userId="698e2586-2ca2-4e72-b4c9-59e9e6c4ed1e" providerId="ADAL" clId="{1A85E8D6-CEAA-4E08-970B-B4E6EB5E07D2}" dt="2024-03-28T16:25:33.926" v="3691" actId="478"/>
          <ac:picMkLst>
            <pc:docMk/>
            <pc:sldMk cId="3997139579" sldId="696"/>
            <ac:picMk id="7" creationId="{66D9F8D6-3143-FD44-AEC0-414C670E9C3E}"/>
          </ac:picMkLst>
        </pc:picChg>
      </pc:sldChg>
      <pc:sldChg chg="addSp delSp modSp add mod ord">
        <pc:chgData name="Rong Zhang" userId="698e2586-2ca2-4e72-b4c9-59e9e6c4ed1e" providerId="ADAL" clId="{1A85E8D6-CEAA-4E08-970B-B4E6EB5E07D2}" dt="2024-03-28T16:26:31.833" v="3702" actId="1076"/>
        <pc:sldMkLst>
          <pc:docMk/>
          <pc:sldMk cId="3477230500" sldId="697"/>
        </pc:sldMkLst>
        <pc:spChg chg="mod">
          <ac:chgData name="Rong Zhang" userId="698e2586-2ca2-4e72-b4c9-59e9e6c4ed1e" providerId="ADAL" clId="{1A85E8D6-CEAA-4E08-970B-B4E6EB5E07D2}" dt="2024-03-27T00:05:38.733" v="3427" actId="20577"/>
          <ac:spMkLst>
            <pc:docMk/>
            <pc:sldMk cId="3477230500" sldId="697"/>
            <ac:spMk id="2" creationId="{00000000-0000-0000-0000-000000000000}"/>
          </ac:spMkLst>
        </pc:spChg>
        <pc:picChg chg="add del mod">
          <ac:chgData name="Rong Zhang" userId="698e2586-2ca2-4e72-b4c9-59e9e6c4ed1e" providerId="ADAL" clId="{1A85E8D6-CEAA-4E08-970B-B4E6EB5E07D2}" dt="2024-03-28T16:26:05.683" v="3695" actId="478"/>
          <ac:picMkLst>
            <pc:docMk/>
            <pc:sldMk cId="3477230500" sldId="697"/>
            <ac:picMk id="3" creationId="{AAF72438-75C5-6F62-F36D-EC60D3E9CB0C}"/>
          </ac:picMkLst>
        </pc:picChg>
        <pc:picChg chg="add del mod">
          <ac:chgData name="Rong Zhang" userId="698e2586-2ca2-4e72-b4c9-59e9e6c4ed1e" providerId="ADAL" clId="{1A85E8D6-CEAA-4E08-970B-B4E6EB5E07D2}" dt="2024-03-28T16:26:24.033" v="3699" actId="478"/>
          <ac:picMkLst>
            <pc:docMk/>
            <pc:sldMk cId="3477230500" sldId="697"/>
            <ac:picMk id="5" creationId="{0AB2368B-2B5D-66EC-F971-60CB1A315BB1}"/>
          </ac:picMkLst>
        </pc:picChg>
        <pc:picChg chg="del">
          <ac:chgData name="Rong Zhang" userId="698e2586-2ca2-4e72-b4c9-59e9e6c4ed1e" providerId="ADAL" clId="{1A85E8D6-CEAA-4E08-970B-B4E6EB5E07D2}" dt="2024-03-27T00:05:49.941" v="3428" actId="478"/>
          <ac:picMkLst>
            <pc:docMk/>
            <pc:sldMk cId="3477230500" sldId="697"/>
            <ac:picMk id="6" creationId="{59F7AE21-513D-3165-0010-D3B19256CBA8}"/>
          </ac:picMkLst>
        </pc:picChg>
        <pc:picChg chg="add mod">
          <ac:chgData name="Rong Zhang" userId="698e2586-2ca2-4e72-b4c9-59e9e6c4ed1e" providerId="ADAL" clId="{1A85E8D6-CEAA-4E08-970B-B4E6EB5E07D2}" dt="2024-03-28T16:26:16.554" v="3698" actId="1076"/>
          <ac:picMkLst>
            <pc:docMk/>
            <pc:sldMk cId="3477230500" sldId="697"/>
            <ac:picMk id="6" creationId="{EDF07BD3-6091-26CF-AB5C-C0387A490765}"/>
          </ac:picMkLst>
        </pc:picChg>
        <pc:picChg chg="add mod">
          <ac:chgData name="Rong Zhang" userId="698e2586-2ca2-4e72-b4c9-59e9e6c4ed1e" providerId="ADAL" clId="{1A85E8D6-CEAA-4E08-970B-B4E6EB5E07D2}" dt="2024-03-28T16:26:31.833" v="3702" actId="1076"/>
          <ac:picMkLst>
            <pc:docMk/>
            <pc:sldMk cId="3477230500" sldId="697"/>
            <ac:picMk id="7" creationId="{02549B70-87C8-753D-9FD4-55E6A6D999FF}"/>
          </ac:picMkLst>
        </pc:picChg>
        <pc:picChg chg="del">
          <ac:chgData name="Rong Zhang" userId="698e2586-2ca2-4e72-b4c9-59e9e6c4ed1e" providerId="ADAL" clId="{1A85E8D6-CEAA-4E08-970B-B4E6EB5E07D2}" dt="2024-03-27T00:06:05.187" v="3432" actId="478"/>
          <ac:picMkLst>
            <pc:docMk/>
            <pc:sldMk cId="3477230500" sldId="697"/>
            <ac:picMk id="7" creationId="{66D9F8D6-3143-FD44-AEC0-414C670E9C3E}"/>
          </ac:picMkLst>
        </pc:picChg>
      </pc:sldChg>
      <pc:sldChg chg="addSp delSp modSp add mod">
        <pc:chgData name="Rong Zhang" userId="698e2586-2ca2-4e72-b4c9-59e9e6c4ed1e" providerId="ADAL" clId="{1A85E8D6-CEAA-4E08-970B-B4E6EB5E07D2}" dt="2024-03-27T01:49:43.298" v="3448" actId="478"/>
        <pc:sldMkLst>
          <pc:docMk/>
          <pc:sldMk cId="2668316585" sldId="698"/>
        </pc:sldMkLst>
        <pc:spChg chg="mod">
          <ac:chgData name="Rong Zhang" userId="698e2586-2ca2-4e72-b4c9-59e9e6c4ed1e" providerId="ADAL" clId="{1A85E8D6-CEAA-4E08-970B-B4E6EB5E07D2}" dt="2024-03-27T01:49:36.216" v="3446" actId="20577"/>
          <ac:spMkLst>
            <pc:docMk/>
            <pc:sldMk cId="2668316585" sldId="698"/>
            <ac:spMk id="2" creationId="{00000000-0000-0000-0000-000000000000}"/>
          </ac:spMkLst>
        </pc:spChg>
        <pc:spChg chg="del">
          <ac:chgData name="Rong Zhang" userId="698e2586-2ca2-4e72-b4c9-59e9e6c4ed1e" providerId="ADAL" clId="{1A85E8D6-CEAA-4E08-970B-B4E6EB5E07D2}" dt="2024-03-27T01:49:40.090" v="3447" actId="478"/>
          <ac:spMkLst>
            <pc:docMk/>
            <pc:sldMk cId="2668316585" sldId="698"/>
            <ac:spMk id="3" creationId="{00000000-0000-0000-0000-000000000000}"/>
          </ac:spMkLst>
        </pc:spChg>
        <pc:spChg chg="add del mod">
          <ac:chgData name="Rong Zhang" userId="698e2586-2ca2-4e72-b4c9-59e9e6c4ed1e" providerId="ADAL" clId="{1A85E8D6-CEAA-4E08-970B-B4E6EB5E07D2}" dt="2024-03-27T01:49:43.298" v="3448" actId="478"/>
          <ac:spMkLst>
            <pc:docMk/>
            <pc:sldMk cId="2668316585" sldId="698"/>
            <ac:spMk id="6" creationId="{B79A5C8D-3894-6503-0216-EB3B3CD4EE1C}"/>
          </ac:spMkLst>
        </pc:spChg>
      </pc:sldChg>
      <pc:sldChg chg="addSp delSp modSp add mod">
        <pc:chgData name="Rong Zhang" userId="698e2586-2ca2-4e72-b4c9-59e9e6c4ed1e" providerId="ADAL" clId="{1A85E8D6-CEAA-4E08-970B-B4E6EB5E07D2}" dt="2024-03-28T16:24:46.361" v="3686" actId="1076"/>
        <pc:sldMkLst>
          <pc:docMk/>
          <pc:sldMk cId="1796189978" sldId="699"/>
        </pc:sldMkLst>
        <pc:spChg chg="mod">
          <ac:chgData name="Rong Zhang" userId="698e2586-2ca2-4e72-b4c9-59e9e6c4ed1e" providerId="ADAL" clId="{1A85E8D6-CEAA-4E08-970B-B4E6EB5E07D2}" dt="2024-03-27T16:55:36.344" v="3474" actId="20577"/>
          <ac:spMkLst>
            <pc:docMk/>
            <pc:sldMk cId="1796189978" sldId="699"/>
            <ac:spMk id="2" creationId="{00000000-0000-0000-0000-000000000000}"/>
          </ac:spMkLst>
        </pc:spChg>
        <pc:picChg chg="del">
          <ac:chgData name="Rong Zhang" userId="698e2586-2ca2-4e72-b4c9-59e9e6c4ed1e" providerId="ADAL" clId="{1A85E8D6-CEAA-4E08-970B-B4E6EB5E07D2}" dt="2024-03-27T16:53:15.221" v="3464" actId="478"/>
          <ac:picMkLst>
            <pc:docMk/>
            <pc:sldMk cId="1796189978" sldId="699"/>
            <ac:picMk id="3" creationId="{83738C3E-F0BC-0E2C-9495-95694FAA2E73}"/>
          </ac:picMkLst>
        </pc:picChg>
        <pc:picChg chg="add mod">
          <ac:chgData name="Rong Zhang" userId="698e2586-2ca2-4e72-b4c9-59e9e6c4ed1e" providerId="ADAL" clId="{1A85E8D6-CEAA-4E08-970B-B4E6EB5E07D2}" dt="2024-03-28T16:24:28.394" v="3682" actId="1076"/>
          <ac:picMkLst>
            <pc:docMk/>
            <pc:sldMk cId="1796189978" sldId="699"/>
            <ac:picMk id="3" creationId="{D622EE77-352C-CD24-710E-D138E0B82716}"/>
          </ac:picMkLst>
        </pc:picChg>
        <pc:picChg chg="add mod">
          <ac:chgData name="Rong Zhang" userId="698e2586-2ca2-4e72-b4c9-59e9e6c4ed1e" providerId="ADAL" clId="{1A85E8D6-CEAA-4E08-970B-B4E6EB5E07D2}" dt="2024-03-28T16:24:46.361" v="3686" actId="1076"/>
          <ac:picMkLst>
            <pc:docMk/>
            <pc:sldMk cId="1796189978" sldId="699"/>
            <ac:picMk id="5" creationId="{4ABD05F3-907B-7D00-320A-7EA83A939C2A}"/>
          </ac:picMkLst>
        </pc:picChg>
        <pc:picChg chg="del">
          <ac:chgData name="Rong Zhang" userId="698e2586-2ca2-4e72-b4c9-59e9e6c4ed1e" providerId="ADAL" clId="{1A85E8D6-CEAA-4E08-970B-B4E6EB5E07D2}" dt="2024-03-27T16:53:46.676" v="3468" actId="478"/>
          <ac:picMkLst>
            <pc:docMk/>
            <pc:sldMk cId="1796189978" sldId="699"/>
            <ac:picMk id="5" creationId="{A54D8CB8-BFF2-039D-15C7-53FB3CA91513}"/>
          </ac:picMkLst>
        </pc:picChg>
        <pc:picChg chg="add del mod">
          <ac:chgData name="Rong Zhang" userId="698e2586-2ca2-4e72-b4c9-59e9e6c4ed1e" providerId="ADAL" clId="{1A85E8D6-CEAA-4E08-970B-B4E6EB5E07D2}" dt="2024-03-28T16:24:18.914" v="3679" actId="478"/>
          <ac:picMkLst>
            <pc:docMk/>
            <pc:sldMk cId="1796189978" sldId="699"/>
            <ac:picMk id="6" creationId="{FAE38E86-EFAA-48B0-8B5D-5EB476AD6FD5}"/>
          </ac:picMkLst>
        </pc:picChg>
        <pc:picChg chg="add del mod">
          <ac:chgData name="Rong Zhang" userId="698e2586-2ca2-4e72-b4c9-59e9e6c4ed1e" providerId="ADAL" clId="{1A85E8D6-CEAA-4E08-970B-B4E6EB5E07D2}" dt="2024-03-28T16:24:37.249" v="3683" actId="478"/>
          <ac:picMkLst>
            <pc:docMk/>
            <pc:sldMk cId="1796189978" sldId="699"/>
            <ac:picMk id="7" creationId="{B54F5294-29AB-8947-0585-3F6344A05785}"/>
          </ac:picMkLst>
        </pc:picChg>
      </pc:sldChg>
      <pc:sldChg chg="addSp delSp modSp add mod">
        <pc:chgData name="Rong Zhang" userId="698e2586-2ca2-4e72-b4c9-59e9e6c4ed1e" providerId="ADAL" clId="{1A85E8D6-CEAA-4E08-970B-B4E6EB5E07D2}" dt="2024-03-28T16:03:29.226" v="3522" actId="1076"/>
        <pc:sldMkLst>
          <pc:docMk/>
          <pc:sldMk cId="3002111247" sldId="700"/>
        </pc:sldMkLst>
        <pc:picChg chg="add mod">
          <ac:chgData name="Rong Zhang" userId="698e2586-2ca2-4e72-b4c9-59e9e6c4ed1e" providerId="ADAL" clId="{1A85E8D6-CEAA-4E08-970B-B4E6EB5E07D2}" dt="2024-03-28T16:01:51.626" v="3509" actId="1076"/>
          <ac:picMkLst>
            <pc:docMk/>
            <pc:sldMk cId="3002111247" sldId="700"/>
            <ac:picMk id="3" creationId="{BD1A3369-74AA-4347-DD45-86BCF300246F}"/>
          </ac:picMkLst>
        </pc:picChg>
        <pc:picChg chg="add mod">
          <ac:chgData name="Rong Zhang" userId="698e2586-2ca2-4e72-b4c9-59e9e6c4ed1e" providerId="ADAL" clId="{1A85E8D6-CEAA-4E08-970B-B4E6EB5E07D2}" dt="2024-03-28T16:02:33.621" v="3513" actId="1076"/>
          <ac:picMkLst>
            <pc:docMk/>
            <pc:sldMk cId="3002111247" sldId="700"/>
            <ac:picMk id="5" creationId="{3119826D-CA8D-0CA4-E6C9-37F2A0FA9B37}"/>
          </ac:picMkLst>
        </pc:picChg>
        <pc:picChg chg="add mod">
          <ac:chgData name="Rong Zhang" userId="698e2586-2ca2-4e72-b4c9-59e9e6c4ed1e" providerId="ADAL" clId="{1A85E8D6-CEAA-4E08-970B-B4E6EB5E07D2}" dt="2024-03-28T16:03:03.981" v="3517" actId="1076"/>
          <ac:picMkLst>
            <pc:docMk/>
            <pc:sldMk cId="3002111247" sldId="700"/>
            <ac:picMk id="6" creationId="{6F2C4AE2-30FC-32F8-CDFD-54914DD74072}"/>
          </ac:picMkLst>
        </pc:picChg>
        <pc:picChg chg="add mod">
          <ac:chgData name="Rong Zhang" userId="698e2586-2ca2-4e72-b4c9-59e9e6c4ed1e" providerId="ADAL" clId="{1A85E8D6-CEAA-4E08-970B-B4E6EB5E07D2}" dt="2024-03-28T16:03:29.226" v="3522" actId="1076"/>
          <ac:picMkLst>
            <pc:docMk/>
            <pc:sldMk cId="3002111247" sldId="700"/>
            <ac:picMk id="7" creationId="{8062B77F-B96D-9764-BCE7-0D84CC62D798}"/>
          </ac:picMkLst>
        </pc:picChg>
        <pc:picChg chg="del">
          <ac:chgData name="Rong Zhang" userId="698e2586-2ca2-4e72-b4c9-59e9e6c4ed1e" providerId="ADAL" clId="{1A85E8D6-CEAA-4E08-970B-B4E6EB5E07D2}" dt="2024-03-28T16:02:16.230" v="3510" actId="478"/>
          <ac:picMkLst>
            <pc:docMk/>
            <pc:sldMk cId="3002111247" sldId="700"/>
            <ac:picMk id="21" creationId="{A2043065-5BBC-FE27-2BD7-BD3C089D83B6}"/>
          </ac:picMkLst>
        </pc:picChg>
        <pc:picChg chg="del">
          <ac:chgData name="Rong Zhang" userId="698e2586-2ca2-4e72-b4c9-59e9e6c4ed1e" providerId="ADAL" clId="{1A85E8D6-CEAA-4E08-970B-B4E6EB5E07D2}" dt="2024-03-28T16:02:49.076" v="3514" actId="478"/>
          <ac:picMkLst>
            <pc:docMk/>
            <pc:sldMk cId="3002111247" sldId="700"/>
            <ac:picMk id="22" creationId="{EA4186D4-E885-5083-5263-0E5D831D4452}"/>
          </ac:picMkLst>
        </pc:picChg>
        <pc:picChg chg="del">
          <ac:chgData name="Rong Zhang" userId="698e2586-2ca2-4e72-b4c9-59e9e6c4ed1e" providerId="ADAL" clId="{1A85E8D6-CEAA-4E08-970B-B4E6EB5E07D2}" dt="2024-03-28T16:01:38.467" v="3506" actId="478"/>
          <ac:picMkLst>
            <pc:docMk/>
            <pc:sldMk cId="3002111247" sldId="700"/>
            <ac:picMk id="23" creationId="{20FB5AAD-815C-238F-D67B-7181E2D7BC91}"/>
          </ac:picMkLst>
        </pc:picChg>
        <pc:picChg chg="del">
          <ac:chgData name="Rong Zhang" userId="698e2586-2ca2-4e72-b4c9-59e9e6c4ed1e" providerId="ADAL" clId="{1A85E8D6-CEAA-4E08-970B-B4E6EB5E07D2}" dt="2024-03-28T16:03:18.485" v="3518" actId="478"/>
          <ac:picMkLst>
            <pc:docMk/>
            <pc:sldMk cId="3002111247" sldId="700"/>
            <ac:picMk id="24" creationId="{6D58E121-CDEB-473F-23A2-2692B44BE8C0}"/>
          </ac:picMkLst>
        </pc:picChg>
      </pc:sldChg>
      <pc:sldChg chg="modSp add mod">
        <pc:chgData name="Rong Zhang" userId="698e2586-2ca2-4e72-b4c9-59e9e6c4ed1e" providerId="ADAL" clId="{1A85E8D6-CEAA-4E08-970B-B4E6EB5E07D2}" dt="2024-03-28T16:55:14.617" v="3909" actId="20577"/>
        <pc:sldMkLst>
          <pc:docMk/>
          <pc:sldMk cId="859885138" sldId="701"/>
        </pc:sldMkLst>
        <pc:spChg chg="mod">
          <ac:chgData name="Rong Zhang" userId="698e2586-2ca2-4e72-b4c9-59e9e6c4ed1e" providerId="ADAL" clId="{1A85E8D6-CEAA-4E08-970B-B4E6EB5E07D2}" dt="2024-03-28T16:42:33.689" v="3706" actId="20577"/>
          <ac:spMkLst>
            <pc:docMk/>
            <pc:sldMk cId="859885138" sldId="701"/>
            <ac:spMk id="2" creationId="{00000000-0000-0000-0000-000000000000}"/>
          </ac:spMkLst>
        </pc:spChg>
        <pc:spChg chg="mod">
          <ac:chgData name="Rong Zhang" userId="698e2586-2ca2-4e72-b4c9-59e9e6c4ed1e" providerId="ADAL" clId="{1A85E8D6-CEAA-4E08-970B-B4E6EB5E07D2}" dt="2024-03-28T16:55:14.617" v="3909" actId="20577"/>
          <ac:spMkLst>
            <pc:docMk/>
            <pc:sldMk cId="859885138" sldId="701"/>
            <ac:spMk id="3" creationId="{00000000-0000-0000-0000-000000000000}"/>
          </ac:spMkLst>
        </pc:spChg>
      </pc:sldChg>
      <pc:sldChg chg="modSp add mod">
        <pc:chgData name="Rong Zhang" userId="698e2586-2ca2-4e72-b4c9-59e9e6c4ed1e" providerId="ADAL" clId="{1A85E8D6-CEAA-4E08-970B-B4E6EB5E07D2}" dt="2024-03-28T16:56:18.806" v="3910"/>
        <pc:sldMkLst>
          <pc:docMk/>
          <pc:sldMk cId="1427230401" sldId="702"/>
        </pc:sldMkLst>
        <pc:spChg chg="mod">
          <ac:chgData name="Rong Zhang" userId="698e2586-2ca2-4e72-b4c9-59e9e6c4ed1e" providerId="ADAL" clId="{1A85E8D6-CEAA-4E08-970B-B4E6EB5E07D2}" dt="2024-03-28T16:56:18.806" v="3910"/>
          <ac:spMkLst>
            <pc:docMk/>
            <pc:sldMk cId="1427230401" sldId="702"/>
            <ac:spMk id="3" creationId="{00000000-0000-0000-0000-000000000000}"/>
          </ac:spMkLst>
        </pc:spChg>
      </pc:sldChg>
      <pc:sldChg chg="modSp add mod">
        <pc:chgData name="Rong Zhang" userId="698e2586-2ca2-4e72-b4c9-59e9e6c4ed1e" providerId="ADAL" clId="{1A85E8D6-CEAA-4E08-970B-B4E6EB5E07D2}" dt="2024-03-28T16:56:26.787" v="3911"/>
        <pc:sldMkLst>
          <pc:docMk/>
          <pc:sldMk cId="14376276" sldId="703"/>
        </pc:sldMkLst>
        <pc:spChg chg="mod">
          <ac:chgData name="Rong Zhang" userId="698e2586-2ca2-4e72-b4c9-59e9e6c4ed1e" providerId="ADAL" clId="{1A85E8D6-CEAA-4E08-970B-B4E6EB5E07D2}" dt="2024-03-28T16:56:26.787" v="3911"/>
          <ac:spMkLst>
            <pc:docMk/>
            <pc:sldMk cId="14376276" sldId="703"/>
            <ac:spMk id="3" creationId="{00000000-0000-0000-0000-000000000000}"/>
          </ac:spMkLst>
        </pc:spChg>
      </pc:sldChg>
    </pc:docChg>
  </pc:docChgLst>
  <pc:docChgLst>
    <pc:chgData name="Rong Zhang" userId="698e2586-2ca2-4e72-b4c9-59e9e6c4ed1e" providerId="ADAL" clId="{58E644D9-E20C-43BB-8536-70C88CDB5774}"/>
    <pc:docChg chg="custSel modSld">
      <pc:chgData name="Rong Zhang" userId="698e2586-2ca2-4e72-b4c9-59e9e6c4ed1e" providerId="ADAL" clId="{58E644D9-E20C-43BB-8536-70C88CDB5774}" dt="2023-10-11T19:04:22.418" v="92" actId="1076"/>
      <pc:docMkLst>
        <pc:docMk/>
      </pc:docMkLst>
      <pc:sldChg chg="modSp mod">
        <pc:chgData name="Rong Zhang" userId="698e2586-2ca2-4e72-b4c9-59e9e6c4ed1e" providerId="ADAL" clId="{58E644D9-E20C-43BB-8536-70C88CDB5774}" dt="2023-10-04T23:29:51.487" v="79" actId="20577"/>
        <pc:sldMkLst>
          <pc:docMk/>
          <pc:sldMk cId="3186858585" sldId="665"/>
        </pc:sldMkLst>
        <pc:spChg chg="mod">
          <ac:chgData name="Rong Zhang" userId="698e2586-2ca2-4e72-b4c9-59e9e6c4ed1e" providerId="ADAL" clId="{58E644D9-E20C-43BB-8536-70C88CDB5774}" dt="2023-10-04T23:29:51.487" v="79" actId="20577"/>
          <ac:spMkLst>
            <pc:docMk/>
            <pc:sldMk cId="3186858585" sldId="665"/>
            <ac:spMk id="3" creationId="{18EA66B1-D47D-439E-B95E-A98FCD9B4003}"/>
          </ac:spMkLst>
        </pc:spChg>
      </pc:sldChg>
      <pc:sldChg chg="addSp delSp modSp mod">
        <pc:chgData name="Rong Zhang" userId="698e2586-2ca2-4e72-b4c9-59e9e6c4ed1e" providerId="ADAL" clId="{58E644D9-E20C-43BB-8536-70C88CDB5774}" dt="2023-10-11T19:04:22.418" v="92" actId="1076"/>
        <pc:sldMkLst>
          <pc:docMk/>
          <pc:sldMk cId="2106910027" sldId="669"/>
        </pc:sldMkLst>
        <pc:picChg chg="del">
          <ac:chgData name="Rong Zhang" userId="698e2586-2ca2-4e72-b4c9-59e9e6c4ed1e" providerId="ADAL" clId="{58E644D9-E20C-43BB-8536-70C88CDB5774}" dt="2023-10-11T02:51:04.169" v="80" actId="478"/>
          <ac:picMkLst>
            <pc:docMk/>
            <pc:sldMk cId="2106910027" sldId="669"/>
            <ac:picMk id="5" creationId="{B8B60AC3-26A1-E004-CC15-5F1FD94D46D1}"/>
          </ac:picMkLst>
        </pc:picChg>
        <pc:picChg chg="add mod">
          <ac:chgData name="Rong Zhang" userId="698e2586-2ca2-4e72-b4c9-59e9e6c4ed1e" providerId="ADAL" clId="{58E644D9-E20C-43BB-8536-70C88CDB5774}" dt="2023-10-11T02:51:31.217" v="86" actId="1076"/>
          <ac:picMkLst>
            <pc:docMk/>
            <pc:sldMk cId="2106910027" sldId="669"/>
            <ac:picMk id="6" creationId="{452D3957-C7C7-4B07-C5AB-E9DAD80BDF9E}"/>
          </ac:picMkLst>
        </pc:picChg>
        <pc:picChg chg="del">
          <ac:chgData name="Rong Zhang" userId="698e2586-2ca2-4e72-b4c9-59e9e6c4ed1e" providerId="ADAL" clId="{58E644D9-E20C-43BB-8536-70C88CDB5774}" dt="2023-10-11T19:04:06.417" v="87" actId="478"/>
          <ac:picMkLst>
            <pc:docMk/>
            <pc:sldMk cId="2106910027" sldId="669"/>
            <ac:picMk id="8" creationId="{C8077845-680B-EF59-FEBC-BDC350F4D85B}"/>
          </ac:picMkLst>
        </pc:picChg>
        <pc:picChg chg="add mod">
          <ac:chgData name="Rong Zhang" userId="698e2586-2ca2-4e72-b4c9-59e9e6c4ed1e" providerId="ADAL" clId="{58E644D9-E20C-43BB-8536-70C88CDB5774}" dt="2023-10-11T19:04:22.418" v="92" actId="1076"/>
          <ac:picMkLst>
            <pc:docMk/>
            <pc:sldMk cId="2106910027" sldId="669"/>
            <ac:picMk id="9" creationId="{AF90721C-4CC4-EBF4-F91D-D19909DDE9B7}"/>
          </ac:picMkLst>
        </pc:picChg>
      </pc:sldChg>
    </pc:docChg>
  </pc:docChgLst>
  <pc:docChgLst>
    <pc:chgData name="Rong Zhang" userId="698e2586-2ca2-4e72-b4c9-59e9e6c4ed1e" providerId="ADAL" clId="{970EAAE3-DA9C-4647-BA65-256830DF4040}"/>
    <pc:docChg chg="undo custSel addSld modSld">
      <pc:chgData name="Rong Zhang" userId="698e2586-2ca2-4e72-b4c9-59e9e6c4ed1e" providerId="ADAL" clId="{970EAAE3-DA9C-4647-BA65-256830DF4040}" dt="2023-08-25T20:37:58.490" v="2541" actId="14100"/>
      <pc:docMkLst>
        <pc:docMk/>
      </pc:docMkLst>
      <pc:sldChg chg="modSp mod">
        <pc:chgData name="Rong Zhang" userId="698e2586-2ca2-4e72-b4c9-59e9e6c4ed1e" providerId="ADAL" clId="{970EAAE3-DA9C-4647-BA65-256830DF4040}" dt="2023-08-24T20:38:41.288" v="1352" actId="1076"/>
        <pc:sldMkLst>
          <pc:docMk/>
          <pc:sldMk cId="0" sldId="256"/>
        </pc:sldMkLst>
        <pc:spChg chg="mod">
          <ac:chgData name="Rong Zhang" userId="698e2586-2ca2-4e72-b4c9-59e9e6c4ed1e" providerId="ADAL" clId="{970EAAE3-DA9C-4647-BA65-256830DF4040}" dt="2023-08-24T20:37:45.259" v="1344" actId="1076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Rong Zhang" userId="698e2586-2ca2-4e72-b4c9-59e9e6c4ed1e" providerId="ADAL" clId="{970EAAE3-DA9C-4647-BA65-256830DF4040}" dt="2023-08-24T20:38:41.288" v="1352" actId="1076"/>
          <ac:graphicFrameMkLst>
            <pc:docMk/>
            <pc:sldMk cId="0" sldId="256"/>
            <ac:graphicFrameMk id="12" creationId="{A0BF2BB6-050F-41A6-8CE1-16F15AE65574}"/>
          </ac:graphicFrameMkLst>
        </pc:graphicFrameChg>
      </pc:sldChg>
      <pc:sldChg chg="modSp mod">
        <pc:chgData name="Rong Zhang" userId="698e2586-2ca2-4e72-b4c9-59e9e6c4ed1e" providerId="ADAL" clId="{970EAAE3-DA9C-4647-BA65-256830DF4040}" dt="2023-08-24T22:00:39.648" v="2240" actId="1076"/>
        <pc:sldMkLst>
          <pc:docMk/>
          <pc:sldMk cId="4238932453" sldId="339"/>
        </pc:sldMkLst>
        <pc:spChg chg="mod">
          <ac:chgData name="Rong Zhang" userId="698e2586-2ca2-4e72-b4c9-59e9e6c4ed1e" providerId="ADAL" clId="{970EAAE3-DA9C-4647-BA65-256830DF4040}" dt="2023-08-24T22:00:39.648" v="2240" actId="1076"/>
          <ac:spMkLst>
            <pc:docMk/>
            <pc:sldMk cId="4238932453" sldId="339"/>
            <ac:spMk id="3" creationId="{00000000-0000-0000-0000-000000000000}"/>
          </ac:spMkLst>
        </pc:spChg>
      </pc:sldChg>
      <pc:sldChg chg="modSp mod">
        <pc:chgData name="Rong Zhang" userId="698e2586-2ca2-4e72-b4c9-59e9e6c4ed1e" providerId="ADAL" clId="{970EAAE3-DA9C-4647-BA65-256830DF4040}" dt="2023-08-25T18:48:37.008" v="2318" actId="20577"/>
        <pc:sldMkLst>
          <pc:docMk/>
          <pc:sldMk cId="3926286319" sldId="528"/>
        </pc:sldMkLst>
        <pc:spChg chg="mod">
          <ac:chgData name="Rong Zhang" userId="698e2586-2ca2-4e72-b4c9-59e9e6c4ed1e" providerId="ADAL" clId="{970EAAE3-DA9C-4647-BA65-256830DF4040}" dt="2023-08-24T22:02:23.536" v="2254" actId="1076"/>
          <ac:spMkLst>
            <pc:docMk/>
            <pc:sldMk cId="3926286319" sldId="528"/>
            <ac:spMk id="5" creationId="{6E182A13-7D23-4FB2-4829-64BCE47C392A}"/>
          </ac:spMkLst>
        </pc:spChg>
        <pc:graphicFrameChg chg="mod modGraphic">
          <ac:chgData name="Rong Zhang" userId="698e2586-2ca2-4e72-b4c9-59e9e6c4ed1e" providerId="ADAL" clId="{970EAAE3-DA9C-4647-BA65-256830DF4040}" dt="2023-08-25T18:48:37.008" v="2318" actId="20577"/>
          <ac:graphicFrameMkLst>
            <pc:docMk/>
            <pc:sldMk cId="3926286319" sldId="528"/>
            <ac:graphicFrameMk id="6" creationId="{1AE63A8D-FE87-9761-DD4E-DD719ADC9477}"/>
          </ac:graphicFrameMkLst>
        </pc:graphicFrameChg>
      </pc:sldChg>
      <pc:sldChg chg="modSp mod">
        <pc:chgData name="Rong Zhang" userId="698e2586-2ca2-4e72-b4c9-59e9e6c4ed1e" providerId="ADAL" clId="{970EAAE3-DA9C-4647-BA65-256830DF4040}" dt="2023-08-25T18:35:25.124" v="2256" actId="20577"/>
        <pc:sldMkLst>
          <pc:docMk/>
          <pc:sldMk cId="3488574362" sldId="634"/>
        </pc:sldMkLst>
        <pc:spChg chg="mod">
          <ac:chgData name="Rong Zhang" userId="698e2586-2ca2-4e72-b4c9-59e9e6c4ed1e" providerId="ADAL" clId="{970EAAE3-DA9C-4647-BA65-256830DF4040}" dt="2023-08-25T18:35:25.124" v="2256" actId="20577"/>
          <ac:spMkLst>
            <pc:docMk/>
            <pc:sldMk cId="3488574362" sldId="634"/>
            <ac:spMk id="3" creationId="{18EA66B1-D47D-439E-B95E-A98FCD9B4003}"/>
          </ac:spMkLst>
        </pc:spChg>
        <pc:graphicFrameChg chg="mod modGraphic">
          <ac:chgData name="Rong Zhang" userId="698e2586-2ca2-4e72-b4c9-59e9e6c4ed1e" providerId="ADAL" clId="{970EAAE3-DA9C-4647-BA65-256830DF4040}" dt="2023-08-24T21:08:27.806" v="1494" actId="1076"/>
          <ac:graphicFrameMkLst>
            <pc:docMk/>
            <pc:sldMk cId="3488574362" sldId="634"/>
            <ac:graphicFrameMk id="4" creationId="{2DFA9D20-05E9-DF49-F319-77B57826F4DF}"/>
          </ac:graphicFrameMkLst>
        </pc:graphicFrameChg>
        <pc:picChg chg="mod">
          <ac:chgData name="Rong Zhang" userId="698e2586-2ca2-4e72-b4c9-59e9e6c4ed1e" providerId="ADAL" clId="{970EAAE3-DA9C-4647-BA65-256830DF4040}" dt="2023-08-24T20:41:38.111" v="1358" actId="1076"/>
          <ac:picMkLst>
            <pc:docMk/>
            <pc:sldMk cId="3488574362" sldId="634"/>
            <ac:picMk id="6" creationId="{12E26DAA-5735-DC72-EB3B-6DBB9E9DFE0C}"/>
          </ac:picMkLst>
        </pc:picChg>
      </pc:sldChg>
      <pc:sldChg chg="addSp delSp modSp mod">
        <pc:chgData name="Rong Zhang" userId="698e2586-2ca2-4e72-b4c9-59e9e6c4ed1e" providerId="ADAL" clId="{970EAAE3-DA9C-4647-BA65-256830DF4040}" dt="2023-08-25T20:37:58.490" v="2541" actId="14100"/>
        <pc:sldMkLst>
          <pc:docMk/>
          <pc:sldMk cId="1067672722" sldId="647"/>
        </pc:sldMkLst>
        <pc:spChg chg="del">
          <ac:chgData name="Rong Zhang" userId="698e2586-2ca2-4e72-b4c9-59e9e6c4ed1e" providerId="ADAL" clId="{970EAAE3-DA9C-4647-BA65-256830DF4040}" dt="2023-08-25T20:33:56.189" v="2443" actId="478"/>
          <ac:spMkLst>
            <pc:docMk/>
            <pc:sldMk cId="1067672722" sldId="647"/>
            <ac:spMk id="3" creationId="{DB1BC69E-A2F6-4BEA-8BC0-5E02CECB25CF}"/>
          </ac:spMkLst>
        </pc:spChg>
        <pc:spChg chg="add mod">
          <ac:chgData name="Rong Zhang" userId="698e2586-2ca2-4e72-b4c9-59e9e6c4ed1e" providerId="ADAL" clId="{970EAAE3-DA9C-4647-BA65-256830DF4040}" dt="2023-08-25T20:37:58.490" v="2541" actId="14100"/>
          <ac:spMkLst>
            <pc:docMk/>
            <pc:sldMk cId="1067672722" sldId="647"/>
            <ac:spMk id="8" creationId="{19D53952-C45D-858E-A46F-358A4913A358}"/>
          </ac:spMkLst>
        </pc:spChg>
        <pc:picChg chg="add del mod">
          <ac:chgData name="Rong Zhang" userId="698e2586-2ca2-4e72-b4c9-59e9e6c4ed1e" providerId="ADAL" clId="{970EAAE3-DA9C-4647-BA65-256830DF4040}" dt="2023-08-25T20:34:02.116" v="2447" actId="21"/>
          <ac:picMkLst>
            <pc:docMk/>
            <pc:sldMk cId="1067672722" sldId="647"/>
            <ac:picMk id="6" creationId="{277F4479-1CB4-B545-C0B5-50E40EB330F8}"/>
          </ac:picMkLst>
        </pc:picChg>
        <pc:picChg chg="add del mod">
          <ac:chgData name="Rong Zhang" userId="698e2586-2ca2-4e72-b4c9-59e9e6c4ed1e" providerId="ADAL" clId="{970EAAE3-DA9C-4647-BA65-256830DF4040}" dt="2023-08-25T20:36:09.929" v="2487" actId="478"/>
          <ac:picMkLst>
            <pc:docMk/>
            <pc:sldMk cId="1067672722" sldId="647"/>
            <ac:picMk id="7" creationId="{CB2D9EF0-D434-1048-1FEC-79EF4B961EBD}"/>
          </ac:picMkLst>
        </pc:picChg>
        <pc:picChg chg="add mod">
          <ac:chgData name="Rong Zhang" userId="698e2586-2ca2-4e72-b4c9-59e9e6c4ed1e" providerId="ADAL" clId="{970EAAE3-DA9C-4647-BA65-256830DF4040}" dt="2023-08-25T20:36:16.207" v="2488" actId="1076"/>
          <ac:picMkLst>
            <pc:docMk/>
            <pc:sldMk cId="1067672722" sldId="647"/>
            <ac:picMk id="10" creationId="{2F4C3AE7-DDF5-F077-1EA7-DA5DCDA42542}"/>
          </ac:picMkLst>
        </pc:picChg>
      </pc:sldChg>
      <pc:sldChg chg="delSp modSp mod">
        <pc:chgData name="Rong Zhang" userId="698e2586-2ca2-4e72-b4c9-59e9e6c4ed1e" providerId="ADAL" clId="{970EAAE3-DA9C-4647-BA65-256830DF4040}" dt="2023-08-24T22:01:26.184" v="2247" actId="1076"/>
        <pc:sldMkLst>
          <pc:docMk/>
          <pc:sldMk cId="3186858585" sldId="665"/>
        </pc:sldMkLst>
        <pc:spChg chg="mod">
          <ac:chgData name="Rong Zhang" userId="698e2586-2ca2-4e72-b4c9-59e9e6c4ed1e" providerId="ADAL" clId="{970EAAE3-DA9C-4647-BA65-256830DF4040}" dt="2023-08-24T22:01:26.184" v="2247" actId="1076"/>
          <ac:spMkLst>
            <pc:docMk/>
            <pc:sldMk cId="3186858585" sldId="665"/>
            <ac:spMk id="3" creationId="{18EA66B1-D47D-439E-B95E-A98FCD9B4003}"/>
          </ac:spMkLst>
        </pc:spChg>
        <pc:graphicFrameChg chg="del mod modGraphic">
          <ac:chgData name="Rong Zhang" userId="698e2586-2ca2-4e72-b4c9-59e9e6c4ed1e" providerId="ADAL" clId="{970EAAE3-DA9C-4647-BA65-256830DF4040}" dt="2023-08-22T22:10:12.849" v="884" actId="478"/>
          <ac:graphicFrameMkLst>
            <pc:docMk/>
            <pc:sldMk cId="3186858585" sldId="665"/>
            <ac:graphicFrameMk id="6" creationId="{4DFC516F-A177-BA7A-7512-49015AFD9376}"/>
          </ac:graphicFrameMkLst>
        </pc:graphicFrameChg>
        <pc:picChg chg="mod">
          <ac:chgData name="Rong Zhang" userId="698e2586-2ca2-4e72-b4c9-59e9e6c4ed1e" providerId="ADAL" clId="{970EAAE3-DA9C-4647-BA65-256830DF4040}" dt="2023-08-24T21:04:11.239" v="1463" actId="1076"/>
          <ac:picMkLst>
            <pc:docMk/>
            <pc:sldMk cId="3186858585" sldId="665"/>
            <ac:picMk id="4" creationId="{9BB0FC00-22A7-3896-56A9-C2AE96579BF8}"/>
          </ac:picMkLst>
        </pc:picChg>
      </pc:sldChg>
      <pc:sldChg chg="delSp modSp mod">
        <pc:chgData name="Rong Zhang" userId="698e2586-2ca2-4e72-b4c9-59e9e6c4ed1e" providerId="ADAL" clId="{970EAAE3-DA9C-4647-BA65-256830DF4040}" dt="2023-08-24T22:01:35.576" v="2248" actId="1076"/>
        <pc:sldMkLst>
          <pc:docMk/>
          <pc:sldMk cId="1248515787" sldId="666"/>
        </pc:sldMkLst>
        <pc:spChg chg="mod">
          <ac:chgData name="Rong Zhang" userId="698e2586-2ca2-4e72-b4c9-59e9e6c4ed1e" providerId="ADAL" clId="{970EAAE3-DA9C-4647-BA65-256830DF4040}" dt="2023-08-24T22:01:35.576" v="2248" actId="1076"/>
          <ac:spMkLst>
            <pc:docMk/>
            <pc:sldMk cId="1248515787" sldId="666"/>
            <ac:spMk id="3" creationId="{18EA66B1-D47D-439E-B95E-A98FCD9B4003}"/>
          </ac:spMkLst>
        </pc:spChg>
        <pc:graphicFrameChg chg="del mod modGraphic">
          <ac:chgData name="Rong Zhang" userId="698e2586-2ca2-4e72-b4c9-59e9e6c4ed1e" providerId="ADAL" clId="{970EAAE3-DA9C-4647-BA65-256830DF4040}" dt="2023-08-22T23:01:59.127" v="1155" actId="21"/>
          <ac:graphicFrameMkLst>
            <pc:docMk/>
            <pc:sldMk cId="1248515787" sldId="666"/>
            <ac:graphicFrameMk id="6" creationId="{4DFC516F-A177-BA7A-7512-49015AFD9376}"/>
          </ac:graphicFrameMkLst>
        </pc:graphicFrameChg>
        <pc:picChg chg="mod">
          <ac:chgData name="Rong Zhang" userId="698e2586-2ca2-4e72-b4c9-59e9e6c4ed1e" providerId="ADAL" clId="{970EAAE3-DA9C-4647-BA65-256830DF4040}" dt="2023-08-24T21:18:40.824" v="1636" actId="1076"/>
          <ac:picMkLst>
            <pc:docMk/>
            <pc:sldMk cId="1248515787" sldId="666"/>
            <ac:picMk id="10" creationId="{6A6761F0-5465-4737-7C36-9E58FF075C40}"/>
          </ac:picMkLst>
        </pc:picChg>
      </pc:sldChg>
      <pc:sldChg chg="addSp delSp modSp mod">
        <pc:chgData name="Rong Zhang" userId="698e2586-2ca2-4e72-b4c9-59e9e6c4ed1e" providerId="ADAL" clId="{970EAAE3-DA9C-4647-BA65-256830DF4040}" dt="2023-08-24T22:00:03.482" v="2238" actId="1076"/>
        <pc:sldMkLst>
          <pc:docMk/>
          <pc:sldMk cId="4073595619" sldId="667"/>
        </pc:sldMkLst>
        <pc:spChg chg="mod">
          <ac:chgData name="Rong Zhang" userId="698e2586-2ca2-4e72-b4c9-59e9e6c4ed1e" providerId="ADAL" clId="{970EAAE3-DA9C-4647-BA65-256830DF4040}" dt="2023-08-24T22:00:03.482" v="2238" actId="1076"/>
          <ac:spMkLst>
            <pc:docMk/>
            <pc:sldMk cId="4073595619" sldId="667"/>
            <ac:spMk id="3" creationId="{18EA66B1-D47D-439E-B95E-A98FCD9B4003}"/>
          </ac:spMkLst>
        </pc:spChg>
        <pc:picChg chg="mod">
          <ac:chgData name="Rong Zhang" userId="698e2586-2ca2-4e72-b4c9-59e9e6c4ed1e" providerId="ADAL" clId="{970EAAE3-DA9C-4647-BA65-256830DF4040}" dt="2023-08-24T21:04:19.767" v="1465" actId="1076"/>
          <ac:picMkLst>
            <pc:docMk/>
            <pc:sldMk cId="4073595619" sldId="667"/>
            <ac:picMk id="5" creationId="{72AFECD9-D4CB-47FA-2719-14AAB663DC94}"/>
          </ac:picMkLst>
        </pc:picChg>
        <pc:picChg chg="add mod">
          <ac:chgData name="Rong Zhang" userId="698e2586-2ca2-4e72-b4c9-59e9e6c4ed1e" providerId="ADAL" clId="{970EAAE3-DA9C-4647-BA65-256830DF4040}" dt="2023-08-24T21:04:18.608" v="1464" actId="1076"/>
          <ac:picMkLst>
            <pc:docMk/>
            <pc:sldMk cId="4073595619" sldId="667"/>
            <ac:picMk id="6" creationId="{D38A422D-9973-F56C-4AE6-0E460A61ED26}"/>
          </ac:picMkLst>
        </pc:picChg>
        <pc:picChg chg="del mod">
          <ac:chgData name="Rong Zhang" userId="698e2586-2ca2-4e72-b4c9-59e9e6c4ed1e" providerId="ADAL" clId="{970EAAE3-DA9C-4647-BA65-256830DF4040}" dt="2023-08-24T17:55:54.590" v="1334" actId="478"/>
          <ac:picMkLst>
            <pc:docMk/>
            <pc:sldMk cId="4073595619" sldId="667"/>
            <ac:picMk id="7" creationId="{84C8C8AE-2717-561A-67CC-A76823D667A4}"/>
          </ac:picMkLst>
        </pc:picChg>
      </pc:sldChg>
      <pc:sldChg chg="addSp delSp modSp mod">
        <pc:chgData name="Rong Zhang" userId="698e2586-2ca2-4e72-b4c9-59e9e6c4ed1e" providerId="ADAL" clId="{970EAAE3-DA9C-4647-BA65-256830DF4040}" dt="2023-08-24T22:01:43.937" v="2250" actId="14100"/>
        <pc:sldMkLst>
          <pc:docMk/>
          <pc:sldMk cId="3006834778" sldId="668"/>
        </pc:sldMkLst>
        <pc:spChg chg="mod">
          <ac:chgData name="Rong Zhang" userId="698e2586-2ca2-4e72-b4c9-59e9e6c4ed1e" providerId="ADAL" clId="{970EAAE3-DA9C-4647-BA65-256830DF4040}" dt="2023-08-24T22:01:43.937" v="2250" actId="14100"/>
          <ac:spMkLst>
            <pc:docMk/>
            <pc:sldMk cId="3006834778" sldId="668"/>
            <ac:spMk id="3" creationId="{18EA66B1-D47D-439E-B95E-A98FCD9B4003}"/>
          </ac:spMkLst>
        </pc:spChg>
        <pc:picChg chg="del">
          <ac:chgData name="Rong Zhang" userId="698e2586-2ca2-4e72-b4c9-59e9e6c4ed1e" providerId="ADAL" clId="{970EAAE3-DA9C-4647-BA65-256830DF4040}" dt="2023-08-22T19:06:32.055" v="412" actId="478"/>
          <ac:picMkLst>
            <pc:docMk/>
            <pc:sldMk cId="3006834778" sldId="668"/>
            <ac:picMk id="5" creationId="{9DAD0A27-A212-ACF6-1773-2634FB1F87BE}"/>
          </ac:picMkLst>
        </pc:picChg>
        <pc:picChg chg="add mod">
          <ac:chgData name="Rong Zhang" userId="698e2586-2ca2-4e72-b4c9-59e9e6c4ed1e" providerId="ADAL" clId="{970EAAE3-DA9C-4647-BA65-256830DF4040}" dt="2023-08-23T20:27:18.566" v="1317" actId="1076"/>
          <ac:picMkLst>
            <pc:docMk/>
            <pc:sldMk cId="3006834778" sldId="668"/>
            <ac:picMk id="5" creationId="{AB6B5A81-78E0-B9DA-9043-16C49A5F23C1}"/>
          </ac:picMkLst>
        </pc:picChg>
        <pc:picChg chg="add del mod">
          <ac:chgData name="Rong Zhang" userId="698e2586-2ca2-4e72-b4c9-59e9e6c4ed1e" providerId="ADAL" clId="{970EAAE3-DA9C-4647-BA65-256830DF4040}" dt="2023-08-22T21:49:41.086" v="769" actId="478"/>
          <ac:picMkLst>
            <pc:docMk/>
            <pc:sldMk cId="3006834778" sldId="668"/>
            <ac:picMk id="6" creationId="{DEDC8399-472F-5A33-D089-224842013026}"/>
          </ac:picMkLst>
        </pc:picChg>
        <pc:picChg chg="add mod">
          <ac:chgData name="Rong Zhang" userId="698e2586-2ca2-4e72-b4c9-59e9e6c4ed1e" providerId="ADAL" clId="{970EAAE3-DA9C-4647-BA65-256830DF4040}" dt="2023-08-23T20:57:32.238" v="1323" actId="1076"/>
          <ac:picMkLst>
            <pc:docMk/>
            <pc:sldMk cId="3006834778" sldId="668"/>
            <ac:picMk id="7" creationId="{FA902879-0459-F62E-4216-2079AFF86E6E}"/>
          </ac:picMkLst>
        </pc:picChg>
        <pc:picChg chg="add del mod">
          <ac:chgData name="Rong Zhang" userId="698e2586-2ca2-4e72-b4c9-59e9e6c4ed1e" providerId="ADAL" clId="{970EAAE3-DA9C-4647-BA65-256830DF4040}" dt="2023-08-23T20:26:55.698" v="1313" actId="478"/>
          <ac:picMkLst>
            <pc:docMk/>
            <pc:sldMk cId="3006834778" sldId="668"/>
            <ac:picMk id="8" creationId="{A1499DA7-399E-37D0-480E-64AEA6BE5A62}"/>
          </ac:picMkLst>
        </pc:picChg>
        <pc:picChg chg="add del mod">
          <ac:chgData name="Rong Zhang" userId="698e2586-2ca2-4e72-b4c9-59e9e6c4ed1e" providerId="ADAL" clId="{970EAAE3-DA9C-4647-BA65-256830DF4040}" dt="2023-08-23T00:05:41.375" v="1301" actId="478"/>
          <ac:picMkLst>
            <pc:docMk/>
            <pc:sldMk cId="3006834778" sldId="668"/>
            <ac:picMk id="10" creationId="{8E644743-FD3A-6A72-C4C0-9F8F1A463DAA}"/>
          </ac:picMkLst>
        </pc:picChg>
        <pc:picChg chg="add del mod">
          <ac:chgData name="Rong Zhang" userId="698e2586-2ca2-4e72-b4c9-59e9e6c4ed1e" providerId="ADAL" clId="{970EAAE3-DA9C-4647-BA65-256830DF4040}" dt="2023-08-23T20:57:24.823" v="1320" actId="478"/>
          <ac:picMkLst>
            <pc:docMk/>
            <pc:sldMk cId="3006834778" sldId="668"/>
            <ac:picMk id="12" creationId="{73179A51-9CB6-9B92-39EE-A4F56BAD8F58}"/>
          </ac:picMkLst>
        </pc:picChg>
        <pc:picChg chg="del">
          <ac:chgData name="Rong Zhang" userId="698e2586-2ca2-4e72-b4c9-59e9e6c4ed1e" providerId="ADAL" clId="{970EAAE3-DA9C-4647-BA65-256830DF4040}" dt="2023-08-22T23:57:25.441" v="1297" actId="478"/>
          <ac:picMkLst>
            <pc:docMk/>
            <pc:sldMk cId="3006834778" sldId="668"/>
            <ac:picMk id="15" creationId="{9758BCF2-85FF-143E-5EFC-240F2DCB19F9}"/>
          </ac:picMkLst>
        </pc:picChg>
      </pc:sldChg>
      <pc:sldChg chg="addSp delSp modSp mod">
        <pc:chgData name="Rong Zhang" userId="698e2586-2ca2-4e72-b4c9-59e9e6c4ed1e" providerId="ADAL" clId="{970EAAE3-DA9C-4647-BA65-256830DF4040}" dt="2023-08-25T20:34:10.769" v="2450" actId="21"/>
        <pc:sldMkLst>
          <pc:docMk/>
          <pc:sldMk cId="2106910027" sldId="669"/>
        </pc:sldMkLst>
        <pc:spChg chg="mod">
          <ac:chgData name="Rong Zhang" userId="698e2586-2ca2-4e72-b4c9-59e9e6c4ed1e" providerId="ADAL" clId="{970EAAE3-DA9C-4647-BA65-256830DF4040}" dt="2023-08-24T22:01:59.759" v="2251" actId="1076"/>
          <ac:spMkLst>
            <pc:docMk/>
            <pc:sldMk cId="2106910027" sldId="669"/>
            <ac:spMk id="3" creationId="{18EA66B1-D47D-439E-B95E-A98FCD9B4003}"/>
          </ac:spMkLst>
        </pc:spChg>
        <pc:picChg chg="add mod">
          <ac:chgData name="Rong Zhang" userId="698e2586-2ca2-4e72-b4c9-59e9e6c4ed1e" providerId="ADAL" clId="{970EAAE3-DA9C-4647-BA65-256830DF4040}" dt="2023-08-25T20:29:32.814" v="2442" actId="1076"/>
          <ac:picMkLst>
            <pc:docMk/>
            <pc:sldMk cId="2106910027" sldId="669"/>
            <ac:picMk id="5" creationId="{B8B60AC3-26A1-E004-CC15-5F1FD94D46D1}"/>
          </ac:picMkLst>
        </pc:picChg>
        <pc:picChg chg="add del mod">
          <ac:chgData name="Rong Zhang" userId="698e2586-2ca2-4e72-b4c9-59e9e6c4ed1e" providerId="ADAL" clId="{970EAAE3-DA9C-4647-BA65-256830DF4040}" dt="2023-08-24T17:20:14.214" v="1328" actId="478"/>
          <ac:picMkLst>
            <pc:docMk/>
            <pc:sldMk cId="2106910027" sldId="669"/>
            <ac:picMk id="5" creationId="{E73061C1-FC30-3695-83E5-3FEFE8871FDB}"/>
          </ac:picMkLst>
        </pc:picChg>
        <pc:picChg chg="add del mod">
          <ac:chgData name="Rong Zhang" userId="698e2586-2ca2-4e72-b4c9-59e9e6c4ed1e" providerId="ADAL" clId="{970EAAE3-DA9C-4647-BA65-256830DF4040}" dt="2023-08-25T20:29:21.396" v="2438" actId="478"/>
          <ac:picMkLst>
            <pc:docMk/>
            <pc:sldMk cId="2106910027" sldId="669"/>
            <ac:picMk id="7" creationId="{BD82BC4A-CCEF-C2D7-154E-767B5AFA465C}"/>
          </ac:picMkLst>
        </pc:picChg>
        <pc:picChg chg="del">
          <ac:chgData name="Rong Zhang" userId="698e2586-2ca2-4e72-b4c9-59e9e6c4ed1e" providerId="ADAL" clId="{970EAAE3-DA9C-4647-BA65-256830DF4040}" dt="2023-08-23T21:22:07.113" v="1324" actId="478"/>
          <ac:picMkLst>
            <pc:docMk/>
            <pc:sldMk cId="2106910027" sldId="669"/>
            <ac:picMk id="8" creationId="{13C7B7D0-D248-1E77-9A4A-711530E28E2F}"/>
          </ac:picMkLst>
        </pc:picChg>
        <pc:picChg chg="add mod">
          <ac:chgData name="Rong Zhang" userId="698e2586-2ca2-4e72-b4c9-59e9e6c4ed1e" providerId="ADAL" clId="{970EAAE3-DA9C-4647-BA65-256830DF4040}" dt="2023-08-25T20:29:29.807" v="2441" actId="1076"/>
          <ac:picMkLst>
            <pc:docMk/>
            <pc:sldMk cId="2106910027" sldId="669"/>
            <ac:picMk id="8" creationId="{C8077845-680B-EF59-FEBC-BDC350F4D85B}"/>
          </ac:picMkLst>
        </pc:picChg>
        <pc:picChg chg="add del mod">
          <ac:chgData name="Rong Zhang" userId="698e2586-2ca2-4e72-b4c9-59e9e6c4ed1e" providerId="ADAL" clId="{970EAAE3-DA9C-4647-BA65-256830DF4040}" dt="2023-08-25T20:34:10.769" v="2450" actId="21"/>
          <ac:picMkLst>
            <pc:docMk/>
            <pc:sldMk cId="2106910027" sldId="669"/>
            <ac:picMk id="9" creationId="{48F12888-5EB9-AB0B-F476-5B3EBD060DD0}"/>
          </ac:picMkLst>
        </pc:picChg>
        <pc:picChg chg="add del mod">
          <ac:chgData name="Rong Zhang" userId="698e2586-2ca2-4e72-b4c9-59e9e6c4ed1e" providerId="ADAL" clId="{970EAAE3-DA9C-4647-BA65-256830DF4040}" dt="2023-08-25T20:29:06.037" v="2434" actId="478"/>
          <ac:picMkLst>
            <pc:docMk/>
            <pc:sldMk cId="2106910027" sldId="669"/>
            <ac:picMk id="10" creationId="{370275F8-33EA-A6C0-97C5-6CA53C5CC3DD}"/>
          </ac:picMkLst>
        </pc:picChg>
        <pc:picChg chg="del">
          <ac:chgData name="Rong Zhang" userId="698e2586-2ca2-4e72-b4c9-59e9e6c4ed1e" providerId="ADAL" clId="{970EAAE3-DA9C-4647-BA65-256830DF4040}" dt="2023-08-24T17:57:56.109" v="1339" actId="478"/>
          <ac:picMkLst>
            <pc:docMk/>
            <pc:sldMk cId="2106910027" sldId="669"/>
            <ac:picMk id="15" creationId="{7BA0286B-D2A4-5DF3-6A1C-E69D87661C46}"/>
          </ac:picMkLst>
        </pc:picChg>
      </pc:sldChg>
      <pc:sldChg chg="modSp mod">
        <pc:chgData name="Rong Zhang" userId="698e2586-2ca2-4e72-b4c9-59e9e6c4ed1e" providerId="ADAL" clId="{970EAAE3-DA9C-4647-BA65-256830DF4040}" dt="2023-08-24T22:01:16.459" v="2245" actId="1035"/>
        <pc:sldMkLst>
          <pc:docMk/>
          <pc:sldMk cId="2542440423" sldId="670"/>
        </pc:sldMkLst>
        <pc:spChg chg="mod">
          <ac:chgData name="Rong Zhang" userId="698e2586-2ca2-4e72-b4c9-59e9e6c4ed1e" providerId="ADAL" clId="{970EAAE3-DA9C-4647-BA65-256830DF4040}" dt="2023-08-24T22:01:16.459" v="2245" actId="1035"/>
          <ac:spMkLst>
            <pc:docMk/>
            <pc:sldMk cId="2542440423" sldId="670"/>
            <ac:spMk id="3" creationId="{00000000-0000-0000-0000-000000000000}"/>
          </ac:spMkLst>
        </pc:spChg>
      </pc:sldChg>
      <pc:sldChg chg="modSp mod">
        <pc:chgData name="Rong Zhang" userId="698e2586-2ca2-4e72-b4c9-59e9e6c4ed1e" providerId="ADAL" clId="{970EAAE3-DA9C-4647-BA65-256830DF4040}" dt="2023-08-24T22:02:17.071" v="2253" actId="1076"/>
        <pc:sldMkLst>
          <pc:docMk/>
          <pc:sldMk cId="1657808576" sldId="671"/>
        </pc:sldMkLst>
        <pc:spChg chg="mod">
          <ac:chgData name="Rong Zhang" userId="698e2586-2ca2-4e72-b4c9-59e9e6c4ed1e" providerId="ADAL" clId="{970EAAE3-DA9C-4647-BA65-256830DF4040}" dt="2023-08-24T22:02:10.603" v="2252" actId="1076"/>
          <ac:spMkLst>
            <pc:docMk/>
            <pc:sldMk cId="1657808576" sldId="671"/>
            <ac:spMk id="3" creationId="{18EA66B1-D47D-439E-B95E-A98FCD9B4003}"/>
          </ac:spMkLst>
        </pc:spChg>
        <pc:graphicFrameChg chg="mod">
          <ac:chgData name="Rong Zhang" userId="698e2586-2ca2-4e72-b4c9-59e9e6c4ed1e" providerId="ADAL" clId="{970EAAE3-DA9C-4647-BA65-256830DF4040}" dt="2023-08-24T22:02:17.071" v="2253" actId="1076"/>
          <ac:graphicFrameMkLst>
            <pc:docMk/>
            <pc:sldMk cId="1657808576" sldId="671"/>
            <ac:graphicFrameMk id="6" creationId="{C34DB139-79F9-23FC-BD33-46988743FA0B}"/>
          </ac:graphicFrameMkLst>
        </pc:graphicFrameChg>
      </pc:sldChg>
      <pc:sldChg chg="addSp delSp modSp add mod">
        <pc:chgData name="Rong Zhang" userId="698e2586-2ca2-4e72-b4c9-59e9e6c4ed1e" providerId="ADAL" clId="{970EAAE3-DA9C-4647-BA65-256830DF4040}" dt="2023-08-25T20:23:15.082" v="2369"/>
        <pc:sldMkLst>
          <pc:docMk/>
          <pc:sldMk cId="3394038863" sldId="672"/>
        </pc:sldMkLst>
        <pc:spChg chg="del">
          <ac:chgData name="Rong Zhang" userId="698e2586-2ca2-4e72-b4c9-59e9e6c4ed1e" providerId="ADAL" clId="{970EAAE3-DA9C-4647-BA65-256830DF4040}" dt="2023-08-22T22:05:59.157" v="846" actId="478"/>
          <ac:spMkLst>
            <pc:docMk/>
            <pc:sldMk cId="3394038863" sldId="672"/>
            <ac:spMk id="3" creationId="{18EA66B1-D47D-439E-B95E-A98FCD9B4003}"/>
          </ac:spMkLst>
        </pc:spChg>
        <pc:spChg chg="add del mod">
          <ac:chgData name="Rong Zhang" userId="698e2586-2ca2-4e72-b4c9-59e9e6c4ed1e" providerId="ADAL" clId="{970EAAE3-DA9C-4647-BA65-256830DF4040}" dt="2023-08-22T22:06:01.759" v="847" actId="478"/>
          <ac:spMkLst>
            <pc:docMk/>
            <pc:sldMk cId="3394038863" sldId="672"/>
            <ac:spMk id="8" creationId="{5B8DBD88-D41C-505C-7607-781BA37EA6CC}"/>
          </ac:spMkLst>
        </pc:spChg>
        <pc:spChg chg="add del mod">
          <ac:chgData name="Rong Zhang" userId="698e2586-2ca2-4e72-b4c9-59e9e6c4ed1e" providerId="ADAL" clId="{970EAAE3-DA9C-4647-BA65-256830DF4040}" dt="2023-08-22T22:28:47.321" v="1094" actId="478"/>
          <ac:spMkLst>
            <pc:docMk/>
            <pc:sldMk cId="3394038863" sldId="672"/>
            <ac:spMk id="9" creationId="{6798430A-388E-4099-21A0-692E413DD8E9}"/>
          </ac:spMkLst>
        </pc:spChg>
        <pc:spChg chg="add del mod">
          <ac:chgData name="Rong Zhang" userId="698e2586-2ca2-4e72-b4c9-59e9e6c4ed1e" providerId="ADAL" clId="{970EAAE3-DA9C-4647-BA65-256830DF4040}" dt="2023-08-22T22:28:51.412" v="1095" actId="478"/>
          <ac:spMkLst>
            <pc:docMk/>
            <pc:sldMk cId="3394038863" sldId="672"/>
            <ac:spMk id="11" creationId="{F77726AF-C933-52CA-86F5-5E2F0E39B79C}"/>
          </ac:spMkLst>
        </pc:spChg>
        <pc:graphicFrameChg chg="add mod modGraphic">
          <ac:chgData name="Rong Zhang" userId="698e2586-2ca2-4e72-b4c9-59e9e6c4ed1e" providerId="ADAL" clId="{970EAAE3-DA9C-4647-BA65-256830DF4040}" dt="2023-08-25T20:23:15.082" v="2369"/>
          <ac:graphicFrameMkLst>
            <pc:docMk/>
            <pc:sldMk cId="3394038863" sldId="672"/>
            <ac:graphicFrameMk id="4" creationId="{FCDE277E-FFCF-ABFF-425E-B11DA815630C}"/>
          </ac:graphicFrameMkLst>
        </pc:graphicFrameChg>
        <pc:picChg chg="del">
          <ac:chgData name="Rong Zhang" userId="698e2586-2ca2-4e72-b4c9-59e9e6c4ed1e" providerId="ADAL" clId="{970EAAE3-DA9C-4647-BA65-256830DF4040}" dt="2023-08-22T22:05:55.254" v="844" actId="478"/>
          <ac:picMkLst>
            <pc:docMk/>
            <pc:sldMk cId="3394038863" sldId="672"/>
            <ac:picMk id="5" creationId="{72AFECD9-D4CB-47FA-2719-14AAB663DC94}"/>
          </ac:picMkLst>
        </pc:picChg>
        <pc:picChg chg="del">
          <ac:chgData name="Rong Zhang" userId="698e2586-2ca2-4e72-b4c9-59e9e6c4ed1e" providerId="ADAL" clId="{970EAAE3-DA9C-4647-BA65-256830DF4040}" dt="2023-08-22T22:05:53.912" v="843" actId="478"/>
          <ac:picMkLst>
            <pc:docMk/>
            <pc:sldMk cId="3394038863" sldId="672"/>
            <ac:picMk id="7" creationId="{84C8C8AE-2717-561A-67CC-A76823D667A4}"/>
          </ac:picMkLst>
        </pc:picChg>
      </pc:sldChg>
      <pc:sldChg chg="addSp delSp modSp add mod">
        <pc:chgData name="Rong Zhang" userId="698e2586-2ca2-4e72-b4c9-59e9e6c4ed1e" providerId="ADAL" clId="{970EAAE3-DA9C-4647-BA65-256830DF4040}" dt="2023-08-25T20:25:35.509" v="2433" actId="14734"/>
        <pc:sldMkLst>
          <pc:docMk/>
          <pc:sldMk cId="1148178492" sldId="673"/>
        </pc:sldMkLst>
        <pc:spChg chg="del">
          <ac:chgData name="Rong Zhang" userId="698e2586-2ca2-4e72-b4c9-59e9e6c4ed1e" providerId="ADAL" clId="{970EAAE3-DA9C-4647-BA65-256830DF4040}" dt="2023-08-22T22:36:23.210" v="1103" actId="478"/>
          <ac:spMkLst>
            <pc:docMk/>
            <pc:sldMk cId="1148178492" sldId="673"/>
            <ac:spMk id="3" creationId="{18EA66B1-D47D-439E-B95E-A98FCD9B4003}"/>
          </ac:spMkLst>
        </pc:spChg>
        <pc:spChg chg="add del mod">
          <ac:chgData name="Rong Zhang" userId="698e2586-2ca2-4e72-b4c9-59e9e6c4ed1e" providerId="ADAL" clId="{970EAAE3-DA9C-4647-BA65-256830DF4040}" dt="2023-08-22T22:36:27.477" v="1104" actId="478"/>
          <ac:spMkLst>
            <pc:docMk/>
            <pc:sldMk cId="1148178492" sldId="673"/>
            <ac:spMk id="5" creationId="{D3857625-A22A-87B4-B343-FB9C9A597490}"/>
          </ac:spMkLst>
        </pc:spChg>
        <pc:graphicFrameChg chg="add del mod">
          <ac:chgData name="Rong Zhang" userId="698e2586-2ca2-4e72-b4c9-59e9e6c4ed1e" providerId="ADAL" clId="{970EAAE3-DA9C-4647-BA65-256830DF4040}" dt="2023-08-22T23:02:02.775" v="1156" actId="478"/>
          <ac:graphicFrameMkLst>
            <pc:docMk/>
            <pc:sldMk cId="1148178492" sldId="673"/>
            <ac:graphicFrameMk id="6" creationId="{8E8CC4BF-45DF-80FC-9142-1A0C85DF1CB5}"/>
          </ac:graphicFrameMkLst>
        </pc:graphicFrameChg>
        <pc:graphicFrameChg chg="add mod modGraphic">
          <ac:chgData name="Rong Zhang" userId="698e2586-2ca2-4e72-b4c9-59e9e6c4ed1e" providerId="ADAL" clId="{970EAAE3-DA9C-4647-BA65-256830DF4040}" dt="2023-08-25T20:25:35.509" v="2433" actId="14734"/>
          <ac:graphicFrameMkLst>
            <pc:docMk/>
            <pc:sldMk cId="1148178492" sldId="673"/>
            <ac:graphicFrameMk id="7" creationId="{6C08C215-BF91-7091-9647-9CCE95E2CBAD}"/>
          </ac:graphicFrameMkLst>
        </pc:graphicFrameChg>
        <pc:picChg chg="del">
          <ac:chgData name="Rong Zhang" userId="698e2586-2ca2-4e72-b4c9-59e9e6c4ed1e" providerId="ADAL" clId="{970EAAE3-DA9C-4647-BA65-256830DF4040}" dt="2023-08-22T22:36:19.129" v="1101" actId="478"/>
          <ac:picMkLst>
            <pc:docMk/>
            <pc:sldMk cId="1148178492" sldId="673"/>
            <ac:picMk id="8" creationId="{A1499DA7-399E-37D0-480E-64AEA6BE5A62}"/>
          </ac:picMkLst>
        </pc:picChg>
        <pc:picChg chg="del">
          <ac:chgData name="Rong Zhang" userId="698e2586-2ca2-4e72-b4c9-59e9e6c4ed1e" providerId="ADAL" clId="{970EAAE3-DA9C-4647-BA65-256830DF4040}" dt="2023-08-22T22:36:20.449" v="1102" actId="478"/>
          <ac:picMkLst>
            <pc:docMk/>
            <pc:sldMk cId="1148178492" sldId="673"/>
            <ac:picMk id="15" creationId="{9758BCF2-85FF-143E-5EFC-240F2DCB19F9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802.11-24/xxxxr0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Rong Zhang, etc (NXP)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Rong Zhang, etc (NXP)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Rong Zhang, etc (NXP)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Rong Zhang, etc (NXP)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Rong Zhang, etc (NXP)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Rong Zhang, etc (NXP)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Rong Zhang, etc (NXP)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Rong Zhang, etc (NXP)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Rong Zhang, etc (NXP)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802.11-22/0xxxr0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2x1944 LDPC Codes Performance Evaluation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20454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2024-July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1183" y="314681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2" name="Object 3">
            <a:extLst>
              <a:ext uri="{FF2B5EF4-FFF2-40B4-BE49-F238E27FC236}">
                <a16:creationId xmlns:a16="http://schemas.microsoft.com/office/drawing/2014/main" id="{A0BF2BB6-050F-41A6-8CE1-16F15AE6557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5661996"/>
              </p:ext>
            </p:extLst>
          </p:nvPr>
        </p:nvGraphicFramePr>
        <p:xfrm>
          <a:off x="1223963" y="3636963"/>
          <a:ext cx="7615237" cy="27820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9111791" imgH="3332889" progId="Word.Document.8">
                  <p:embed/>
                </p:oleObj>
              </mc:Choice>
              <mc:Fallback>
                <p:oleObj name="Document" r:id="rId3" imgW="9111791" imgH="3332889" progId="Word.Document.8">
                  <p:embed/>
                  <p:pic>
                    <p:nvPicPr>
                      <p:cNvPr id="12" name="Object 3">
                        <a:extLst>
                          <a:ext uri="{FF2B5EF4-FFF2-40B4-BE49-F238E27FC236}">
                            <a16:creationId xmlns:a16="http://schemas.microsoft.com/office/drawing/2014/main" id="{A0BF2BB6-050F-41A6-8CE1-16F15AE6557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3963" y="3636963"/>
                        <a:ext cx="7615237" cy="278206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068D365-2A0F-47EC-94D1-612E6EFAC2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CE6F9D-8ABA-9FA4-56A5-257C9EA43B6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8CDAC0-E514-FE4A-C8A5-5CD6DBD8A16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Rong Zhang, etc (NXP)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6629" y="1677473"/>
            <a:ext cx="7829154" cy="4400797"/>
          </a:xfrm>
        </p:spPr>
        <p:txBody>
          <a:bodyPr/>
          <a:lstStyle/>
          <a:p>
            <a:pPr marL="0" indent="0"/>
            <a:r>
              <a:rPr lang="en-US" sz="1800" b="0" dirty="0"/>
              <a:t>[1]. DCN: 11-24/1985r4 Longer Block-Length LDPC Codes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BBCCC7-9774-45DD-BD15-2F1E596C41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F5D0EF-A03A-A70E-7AC3-A664502FE1D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3F92E0-1AAC-705A-6540-E8FEEDB7FD7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Rong Zhang, etc (NXP)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5037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6629" y="1677473"/>
            <a:ext cx="7829154" cy="440079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The next generation </a:t>
            </a:r>
            <a:r>
              <a:rPr lang="en-US" sz="1800" b="0" dirty="0" err="1"/>
              <a:t>WiFi</a:t>
            </a:r>
            <a:r>
              <a:rPr lang="en-US" sz="1800" b="0" dirty="0"/>
              <a:t> is defined for ultra high reliability. This motivates more robust channel coding schemes.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It is known that the performance of LDPC codes improves for longer codeword block length. Currently, the longest codeword block length is 1944 bits.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Contribution 11-24/1985r4 [1] proposed to extend the codeword block length to 2x1944 bits. In their design, considerations are emphasized on reusing existing LDPC core for codeword block length of 1944 bits.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In this study, we show simulation results of those longer LDPC codes under various settings. We also share our views on longer LDPC codes.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BBCCC7-9774-45DD-BD15-2F1E596C41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1D7485-0E55-9115-9027-69D7C508C99D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A226E5-BFD6-9915-F613-F9E37B39A1A4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Rong Zhang, etc (NXP)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Sim Configs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1213" y="1676400"/>
            <a:ext cx="7799985" cy="4191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Antenna (</a:t>
            </a:r>
            <a:r>
              <a:rPr lang="en-US" sz="1800" b="0" dirty="0" err="1"/>
              <a:t>Nt</a:t>
            </a:r>
            <a:r>
              <a:rPr lang="en-US" sz="1800" b="0" dirty="0"/>
              <a:t> x Nr x </a:t>
            </a:r>
            <a:r>
              <a:rPr lang="en-US" sz="1800" b="0" dirty="0" err="1"/>
              <a:t>Nss</a:t>
            </a:r>
            <a:r>
              <a:rPr lang="en-US" sz="1800" b="0" dirty="0"/>
              <a:t>): 4x2x1, 2x2x1, 4x2x2, 2x2x2, 1x1x1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Channel: DNLOS, BLOS, AWGN (only 1x1x1)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>
                <a:latin typeface="+mn-lt"/>
                <a:cs typeface="Times New Roman" panose="02020603050405020304" pitchFamily="18" charset="0"/>
              </a:rPr>
              <a:t>PPDU: EHT SU 80MHz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>
                <a:latin typeface="+mn-lt"/>
                <a:cs typeface="Times New Roman" panose="02020603050405020304" pitchFamily="18" charset="0"/>
              </a:rPr>
              <a:t>MCS: 0:1:13</a:t>
            </a: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Tx BF: On and Off </a:t>
            </a:r>
            <a:endParaRPr lang="en-US" sz="1800" b="0" kern="0" dirty="0">
              <a:latin typeface="+mn-lt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Channel estimation: realistic</a:t>
            </a:r>
            <a:endParaRPr lang="en-GB" sz="1800" kern="0" dirty="0">
              <a:latin typeface="+mn-lt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Equalizer: linear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LDPC decoder: min-sum, max 30 iterations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Packet size varied to budget adequate number of codewords and symbols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sz="1800" b="0" dirty="0"/>
              <a:t>Statistics: 1000 channels and </a:t>
            </a:r>
            <a:r>
              <a:rPr lang="en-US" sz="1800" b="0" dirty="0"/>
              <a:t>10% PER sensitivity is linear interpolated from two adjacent data points with 0.5dB SNR gap (0.2dB SNR gap in AWGN)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cs typeface="Arial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BBCCC7-9774-45DD-BD15-2F1E596C41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A0D093-5DDB-9DE8-185D-2CCAF99C944B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5D2B2B-5116-DFDA-4BC3-4F7BCB44D217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Rong Zhang, etc (NXP)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3785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 err="1"/>
              <a:t>Nt</a:t>
            </a:r>
            <a:r>
              <a:rPr lang="en-US" dirty="0"/>
              <a:t>=4 Nr=2 </a:t>
            </a:r>
            <a:r>
              <a:rPr lang="en-US" dirty="0" err="1"/>
              <a:t>Nss</a:t>
            </a:r>
            <a:r>
              <a:rPr lang="en-US" dirty="0"/>
              <a:t>=1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BBCCC7-9774-45DD-BD15-2F1E596C41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F4FBDE93-7269-1407-3AB5-899E5CB101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6629" y="1677473"/>
            <a:ext cx="7829154" cy="37992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Gain [0.2 ~ 0.5] dB across all MCSs for both channels with/without BF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D4A97A0A-3355-FA6B-DB3F-11706A8C660D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BC9817B-0E93-6428-115E-F8752F409B17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Rong Zhang, etc (NXP)</a:t>
            </a:r>
            <a:endParaRPr lang="en-GB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B6DDE50-59E7-A24A-5D3C-297763EFA6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6045" y="3448280"/>
            <a:ext cx="4044895" cy="243124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DD04F06-5E88-6D44-D47E-DE7D2A1841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3062" y="3448280"/>
            <a:ext cx="4044894" cy="2431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0878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 err="1"/>
              <a:t>Nt</a:t>
            </a:r>
            <a:r>
              <a:rPr lang="en-US" dirty="0"/>
              <a:t>=2 Nr=2 </a:t>
            </a:r>
            <a:r>
              <a:rPr lang="en-US" dirty="0" err="1"/>
              <a:t>Nss</a:t>
            </a:r>
            <a:r>
              <a:rPr lang="en-US" dirty="0"/>
              <a:t>=1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BBCCC7-9774-45DD-BD15-2F1E596C41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D4A97A0A-3355-FA6B-DB3F-11706A8C660D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BC9817B-0E93-6428-115E-F8752F409B17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Rong Zhang, etc (NXP)</a:t>
            </a:r>
            <a:endParaRPr lang="en-GB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800230AB-A24F-09DF-B9C8-559478B94C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060" y="3448280"/>
            <a:ext cx="4044896" cy="2431241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2D74D8AF-146C-E0EC-5650-ABBFFE2441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3629" y="3448280"/>
            <a:ext cx="4044898" cy="2431242"/>
          </a:xfrm>
          <a:prstGeom prst="rect">
            <a:avLst/>
          </a:prstGeom>
        </p:spPr>
      </p:pic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A50E7EB2-A917-76F5-90BF-7EFA4999507F}"/>
              </a:ext>
            </a:extLst>
          </p:cNvPr>
          <p:cNvSpPr txBox="1">
            <a:spLocks/>
          </p:cNvSpPr>
          <p:nvPr/>
        </p:nvSpPr>
        <p:spPr bwMode="auto">
          <a:xfrm>
            <a:off x="656629" y="1677473"/>
            <a:ext cx="7829154" cy="3799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/>
              <a:t>Gain [0.2 ~ 0.5] dB across all MCSs for both channels with/without BF</a:t>
            </a:r>
          </a:p>
        </p:txBody>
      </p:sp>
    </p:spTree>
    <p:extLst>
      <p:ext uri="{BB962C8B-B14F-4D97-AF65-F5344CB8AC3E}">
        <p14:creationId xmlns:p14="http://schemas.microsoft.com/office/powerpoint/2010/main" val="30021112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 err="1"/>
              <a:t>Nt</a:t>
            </a:r>
            <a:r>
              <a:rPr lang="en-US" dirty="0"/>
              <a:t>=4 Nr=2 </a:t>
            </a:r>
            <a:r>
              <a:rPr lang="en-US" dirty="0" err="1"/>
              <a:t>Nss</a:t>
            </a:r>
            <a:r>
              <a:rPr lang="en-US" dirty="0"/>
              <a:t>=2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BBCCC7-9774-45DD-BD15-2F1E596C41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D4A97A0A-3355-FA6B-DB3F-11706A8C660D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BC9817B-0E93-6428-115E-F8752F409B17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Rong Zhang, etc (NXP)</a:t>
            </a:r>
            <a:endParaRPr lang="en-GB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98AADE0-631C-5B62-A217-C327F7EC63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6629" y="1677473"/>
            <a:ext cx="7829154" cy="37992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Gain [0.2 ~ 1] dB across all MCSs for both channels with/without BF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8636BF4-748C-D209-28BF-6B9209F316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7727" y="3429000"/>
            <a:ext cx="4044898" cy="243124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D4CCABFE-0A7C-AD97-75F9-6CB44C95DF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1375" y="3429000"/>
            <a:ext cx="4044898" cy="2431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61781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 err="1"/>
              <a:t>Nt</a:t>
            </a:r>
            <a:r>
              <a:rPr lang="en-US" dirty="0"/>
              <a:t>=2 Nr=2 </a:t>
            </a:r>
            <a:r>
              <a:rPr lang="en-US" dirty="0" err="1"/>
              <a:t>Nss</a:t>
            </a:r>
            <a:r>
              <a:rPr lang="en-US" dirty="0"/>
              <a:t>=2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BBCCC7-9774-45DD-BD15-2F1E596C41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D4A97A0A-3355-FA6B-DB3F-11706A8C660D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BC9817B-0E93-6428-115E-F8752F409B17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Rong Zhang, etc (NXP)</a:t>
            </a:r>
            <a:endParaRPr lang="en-GB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98AADE0-631C-5B62-A217-C327F7EC63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6629" y="1677473"/>
            <a:ext cx="7829154" cy="37992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Gain [0.2 ~ 1] dB across all MCSs for both channels with/without BF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E2819C9-5906-983D-2B68-9D770299BE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7729" y="3427218"/>
            <a:ext cx="4044899" cy="243124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44810C3-AEA0-EB8A-1702-BEF3115D9E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1372" y="3427218"/>
            <a:ext cx="4044899" cy="2431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06959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 err="1"/>
              <a:t>Nt</a:t>
            </a:r>
            <a:r>
              <a:rPr lang="en-US" dirty="0"/>
              <a:t>=1 Nr=1 </a:t>
            </a:r>
            <a:r>
              <a:rPr lang="en-US" dirty="0" err="1"/>
              <a:t>Nss</a:t>
            </a:r>
            <a:r>
              <a:rPr lang="en-US" dirty="0"/>
              <a:t>=1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BBCCC7-9774-45DD-BD15-2F1E596C41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E8BB57-7B04-45C2-83E6-D39C469DC3E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BC9CB3-FEA8-CFD5-A8DD-A08817400D91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Rong Zhang, etc (NXP)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6CAADDB-696B-42C8-05C1-60517B9386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8911" y="3048000"/>
            <a:ext cx="4584589" cy="2755631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A61480E0-F72C-99F9-DF77-367FBADFC3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6629" y="1677473"/>
            <a:ext cx="7829154" cy="37992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Gain [0.2 ~ 0.5] dB across all MCSs</a:t>
            </a:r>
          </a:p>
        </p:txBody>
      </p:sp>
    </p:spTree>
    <p:extLst>
      <p:ext uri="{BB962C8B-B14F-4D97-AF65-F5344CB8AC3E}">
        <p14:creationId xmlns:p14="http://schemas.microsoft.com/office/powerpoint/2010/main" val="15620303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6629" y="1677473"/>
            <a:ext cx="7829154" cy="440079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Simulations are carried out for longer LDPC codes.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Consistent gains can be observed across all MCSs in various settings.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Affordable HW development efforts, since the code structure allows reusing existing LDPC core for codeword block length of 1944 bits.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Hence</a:t>
            </a:r>
            <a:r>
              <a:rPr lang="en-US" sz="1800" b="0"/>
              <a:t>, the </a:t>
            </a:r>
            <a:r>
              <a:rPr lang="en-US" sz="1800" b="0" dirty="0"/>
              <a:t>adoption of longer </a:t>
            </a:r>
            <a:r>
              <a:rPr lang="en-US" sz="1800" b="0"/>
              <a:t>LDPC codes [1] needs </a:t>
            </a:r>
            <a:r>
              <a:rPr lang="en-US" sz="1800" b="0" dirty="0"/>
              <a:t>to be considered </a:t>
            </a:r>
            <a:r>
              <a:rPr lang="en-US" sz="1800" b="0"/>
              <a:t>by 11bn.</a:t>
            </a:r>
            <a:endParaRPr lang="en-US" sz="16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BBCCC7-9774-45DD-BD15-2F1E596C41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AB8CC8-4D57-CFA2-1C6A-96C2010B1487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248DB7-6A72-9114-C3DF-C04FEA319BEE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Rong Zhang, etc (NXP)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00714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0</TotalTime>
  <Words>539</Words>
  <Application>Microsoft Office PowerPoint</Application>
  <PresentationFormat>On-screen Show (4:3)</PresentationFormat>
  <Paragraphs>71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Times New Roman</vt:lpstr>
      <vt:lpstr>Office Theme</vt:lpstr>
      <vt:lpstr>Document</vt:lpstr>
      <vt:lpstr>2x1944 LDPC Codes Performance Evaluation</vt:lpstr>
      <vt:lpstr>Background</vt:lpstr>
      <vt:lpstr>Sim Configs</vt:lpstr>
      <vt:lpstr>Nt=4 Nr=2 Nss=1</vt:lpstr>
      <vt:lpstr>Nt=2 Nr=2 Nss=1</vt:lpstr>
      <vt:lpstr>Nt=4 Nr=2 Nss=2</vt:lpstr>
      <vt:lpstr>Nt=2 Nr=2 Nss=2</vt:lpstr>
      <vt:lpstr>Nt=1 Nr=1 Nss=1</vt:lpstr>
      <vt:lpstr>Summary</vt:lpstr>
      <vt:lpstr>Reference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ruicao@marvell.com</dc:creator>
  <cp:lastModifiedBy>Rong Zhang</cp:lastModifiedBy>
  <cp:revision>3014</cp:revision>
  <cp:lastPrinted>1601-01-01T00:00:00Z</cp:lastPrinted>
  <dcterms:created xsi:type="dcterms:W3CDTF">2015-10-31T00:33:08Z</dcterms:created>
  <dcterms:modified xsi:type="dcterms:W3CDTF">2024-07-13T19:05:31Z</dcterms:modified>
</cp:coreProperties>
</file>