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339" r:id="rId6"/>
    <p:sldId id="1468126803" r:id="rId7"/>
    <p:sldId id="1468126831" r:id="rId8"/>
    <p:sldId id="1468126841" r:id="rId9"/>
    <p:sldId id="1468126840" r:id="rId10"/>
    <p:sldId id="1468126811" r:id="rId11"/>
    <p:sldId id="1468126812" r:id="rId12"/>
    <p:sldId id="146812683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CC"/>
    <a:srgbClr val="00FF00"/>
    <a:srgbClr val="CCFFCC"/>
    <a:srgbClr val="A4FD03"/>
    <a:srgbClr val="FFCC99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C748AA-4B3A-4B71-897B-0826DC279187}" v="107" dt="2024-09-09T06:42:20.453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81" d="100"/>
          <a:sy n="81" d="100"/>
        </p:scale>
        <p:origin x="1315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17EDD817-3B51-40FC-AA45-9F9723FA62FB}"/>
    <pc:docChg chg="modSld modMainMaster">
      <pc:chgData name="Rui Cao" userId="a6960595-96e6-47d6-a8d8-833995379cc8" providerId="ADAL" clId="{17EDD817-3B51-40FC-AA45-9F9723FA62FB}" dt="2024-05-16T13:43:19.284" v="53" actId="20577"/>
      <pc:docMkLst>
        <pc:docMk/>
      </pc:docMkLst>
      <pc:sldChg chg="modSp mod">
        <pc:chgData name="Rui Cao" userId="a6960595-96e6-47d6-a8d8-833995379cc8" providerId="ADAL" clId="{17EDD817-3B51-40FC-AA45-9F9723FA62FB}" dt="2024-05-16T13:43:19.284" v="53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17EDD817-3B51-40FC-AA45-9F9723FA62FB}" dt="2024-05-16T13:43:19.284" v="53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MasterChg chg="modSp mod">
        <pc:chgData name="Rui Cao" userId="a6960595-96e6-47d6-a8d8-833995379cc8" providerId="ADAL" clId="{17EDD817-3B51-40FC-AA45-9F9723FA62FB}" dt="2024-05-16T11:36:11.971" v="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17EDD817-3B51-40FC-AA45-9F9723FA62FB}" dt="2024-05-16T11:36:11.971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2DAD14C1-825E-4D47-81A8-B309A33EFF51}"/>
    <pc:docChg chg="undo custSel addSld delSld modSld sldOrd modMainMaster">
      <pc:chgData name="Rui Cao" userId="a6960595-96e6-47d6-a8d8-833995379cc8" providerId="ADAL" clId="{2DAD14C1-825E-4D47-81A8-B309A33EFF51}" dt="2024-07-14T07:09:29.875" v="1344" actId="20577"/>
      <pc:docMkLst>
        <pc:docMk/>
      </pc:docMkLst>
      <pc:sldChg chg="modSp mod">
        <pc:chgData name="Rui Cao" userId="a6960595-96e6-47d6-a8d8-833995379cc8" providerId="ADAL" clId="{2DAD14C1-825E-4D47-81A8-B309A33EFF51}" dt="2024-07-14T00:45:16.406" v="11" actId="20577"/>
        <pc:sldMkLst>
          <pc:docMk/>
          <pc:sldMk cId="0" sldId="256"/>
        </pc:sldMkLst>
        <pc:spChg chg="mod">
          <ac:chgData name="Rui Cao" userId="a6960595-96e6-47d6-a8d8-833995379cc8" providerId="ADAL" clId="{2DAD14C1-825E-4D47-81A8-B309A33EFF51}" dt="2024-07-12T23:10:18.279" v="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2DAD14C1-825E-4D47-81A8-B309A33EFF51}" dt="2024-07-14T00:45:16.406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Rui Cao" userId="a6960595-96e6-47d6-a8d8-833995379cc8" providerId="ADAL" clId="{2DAD14C1-825E-4D47-81A8-B309A33EFF51}" dt="2024-07-14T06:52:21.452" v="530" actId="14100"/>
        <pc:sldMkLst>
          <pc:docMk/>
          <pc:sldMk cId="3142259967" sldId="1468126803"/>
        </pc:sldMkLst>
        <pc:spChg chg="mod">
          <ac:chgData name="Rui Cao" userId="a6960595-96e6-47d6-a8d8-833995379cc8" providerId="ADAL" clId="{2DAD14C1-825E-4D47-81A8-B309A33EFF51}" dt="2024-07-14T06:51:00.423" v="502" actId="1038"/>
          <ac:spMkLst>
            <pc:docMk/>
            <pc:sldMk cId="3142259967" sldId="1468126803"/>
            <ac:spMk id="3" creationId="{FD3100F2-F1F0-3C71-6C9E-551960ACDBD8}"/>
          </ac:spMkLst>
        </pc:spChg>
        <pc:spChg chg="add mod">
          <ac:chgData name="Rui Cao" userId="a6960595-96e6-47d6-a8d8-833995379cc8" providerId="ADAL" clId="{2DAD14C1-825E-4D47-81A8-B309A33EFF51}" dt="2024-07-14T06:47:40.793" v="450" actId="14100"/>
          <ac:spMkLst>
            <pc:docMk/>
            <pc:sldMk cId="3142259967" sldId="1468126803"/>
            <ac:spMk id="7" creationId="{2395CD5F-3EB5-2B15-6A21-6C4972707ED9}"/>
          </ac:spMkLst>
        </pc:spChg>
        <pc:spChg chg="add mod">
          <ac:chgData name="Rui Cao" userId="a6960595-96e6-47d6-a8d8-833995379cc8" providerId="ADAL" clId="{2DAD14C1-825E-4D47-81A8-B309A33EFF51}" dt="2024-07-14T06:49:55.970" v="488" actId="1076"/>
          <ac:spMkLst>
            <pc:docMk/>
            <pc:sldMk cId="3142259967" sldId="1468126803"/>
            <ac:spMk id="8" creationId="{C9341083-3DCE-48DB-F62C-BA8BFC0856A7}"/>
          </ac:spMkLst>
        </pc:spChg>
        <pc:spChg chg="add del mod">
          <ac:chgData name="Rui Cao" userId="a6960595-96e6-47d6-a8d8-833995379cc8" providerId="ADAL" clId="{2DAD14C1-825E-4D47-81A8-B309A33EFF51}" dt="2024-07-14T06:48:22.171" v="462"/>
          <ac:spMkLst>
            <pc:docMk/>
            <pc:sldMk cId="3142259967" sldId="1468126803"/>
            <ac:spMk id="9" creationId="{B8FDC320-D814-4935-771D-85F8C10BE495}"/>
          </ac:spMkLst>
        </pc:spChg>
        <pc:spChg chg="add mod">
          <ac:chgData name="Rui Cao" userId="a6960595-96e6-47d6-a8d8-833995379cc8" providerId="ADAL" clId="{2DAD14C1-825E-4D47-81A8-B309A33EFF51}" dt="2024-07-14T06:50:41.350" v="499" actId="404"/>
          <ac:spMkLst>
            <pc:docMk/>
            <pc:sldMk cId="3142259967" sldId="1468126803"/>
            <ac:spMk id="10" creationId="{105F7BAB-47A3-9AF4-E76B-B8D939B6A1EB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5" creationId="{B1BB4906-9ABC-3D5B-C58D-721919641FC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6" creationId="{5EAB59C6-CC48-0807-8765-C5F8919F6D99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7" creationId="{0379D1D6-07F8-3EDB-D4C9-FF12E4079BAB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8" creationId="{5D45FC62-F33F-520F-2D77-985A916D3A1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9" creationId="{35E0803E-F8A9-5CEC-8A70-50D4C3EE571D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0" creationId="{B6F09674-98E7-0A72-5913-8B8DEA50903C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1" creationId="{94875EDC-DE5E-1FA7-3EE4-613EDB397B1F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2" creationId="{5FC97F05-6250-5A8F-55F5-600DA0A7C4F1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3" creationId="{33512AAE-5DB6-27CE-1906-9D8DD84F63CD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4" creationId="{B32B5877-654D-7F66-8784-0F2642C13A3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5" creationId="{ECF69E1C-671B-0A63-580A-7857C63D2C1C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6" creationId="{EF1FB71B-9F33-2263-AB83-D838AAED9857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7" creationId="{6EF01CA1-1C91-D0F4-A429-FFD564DA3661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8" creationId="{5CB9B9CD-9850-E8F4-879F-7A81B33E814D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9" creationId="{253279CA-7E67-237C-07D6-3914380335E8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0" creationId="{B603B209-5C1A-E50B-017F-A3C439272BBC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3" creationId="{C34498A2-32BD-6324-5333-0D91735A0974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4" creationId="{A5E3AFAE-782D-3529-6586-CB5B122C4ECF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5" creationId="{F76A63C4-9687-FE6C-7E08-F50650190D54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6" creationId="{C23EE0CC-312B-B1A5-6314-7BEFBB3CFB4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7" creationId="{A5BED8B4-CFFB-C439-28F5-FF72DE084E54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3" creationId="{3F467E23-9149-5439-CE70-4C72E2128665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4" creationId="{E4435979-EDFE-9871-99D0-ED1E6A369A0B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5" creationId="{47888B2A-E7A8-2F76-DF64-4A563244C8F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6" creationId="{2BFE4168-BE60-9D2E-7DC3-53047FDDEAC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7" creationId="{C7F77181-16AD-6353-E243-289CFA94FC07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50" creationId="{02D2F080-5088-007A-1B6C-B475E473FF7A}"/>
          </ac:spMkLst>
        </pc:spChg>
        <pc:grpChg chg="mod">
          <ac:chgData name="Rui Cao" userId="a6960595-96e6-47d6-a8d8-833995379cc8" providerId="ADAL" clId="{2DAD14C1-825E-4D47-81A8-B309A33EFF51}" dt="2024-07-14T06:52:13.858" v="528" actId="1037"/>
          <ac:grpSpMkLst>
            <pc:docMk/>
            <pc:sldMk cId="3142259967" sldId="1468126803"/>
            <ac:grpSpMk id="14" creationId="{77D4E7DF-750A-4170-A3E9-3D7B2F39CE61}"/>
          </ac:grpSpMkLst>
        </pc:grpChg>
        <pc:cxnChg chg="add mod ord">
          <ac:chgData name="Rui Cao" userId="a6960595-96e6-47d6-a8d8-833995379cc8" providerId="ADAL" clId="{2DAD14C1-825E-4D47-81A8-B309A33EFF51}" dt="2024-07-14T06:52:21.452" v="530" actId="14100"/>
          <ac:cxnSpMkLst>
            <pc:docMk/>
            <pc:sldMk cId="3142259967" sldId="1468126803"/>
            <ac:cxnSpMk id="12" creationId="{DD38DC9E-7CD2-DF2A-4027-8B3D0563BCED}"/>
          </ac:cxnSpMkLst>
        </pc:cxnChg>
        <pc:cxnChg chg="add mod">
          <ac:chgData name="Rui Cao" userId="a6960595-96e6-47d6-a8d8-833995379cc8" providerId="ADAL" clId="{2DAD14C1-825E-4D47-81A8-B309A33EFF51}" dt="2024-07-14T06:52:18.787" v="529" actId="1076"/>
          <ac:cxnSpMkLst>
            <pc:docMk/>
            <pc:sldMk cId="3142259967" sldId="1468126803"/>
            <ac:cxnSpMk id="32" creationId="{8EF3BD7B-2CBB-CE11-7D93-9C3C9CF2BC82}"/>
          </ac:cxnSpMkLst>
        </pc:cxnChg>
      </pc:sldChg>
      <pc:sldChg chg="modSp mod">
        <pc:chgData name="Rui Cao" userId="a6960595-96e6-47d6-a8d8-833995379cc8" providerId="ADAL" clId="{2DAD14C1-825E-4D47-81A8-B309A33EFF51}" dt="2024-07-14T06:54:03.079" v="736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2DAD14C1-825E-4D47-81A8-B309A33EFF51}" dt="2024-07-14T06:54:03.079" v="736" actId="20577"/>
          <ac:spMkLst>
            <pc:docMk/>
            <pc:sldMk cId="2430567781" sldId="1468126811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2DAD14C1-825E-4D47-81A8-B309A33EFF51}" dt="2024-07-14T00:56:53.012" v="235" actId="20577"/>
        <pc:sldMkLst>
          <pc:docMk/>
          <pc:sldMk cId="2275401671" sldId="1468126812"/>
        </pc:sldMkLst>
        <pc:spChg chg="mod">
          <ac:chgData name="Rui Cao" userId="a6960595-96e6-47d6-a8d8-833995379cc8" providerId="ADAL" clId="{2DAD14C1-825E-4D47-81A8-B309A33EFF51}" dt="2024-07-14T00:56:53.012" v="235" actId="20577"/>
          <ac:spMkLst>
            <pc:docMk/>
            <pc:sldMk cId="2275401671" sldId="1468126812"/>
            <ac:spMk id="3" creationId="{D160B4DE-2F2D-6F6E-A1C8-B940CA99A6AE}"/>
          </ac:spMkLst>
        </pc:spChg>
      </pc:sldChg>
      <pc:sldChg chg="modSp mod">
        <pc:chgData name="Rui Cao" userId="a6960595-96e6-47d6-a8d8-833995379cc8" providerId="ADAL" clId="{2DAD14C1-825E-4D47-81A8-B309A33EFF51}" dt="2024-07-14T07:09:29.875" v="1344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2DAD14C1-825E-4D47-81A8-B309A33EFF51}" dt="2024-07-14T07:09:29.875" v="1344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Chg chg="modSp mod">
        <pc:chgData name="Rui Cao" userId="a6960595-96e6-47d6-a8d8-833995379cc8" providerId="ADAL" clId="{2DAD14C1-825E-4D47-81A8-B309A33EFF51}" dt="2024-07-14T07:06:02.888" v="1164" actId="13926"/>
        <pc:sldMkLst>
          <pc:docMk/>
          <pc:sldMk cId="609152992" sldId="1468126831"/>
        </pc:sldMkLst>
        <pc:spChg chg="mod">
          <ac:chgData name="Rui Cao" userId="a6960595-96e6-47d6-a8d8-833995379cc8" providerId="ADAL" clId="{2DAD14C1-825E-4D47-81A8-B309A33EFF51}" dt="2024-07-14T07:06:02.888" v="1164" actId="13926"/>
          <ac:spMkLst>
            <pc:docMk/>
            <pc:sldMk cId="609152992" sldId="1468126831"/>
            <ac:spMk id="3" creationId="{B16CD523-7C5E-1A67-4463-CC926285AF39}"/>
          </ac:spMkLst>
        </pc:spChg>
      </pc:sldChg>
      <pc:sldChg chg="addSp modSp new mod ord">
        <pc:chgData name="Rui Cao" userId="a6960595-96e6-47d6-a8d8-833995379cc8" providerId="ADAL" clId="{2DAD14C1-825E-4D47-81A8-B309A33EFF51}" dt="2024-07-14T07:05:02.562" v="1146"/>
        <pc:sldMkLst>
          <pc:docMk/>
          <pc:sldMk cId="944066985" sldId="1468126832"/>
        </pc:sldMkLst>
        <pc:spChg chg="mod">
          <ac:chgData name="Rui Cao" userId="a6960595-96e6-47d6-a8d8-833995379cc8" providerId="ADAL" clId="{2DAD14C1-825E-4D47-81A8-B309A33EFF51}" dt="2024-07-14T06:58:55.497" v="980" actId="20577"/>
          <ac:spMkLst>
            <pc:docMk/>
            <pc:sldMk cId="944066985" sldId="1468126832"/>
            <ac:spMk id="2" creationId="{4149CD09-A909-E296-F009-65DFCEFB0AB5}"/>
          </ac:spMkLst>
        </pc:spChg>
        <pc:spChg chg="mod">
          <ac:chgData name="Rui Cao" userId="a6960595-96e6-47d6-a8d8-833995379cc8" providerId="ADAL" clId="{2DAD14C1-825E-4D47-81A8-B309A33EFF51}" dt="2024-07-14T07:00:00.471" v="1019" actId="20577"/>
          <ac:spMkLst>
            <pc:docMk/>
            <pc:sldMk cId="944066985" sldId="1468126832"/>
            <ac:spMk id="3" creationId="{FE21ED92-1C51-8E9A-2727-475C0AA3EF23}"/>
          </ac:spMkLst>
        </pc:spChg>
        <pc:spChg chg="add mod">
          <ac:chgData name="Rui Cao" userId="a6960595-96e6-47d6-a8d8-833995379cc8" providerId="ADAL" clId="{2DAD14C1-825E-4D47-81A8-B309A33EFF51}" dt="2024-07-14T06:58:12.326" v="929" actId="1076"/>
          <ac:spMkLst>
            <pc:docMk/>
            <pc:sldMk cId="944066985" sldId="1468126832"/>
            <ac:spMk id="7" creationId="{2DF2A870-4ADE-E9E9-F501-22A372DD5513}"/>
          </ac:spMkLst>
        </pc:spChg>
        <pc:graphicFrameChg chg="add mod">
          <ac:chgData name="Rui Cao" userId="a6960595-96e6-47d6-a8d8-833995379cc8" providerId="ADAL" clId="{2DAD14C1-825E-4D47-81A8-B309A33EFF51}" dt="2024-07-14T06:59:52.344" v="1015" actId="1076"/>
          <ac:graphicFrameMkLst>
            <pc:docMk/>
            <pc:sldMk cId="944066985" sldId="1468126832"/>
            <ac:graphicFrameMk id="8" creationId="{4386BCFD-CDC8-5EB9-8F65-786CFF095D6F}"/>
          </ac:graphicFrameMkLst>
        </pc:graphicFrameChg>
      </pc:sldChg>
      <pc:sldChg chg="addSp modSp new mod ord">
        <pc:chgData name="Rui Cao" userId="a6960595-96e6-47d6-a8d8-833995379cc8" providerId="ADAL" clId="{2DAD14C1-825E-4D47-81A8-B309A33EFF51}" dt="2024-07-14T07:04:50.521" v="1144"/>
        <pc:sldMkLst>
          <pc:docMk/>
          <pc:sldMk cId="2524081032" sldId="1468126833"/>
        </pc:sldMkLst>
        <pc:spChg chg="mod">
          <ac:chgData name="Rui Cao" userId="a6960595-96e6-47d6-a8d8-833995379cc8" providerId="ADAL" clId="{2DAD14C1-825E-4D47-81A8-B309A33EFF51}" dt="2024-07-14T07:03:15.623" v="1130" actId="12"/>
          <ac:spMkLst>
            <pc:docMk/>
            <pc:sldMk cId="2524081032" sldId="1468126833"/>
            <ac:spMk id="3" creationId="{F47A7A16-D04C-01CA-8F47-DEA7D5F09022}"/>
          </ac:spMkLst>
        </pc:spChg>
        <pc:spChg chg="add mod">
          <ac:chgData name="Rui Cao" userId="a6960595-96e6-47d6-a8d8-833995379cc8" providerId="ADAL" clId="{2DAD14C1-825E-4D47-81A8-B309A33EFF51}" dt="2024-07-14T07:03:08.531" v="1126" actId="1076"/>
          <ac:spMkLst>
            <pc:docMk/>
            <pc:sldMk cId="2524081032" sldId="1468126833"/>
            <ac:spMk id="7" creationId="{6520E1AC-C13D-1DAD-1690-741B0C245621}"/>
          </ac:spMkLst>
        </pc:spChg>
        <pc:spChg chg="add mod">
          <ac:chgData name="Rui Cao" userId="a6960595-96e6-47d6-a8d8-833995379cc8" providerId="ADAL" clId="{2DAD14C1-825E-4D47-81A8-B309A33EFF51}" dt="2024-07-14T07:03:54.140" v="1133" actId="1076"/>
          <ac:spMkLst>
            <pc:docMk/>
            <pc:sldMk cId="2524081032" sldId="1468126833"/>
            <ac:spMk id="9" creationId="{8BEAFCFA-AD33-9D23-7CD3-5CA7769EBADC}"/>
          </ac:spMkLst>
        </pc:spChg>
        <pc:graphicFrameChg chg="add mod">
          <ac:chgData name="Rui Cao" userId="a6960595-96e6-47d6-a8d8-833995379cc8" providerId="ADAL" clId="{2DAD14C1-825E-4D47-81A8-B309A33EFF51}" dt="2024-07-14T07:03:19.460" v="1131" actId="1076"/>
          <ac:graphicFrameMkLst>
            <pc:docMk/>
            <pc:sldMk cId="2524081032" sldId="1468126833"/>
            <ac:graphicFrameMk id="8" creationId="{7978780D-51F8-AAC3-C2C6-489EABAB4046}"/>
          </ac:graphicFrameMkLst>
        </pc:graphicFrameChg>
        <pc:graphicFrameChg chg="add mod">
          <ac:chgData name="Rui Cao" userId="a6960595-96e6-47d6-a8d8-833995379cc8" providerId="ADAL" clId="{2DAD14C1-825E-4D47-81A8-B309A33EFF51}" dt="2024-07-14T07:03:54.140" v="1133" actId="1076"/>
          <ac:graphicFrameMkLst>
            <pc:docMk/>
            <pc:sldMk cId="2524081032" sldId="1468126833"/>
            <ac:graphicFrameMk id="10" creationId="{9F500A98-1551-191D-35BC-B98B49338C15}"/>
          </ac:graphicFrameMkLst>
        </pc:graphicFrameChg>
      </pc:sldChg>
      <pc:sldChg chg="addSp modSp new ord">
        <pc:chgData name="Rui Cao" userId="a6960595-96e6-47d6-a8d8-833995379cc8" providerId="ADAL" clId="{2DAD14C1-825E-4D47-81A8-B309A33EFF51}" dt="2024-07-14T07:04:50.521" v="1144"/>
        <pc:sldMkLst>
          <pc:docMk/>
          <pc:sldMk cId="2284217297" sldId="1468126834"/>
        </pc:sldMkLst>
        <pc:spChg chg="add mod">
          <ac:chgData name="Rui Cao" userId="a6960595-96e6-47d6-a8d8-833995379cc8" providerId="ADAL" clId="{2DAD14C1-825E-4D47-81A8-B309A33EFF51}" dt="2024-07-14T07:04:09.160" v="1136" actId="1076"/>
          <ac:spMkLst>
            <pc:docMk/>
            <pc:sldMk cId="2284217297" sldId="1468126834"/>
            <ac:spMk id="7" creationId="{BE6B1B87-FAA9-062F-5B9A-C95527E9F3A0}"/>
          </ac:spMkLst>
        </pc:spChg>
        <pc:graphicFrameChg chg="add mod">
          <ac:chgData name="Rui Cao" userId="a6960595-96e6-47d6-a8d8-833995379cc8" providerId="ADAL" clId="{2DAD14C1-825E-4D47-81A8-B309A33EFF51}" dt="2024-07-14T07:04:09.160" v="1136" actId="1076"/>
          <ac:graphicFrameMkLst>
            <pc:docMk/>
            <pc:sldMk cId="2284217297" sldId="1468126834"/>
            <ac:graphicFrameMk id="8" creationId="{698B28CB-3DF9-71A7-6F70-DE9CF78A6E87}"/>
          </ac:graphicFrameMkLst>
        </pc:graphicFrameChg>
      </pc:sldChg>
      <pc:sldChg chg="addSp modSp new mod ord">
        <pc:chgData name="Rui Cao" userId="a6960595-96e6-47d6-a8d8-833995379cc8" providerId="ADAL" clId="{2DAD14C1-825E-4D47-81A8-B309A33EFF51}" dt="2024-07-14T07:04:50.521" v="1144"/>
        <pc:sldMkLst>
          <pc:docMk/>
          <pc:sldMk cId="4281046409" sldId="1468126835"/>
        </pc:sldMkLst>
        <pc:spChg chg="add mod">
          <ac:chgData name="Rui Cao" userId="a6960595-96e6-47d6-a8d8-833995379cc8" providerId="ADAL" clId="{2DAD14C1-825E-4D47-81A8-B309A33EFF51}" dt="2024-07-14T07:04:19.897" v="1139" actId="1076"/>
          <ac:spMkLst>
            <pc:docMk/>
            <pc:sldMk cId="4281046409" sldId="1468126835"/>
            <ac:spMk id="7" creationId="{0216A836-BFE9-F0C7-394B-9E9E19D4BF42}"/>
          </ac:spMkLst>
        </pc:spChg>
        <pc:graphicFrameChg chg="add mod">
          <ac:chgData name="Rui Cao" userId="a6960595-96e6-47d6-a8d8-833995379cc8" providerId="ADAL" clId="{2DAD14C1-825E-4D47-81A8-B309A33EFF51}" dt="2024-07-14T07:04:43.956" v="1142" actId="1076"/>
          <ac:graphicFrameMkLst>
            <pc:docMk/>
            <pc:sldMk cId="4281046409" sldId="1468126835"/>
            <ac:graphicFrameMk id="8" creationId="{F6CE3D69-166B-ADB0-E387-58F18AC7EEC9}"/>
          </ac:graphicFrameMkLst>
        </pc:graphicFrameChg>
      </pc:sldChg>
      <pc:sldChg chg="modSp new mod">
        <pc:chgData name="Rui Cao" userId="a6960595-96e6-47d6-a8d8-833995379cc8" providerId="ADAL" clId="{2DAD14C1-825E-4D47-81A8-B309A33EFF51}" dt="2024-07-14T07:05:09.536" v="1159" actId="20577"/>
        <pc:sldMkLst>
          <pc:docMk/>
          <pc:sldMk cId="2845730528" sldId="1468126836"/>
        </pc:sldMkLst>
        <pc:spChg chg="mod">
          <ac:chgData name="Rui Cao" userId="a6960595-96e6-47d6-a8d8-833995379cc8" providerId="ADAL" clId="{2DAD14C1-825E-4D47-81A8-B309A33EFF51}" dt="2024-07-14T07:05:09.536" v="1159" actId="20577"/>
          <ac:spMkLst>
            <pc:docMk/>
            <pc:sldMk cId="2845730528" sldId="1468126836"/>
            <ac:spMk id="2" creationId="{D5A357C3-DCF6-AB8B-00C0-A6840691BE59}"/>
          </ac:spMkLst>
        </pc:spChg>
      </pc:sldChg>
      <pc:sldChg chg="add del">
        <pc:chgData name="Rui Cao" userId="a6960595-96e6-47d6-a8d8-833995379cc8" providerId="ADAL" clId="{2DAD14C1-825E-4D47-81A8-B309A33EFF51}" dt="2024-07-14T07:08:45.999" v="1301" actId="47"/>
        <pc:sldMkLst>
          <pc:docMk/>
          <pc:sldMk cId="1385580495" sldId="1468126837"/>
        </pc:sldMkLst>
      </pc:sldChg>
      <pc:sldChg chg="modSp add mod">
        <pc:chgData name="Rui Cao" userId="a6960595-96e6-47d6-a8d8-833995379cc8" providerId="ADAL" clId="{2DAD14C1-825E-4D47-81A8-B309A33EFF51}" dt="2024-07-14T07:08:42.708" v="1300" actId="313"/>
        <pc:sldMkLst>
          <pc:docMk/>
          <pc:sldMk cId="1022325241" sldId="1468126838"/>
        </pc:sldMkLst>
        <pc:spChg chg="mod">
          <ac:chgData name="Rui Cao" userId="a6960595-96e6-47d6-a8d8-833995379cc8" providerId="ADAL" clId="{2DAD14C1-825E-4D47-81A8-B309A33EFF51}" dt="2024-07-14T07:08:42.708" v="1300" actId="313"/>
          <ac:spMkLst>
            <pc:docMk/>
            <pc:sldMk cId="1022325241" sldId="1468126838"/>
            <ac:spMk id="3" creationId="{FFC94F37-6112-C7A0-A9A5-FCEDDF97074B}"/>
          </ac:spMkLst>
        </pc:spChg>
      </pc:sldChg>
      <pc:sldChg chg="modSp add mod">
        <pc:chgData name="Rui Cao" userId="a6960595-96e6-47d6-a8d8-833995379cc8" providerId="ADAL" clId="{2DAD14C1-825E-4D47-81A8-B309A33EFF51}" dt="2024-07-14T07:08:57.789" v="1310" actId="20577"/>
        <pc:sldMkLst>
          <pc:docMk/>
          <pc:sldMk cId="1355849223" sldId="1468126839"/>
        </pc:sldMkLst>
        <pc:spChg chg="mod">
          <ac:chgData name="Rui Cao" userId="a6960595-96e6-47d6-a8d8-833995379cc8" providerId="ADAL" clId="{2DAD14C1-825E-4D47-81A8-B309A33EFF51}" dt="2024-07-14T07:08:57.789" v="1310" actId="20577"/>
          <ac:spMkLst>
            <pc:docMk/>
            <pc:sldMk cId="1355849223" sldId="1468126839"/>
            <ac:spMk id="3" creationId="{FFC94F37-6112-C7A0-A9A5-FCEDDF97074B}"/>
          </ac:spMkLst>
        </pc:spChg>
      </pc:sldChg>
      <pc:sldMasterChg chg="modSp mod">
        <pc:chgData name="Rui Cao" userId="a6960595-96e6-47d6-a8d8-833995379cc8" providerId="ADAL" clId="{2DAD14C1-825E-4D47-81A8-B309A33EFF51}" dt="2024-07-14T00:44:53.657" v="7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2DAD14C1-825E-4D47-81A8-B309A33EFF51}" dt="2024-07-14T00:44:53.657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EBC748AA-4B3A-4B71-897B-0826DC279187}"/>
    <pc:docChg chg="undo redo custSel addSld delSld modSld sldOrd">
      <pc:chgData name="Rui Cao" userId="a6960595-96e6-47d6-a8d8-833995379cc8" providerId="ADAL" clId="{EBC748AA-4B3A-4B71-897B-0826DC279187}" dt="2024-09-09T23:20:40.967" v="3986" actId="20577"/>
      <pc:docMkLst>
        <pc:docMk/>
      </pc:docMkLst>
      <pc:sldChg chg="modSp mod">
        <pc:chgData name="Rui Cao" userId="a6960595-96e6-47d6-a8d8-833995379cc8" providerId="ADAL" clId="{EBC748AA-4B3A-4B71-897B-0826DC279187}" dt="2024-09-07T21:50:07.331" v="1498" actId="20577"/>
        <pc:sldMkLst>
          <pc:docMk/>
          <pc:sldMk cId="0" sldId="256"/>
        </pc:sldMkLst>
        <pc:spChg chg="mod">
          <ac:chgData name="Rui Cao" userId="a6960595-96e6-47d6-a8d8-833995379cc8" providerId="ADAL" clId="{EBC748AA-4B3A-4B71-897B-0826DC279187}" dt="2024-09-07T21:50:07.331" v="149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EBC748AA-4B3A-4B71-897B-0826DC279187}" dt="2024-09-07T21:20:09.458" v="147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EBC748AA-4B3A-4B71-897B-0826DC279187}" dt="2024-09-09T20:56:02.227" v="3497" actId="20577"/>
        <pc:sldMkLst>
          <pc:docMk/>
          <pc:sldMk cId="4238932453" sldId="339"/>
        </pc:sldMkLst>
        <pc:spChg chg="mod">
          <ac:chgData name="Rui Cao" userId="a6960595-96e6-47d6-a8d8-833995379cc8" providerId="ADAL" clId="{EBC748AA-4B3A-4B71-897B-0826DC279187}" dt="2024-09-09T20:56:02.227" v="3497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mod">
        <pc:chgData name="Rui Cao" userId="a6960595-96e6-47d6-a8d8-833995379cc8" providerId="ADAL" clId="{EBC748AA-4B3A-4B71-897B-0826DC279187}" dt="2024-09-08T00:45:11.231" v="3321" actId="208"/>
        <pc:sldMkLst>
          <pc:docMk/>
          <pc:sldMk cId="3142259967" sldId="1468126803"/>
        </pc:sldMkLst>
        <pc:spChg chg="mod">
          <ac:chgData name="Rui Cao" userId="a6960595-96e6-47d6-a8d8-833995379cc8" providerId="ADAL" clId="{EBC748AA-4B3A-4B71-897B-0826DC279187}" dt="2024-09-07T21:56:58.027" v="1654" actId="20577"/>
          <ac:spMkLst>
            <pc:docMk/>
            <pc:sldMk cId="3142259967" sldId="1468126803"/>
            <ac:spMk id="2" creationId="{D8D12D72-D465-84D8-73A0-13D912CDC976}"/>
          </ac:spMkLst>
        </pc:spChg>
        <pc:spChg chg="mod">
          <ac:chgData name="Rui Cao" userId="a6960595-96e6-47d6-a8d8-833995379cc8" providerId="ADAL" clId="{EBC748AA-4B3A-4B71-897B-0826DC279187}" dt="2024-09-07T22:11:29.138" v="1858" actId="20577"/>
          <ac:spMkLst>
            <pc:docMk/>
            <pc:sldMk cId="3142259967" sldId="1468126803"/>
            <ac:spMk id="3" creationId="{FD3100F2-F1F0-3C71-6C9E-551960ACDBD8}"/>
          </ac:spMkLst>
        </pc:spChg>
        <pc:spChg chg="del mod">
          <ac:chgData name="Rui Cao" userId="a6960595-96e6-47d6-a8d8-833995379cc8" providerId="ADAL" clId="{EBC748AA-4B3A-4B71-897B-0826DC279187}" dt="2024-09-07T22:04:16.030" v="1776" actId="478"/>
          <ac:spMkLst>
            <pc:docMk/>
            <pc:sldMk cId="3142259967" sldId="1468126803"/>
            <ac:spMk id="7" creationId="{2395CD5F-3EB5-2B15-6A21-6C4972707ED9}"/>
          </ac:spMkLst>
        </pc:spChg>
        <pc:spChg chg="mod topLvl">
          <ac:chgData name="Rui Cao" userId="a6960595-96e6-47d6-a8d8-833995379cc8" providerId="ADAL" clId="{EBC748AA-4B3A-4B71-897B-0826DC279187}" dt="2024-09-08T00:45:11.231" v="3321" actId="208"/>
          <ac:spMkLst>
            <pc:docMk/>
            <pc:sldMk cId="3142259967" sldId="1468126803"/>
            <ac:spMk id="8" creationId="{C9341083-3DCE-48DB-F62C-BA8BFC0856A7}"/>
          </ac:spMkLst>
        </pc:spChg>
        <pc:spChg chg="mod topLvl">
          <ac:chgData name="Rui Cao" userId="a6960595-96e6-47d6-a8d8-833995379cc8" providerId="ADAL" clId="{EBC748AA-4B3A-4B71-897B-0826DC279187}" dt="2024-09-07T22:11:03.007" v="1857"/>
          <ac:spMkLst>
            <pc:docMk/>
            <pc:sldMk cId="3142259967" sldId="1468126803"/>
            <ac:spMk id="10" creationId="{105F7BAB-47A3-9AF4-E76B-B8D939B6A1EB}"/>
          </ac:spMkLst>
        </pc:spChg>
        <pc:spChg chg="add 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1" creationId="{F6FB8E4F-24A9-8D1F-1DC7-2F79AAD4FC12}"/>
          </ac:spMkLst>
        </pc:spChg>
        <pc:spChg chg="add 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3" creationId="{54F504F9-8867-73C7-E99F-083CA0C7C015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5" creationId="{B1BB4906-9ABC-3D5B-C58D-721919641FC0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6" creationId="{5EAB59C6-CC48-0807-8765-C5F8919F6D99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7" creationId="{0379D1D6-07F8-3EDB-D4C9-FF12E4079BAB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8" creationId="{5D45FC62-F33F-520F-2D77-985A916D3A10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9" creationId="{35E0803E-F8A9-5CEC-8A70-50D4C3EE571D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0" creationId="{B6F09674-98E7-0A72-5913-8B8DEA50903C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1" creationId="{94875EDC-DE5E-1FA7-3EE4-613EDB397B1F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2" creationId="{5FC97F05-6250-5A8F-55F5-600DA0A7C4F1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3" creationId="{33512AAE-5DB6-27CE-1906-9D8DD84F63CD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4" creationId="{B32B5877-654D-7F66-8784-0F2642C13A30}"/>
          </ac:spMkLst>
        </pc:spChg>
        <pc:spChg chg="del mod">
          <ac:chgData name="Rui Cao" userId="a6960595-96e6-47d6-a8d8-833995379cc8" providerId="ADAL" clId="{EBC748AA-4B3A-4B71-897B-0826DC279187}" dt="2024-09-07T22:08:12.657" v="1823" actId="478"/>
          <ac:spMkLst>
            <pc:docMk/>
            <pc:sldMk cId="3142259967" sldId="1468126803"/>
            <ac:spMk id="25" creationId="{ECF69E1C-671B-0A63-580A-7857C63D2C1C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6" creationId="{EF1FB71B-9F33-2263-AB83-D838AAED9857}"/>
          </ac:spMkLst>
        </pc:spChg>
        <pc:spChg chg="del mod topLvl">
          <ac:chgData name="Rui Cao" userId="a6960595-96e6-47d6-a8d8-833995379cc8" providerId="ADAL" clId="{EBC748AA-4B3A-4B71-897B-0826DC279187}" dt="2024-09-07T22:08:53.792" v="1835" actId="478"/>
          <ac:spMkLst>
            <pc:docMk/>
            <pc:sldMk cId="3142259967" sldId="1468126803"/>
            <ac:spMk id="27" creationId="{6EF01CA1-1C91-D0F4-A429-FFD564DA3661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8" creationId="{5CB9B9CD-9850-E8F4-879F-7A81B33E814D}"/>
          </ac:spMkLst>
        </pc:spChg>
        <pc:spChg chg="mod topLvl">
          <ac:chgData name="Rui Cao" userId="a6960595-96e6-47d6-a8d8-833995379cc8" providerId="ADAL" clId="{EBC748AA-4B3A-4B71-897B-0826DC279187}" dt="2024-09-07T22:11:00.618" v="1856" actId="21"/>
          <ac:spMkLst>
            <pc:docMk/>
            <pc:sldMk cId="3142259967" sldId="1468126803"/>
            <ac:spMk id="29" creationId="{253279CA-7E67-237C-07D6-3914380335E8}"/>
          </ac:spMkLst>
        </pc:spChg>
        <pc:spChg chg="del mod">
          <ac:chgData name="Rui Cao" userId="a6960595-96e6-47d6-a8d8-833995379cc8" providerId="ADAL" clId="{EBC748AA-4B3A-4B71-897B-0826DC279187}" dt="2024-09-07T22:02:35.352" v="1739" actId="478"/>
          <ac:spMkLst>
            <pc:docMk/>
            <pc:sldMk cId="3142259967" sldId="1468126803"/>
            <ac:spMk id="30" creationId="{B603B209-5C1A-E50B-017F-A3C439272BBC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3" creationId="{C34498A2-32BD-6324-5333-0D91735A0974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4" creationId="{A5E3AFAE-782D-3529-6586-CB5B122C4ECF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5" creationId="{F76A63C4-9687-FE6C-7E08-F50650190D54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6" creationId="{C23EE0CC-312B-B1A5-6314-7BEFBB3CFB40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7" creationId="{A5BED8B4-CFFB-C439-28F5-FF72DE084E54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43" creationId="{3F467E23-9149-5439-CE70-4C72E2128665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44" creationId="{E4435979-EDFE-9871-99D0-ED1E6A369A0B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45" creationId="{47888B2A-E7A8-2F76-DF64-4A563244C8F0}"/>
          </ac:spMkLst>
        </pc:spChg>
        <pc:spChg chg="del mod topLvl">
          <ac:chgData name="Rui Cao" userId="a6960595-96e6-47d6-a8d8-833995379cc8" providerId="ADAL" clId="{EBC748AA-4B3A-4B71-897B-0826DC279187}" dt="2024-09-07T22:09:00.227" v="1836" actId="478"/>
          <ac:spMkLst>
            <pc:docMk/>
            <pc:sldMk cId="3142259967" sldId="1468126803"/>
            <ac:spMk id="46" creationId="{2BFE4168-BE60-9D2E-7DC3-53047FDDEAC0}"/>
          </ac:spMkLst>
        </pc:spChg>
        <pc:spChg chg="del mod">
          <ac:chgData name="Rui Cao" userId="a6960595-96e6-47d6-a8d8-833995379cc8" providerId="ADAL" clId="{EBC748AA-4B3A-4B71-897B-0826DC279187}" dt="2024-09-07T22:04:27.674" v="1782" actId="478"/>
          <ac:spMkLst>
            <pc:docMk/>
            <pc:sldMk cId="3142259967" sldId="1468126803"/>
            <ac:spMk id="47" creationId="{C7F77181-16AD-6353-E243-289CFA94FC07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50" creationId="{02D2F080-5088-007A-1B6C-B475E473FF7A}"/>
          </ac:spMkLst>
        </pc:spChg>
        <pc:grpChg chg="add del mod topLvl">
          <ac:chgData name="Rui Cao" userId="a6960595-96e6-47d6-a8d8-833995379cc8" providerId="ADAL" clId="{EBC748AA-4B3A-4B71-897B-0826DC279187}" dt="2024-09-07T22:08:25.363" v="1830" actId="165"/>
          <ac:grpSpMkLst>
            <pc:docMk/>
            <pc:sldMk cId="3142259967" sldId="1468126803"/>
            <ac:grpSpMk id="9" creationId="{8483B413-06EA-9721-FD5A-8AA12B5A5BCC}"/>
          </ac:grpSpMkLst>
        </pc:grpChg>
        <pc:grpChg chg="del mod topLvl">
          <ac:chgData name="Rui Cao" userId="a6960595-96e6-47d6-a8d8-833995379cc8" providerId="ADAL" clId="{EBC748AA-4B3A-4B71-897B-0826DC279187}" dt="2024-09-07T22:08:32.702" v="1833" actId="165"/>
          <ac:grpSpMkLst>
            <pc:docMk/>
            <pc:sldMk cId="3142259967" sldId="1468126803"/>
            <ac:grpSpMk id="14" creationId="{77D4E7DF-750A-4170-A3E9-3D7B2F39CE61}"/>
          </ac:grpSpMkLst>
        </pc:grpChg>
        <pc:grpChg chg="add del mod">
          <ac:chgData name="Rui Cao" userId="a6960595-96e6-47d6-a8d8-833995379cc8" providerId="ADAL" clId="{EBC748AA-4B3A-4B71-897B-0826DC279187}" dt="2024-09-07T22:07:57.437" v="1817" actId="165"/>
          <ac:grpSpMkLst>
            <pc:docMk/>
            <pc:sldMk cId="3142259967" sldId="1468126803"/>
            <ac:grpSpMk id="31" creationId="{B93B9FD7-8D5D-3FD4-612C-63DB0725262E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38" creationId="{D9E717A3-BD75-ACCD-9203-685800956ECA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39" creationId="{3318C136-83BC-F16C-87CC-9165E2B2D3D6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40" creationId="{0B7F12E8-880A-1481-25F4-5896913453B3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41" creationId="{85461AD4-02A5-A3D1-CD62-E8915EB28CE0}"/>
          </ac:grpSpMkLst>
        </pc:grpChg>
        <pc:cxnChg chg="mod topLvl">
          <ac:chgData name="Rui Cao" userId="a6960595-96e6-47d6-a8d8-833995379cc8" providerId="ADAL" clId="{EBC748AA-4B3A-4B71-897B-0826DC279187}" dt="2024-09-07T22:10:30.819" v="1852" actId="1076"/>
          <ac:cxnSpMkLst>
            <pc:docMk/>
            <pc:sldMk cId="3142259967" sldId="1468126803"/>
            <ac:cxnSpMk id="12" creationId="{DD38DC9E-7CD2-DF2A-4027-8B3D0563BCED}"/>
          </ac:cxnSpMkLst>
        </pc:cxnChg>
        <pc:cxnChg chg="mod topLvl">
          <ac:chgData name="Rui Cao" userId="a6960595-96e6-47d6-a8d8-833995379cc8" providerId="ADAL" clId="{EBC748AA-4B3A-4B71-897B-0826DC279187}" dt="2024-09-07T22:10:30.819" v="1852" actId="1076"/>
          <ac:cxnSpMkLst>
            <pc:docMk/>
            <pc:sldMk cId="3142259967" sldId="1468126803"/>
            <ac:cxnSpMk id="32" creationId="{8EF3BD7B-2CBB-CE11-7D93-9C3C9CF2BC82}"/>
          </ac:cxnSpMkLst>
        </pc:cxnChg>
      </pc:sldChg>
      <pc:sldChg chg="del">
        <pc:chgData name="Rui Cao" userId="a6960595-96e6-47d6-a8d8-833995379cc8" providerId="ADAL" clId="{EBC748AA-4B3A-4B71-897B-0826DC279187}" dt="2024-09-07T16:27:16.124" v="447" actId="47"/>
        <pc:sldMkLst>
          <pc:docMk/>
          <pc:sldMk cId="708793254" sldId="1468126806"/>
        </pc:sldMkLst>
      </pc:sldChg>
      <pc:sldChg chg="modSp mod">
        <pc:chgData name="Rui Cao" userId="a6960595-96e6-47d6-a8d8-833995379cc8" providerId="ADAL" clId="{EBC748AA-4B3A-4B71-897B-0826DC279187}" dt="2024-09-09T21:12:40.938" v="3781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EBC748AA-4B3A-4B71-897B-0826DC279187}" dt="2024-09-09T21:12:40.938" v="3781" actId="20577"/>
          <ac:spMkLst>
            <pc:docMk/>
            <pc:sldMk cId="2430567781" sldId="1468126811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EBC748AA-4B3A-4B71-897B-0826DC279187}" dt="2024-09-07T16:42:54.006" v="1063" actId="20577"/>
        <pc:sldMkLst>
          <pc:docMk/>
          <pc:sldMk cId="2275401671" sldId="1468126812"/>
        </pc:sldMkLst>
        <pc:spChg chg="mod">
          <ac:chgData name="Rui Cao" userId="a6960595-96e6-47d6-a8d8-833995379cc8" providerId="ADAL" clId="{EBC748AA-4B3A-4B71-897B-0826DC279187}" dt="2024-09-07T16:42:54.006" v="1063" actId="20577"/>
          <ac:spMkLst>
            <pc:docMk/>
            <pc:sldMk cId="2275401671" sldId="1468126812"/>
            <ac:spMk id="3" creationId="{D160B4DE-2F2D-6F6E-A1C8-B940CA99A6AE}"/>
          </ac:spMkLst>
        </pc:spChg>
      </pc:sldChg>
      <pc:sldChg chg="modSp add del mod">
        <pc:chgData name="Rui Cao" userId="a6960595-96e6-47d6-a8d8-833995379cc8" providerId="ADAL" clId="{EBC748AA-4B3A-4B71-897B-0826DC279187}" dt="2024-09-09T06:43:16.828" v="3438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EBC748AA-4B3A-4B71-897B-0826DC279187}" dt="2024-09-09T06:43:16.828" v="3438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Chg chg="modSp mod">
        <pc:chgData name="Rui Cao" userId="a6960595-96e6-47d6-a8d8-833995379cc8" providerId="ADAL" clId="{EBC748AA-4B3A-4B71-897B-0826DC279187}" dt="2024-09-09T23:20:40.967" v="3986" actId="20577"/>
        <pc:sldMkLst>
          <pc:docMk/>
          <pc:sldMk cId="609152992" sldId="1468126831"/>
        </pc:sldMkLst>
        <pc:spChg chg="mod">
          <ac:chgData name="Rui Cao" userId="a6960595-96e6-47d6-a8d8-833995379cc8" providerId="ADAL" clId="{EBC748AA-4B3A-4B71-897B-0826DC279187}" dt="2024-09-07T22:14:59.407" v="1986" actId="20577"/>
          <ac:spMkLst>
            <pc:docMk/>
            <pc:sldMk cId="609152992" sldId="1468126831"/>
            <ac:spMk id="2" creationId="{2A79657A-1E5A-CD65-182A-61F27520AFD9}"/>
          </ac:spMkLst>
        </pc:spChg>
        <pc:spChg chg="mod">
          <ac:chgData name="Rui Cao" userId="a6960595-96e6-47d6-a8d8-833995379cc8" providerId="ADAL" clId="{EBC748AA-4B3A-4B71-897B-0826DC279187}" dt="2024-09-09T23:20:40.967" v="3986" actId="20577"/>
          <ac:spMkLst>
            <pc:docMk/>
            <pc:sldMk cId="609152992" sldId="1468126831"/>
            <ac:spMk id="3" creationId="{B16CD523-7C5E-1A67-4463-CC926285AF39}"/>
          </ac:spMkLst>
        </pc:spChg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944066985" sldId="1468126832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2524081032" sldId="1468126833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2284217297" sldId="1468126834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4281046409" sldId="1468126835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2845730528" sldId="1468126836"/>
        </pc:sldMkLst>
      </pc:sldChg>
      <pc:sldChg chg="del">
        <pc:chgData name="Rui Cao" userId="a6960595-96e6-47d6-a8d8-833995379cc8" providerId="ADAL" clId="{EBC748AA-4B3A-4B71-897B-0826DC279187}" dt="2024-09-07T22:51:33.361" v="3320" actId="47"/>
        <pc:sldMkLst>
          <pc:docMk/>
          <pc:sldMk cId="1022325241" sldId="1468126838"/>
        </pc:sldMkLst>
      </pc:sldChg>
      <pc:sldChg chg="del">
        <pc:chgData name="Rui Cao" userId="a6960595-96e6-47d6-a8d8-833995379cc8" providerId="ADAL" clId="{EBC748AA-4B3A-4B71-897B-0826DC279187}" dt="2024-09-07T22:51:33.361" v="3320" actId="47"/>
        <pc:sldMkLst>
          <pc:docMk/>
          <pc:sldMk cId="1355849223" sldId="1468126839"/>
        </pc:sldMkLst>
      </pc:sldChg>
      <pc:sldChg chg="modSp new mod ord">
        <pc:chgData name="Rui Cao" userId="a6960595-96e6-47d6-a8d8-833995379cc8" providerId="ADAL" clId="{EBC748AA-4B3A-4B71-897B-0826DC279187}" dt="2024-09-09T21:20:54.396" v="3940" actId="20577"/>
        <pc:sldMkLst>
          <pc:docMk/>
          <pc:sldMk cId="2152431885" sldId="1468126840"/>
        </pc:sldMkLst>
        <pc:spChg chg="mod">
          <ac:chgData name="Rui Cao" userId="a6960595-96e6-47d6-a8d8-833995379cc8" providerId="ADAL" clId="{EBC748AA-4B3A-4B71-897B-0826DC279187}" dt="2024-09-07T22:36:58.410" v="2472" actId="20577"/>
          <ac:spMkLst>
            <pc:docMk/>
            <pc:sldMk cId="2152431885" sldId="1468126840"/>
            <ac:spMk id="2" creationId="{3AE9DD87-5039-4466-FF90-A49C8F8A4A8A}"/>
          </ac:spMkLst>
        </pc:spChg>
        <pc:spChg chg="mod">
          <ac:chgData name="Rui Cao" userId="a6960595-96e6-47d6-a8d8-833995379cc8" providerId="ADAL" clId="{EBC748AA-4B3A-4B71-897B-0826DC279187}" dt="2024-09-09T21:20:54.396" v="3940" actId="20577"/>
          <ac:spMkLst>
            <pc:docMk/>
            <pc:sldMk cId="2152431885" sldId="1468126840"/>
            <ac:spMk id="3" creationId="{91829958-063D-05FF-63F6-9A9685D3EA16}"/>
          </ac:spMkLst>
        </pc:spChg>
      </pc:sldChg>
      <pc:sldChg chg="modSp add mod">
        <pc:chgData name="Rui Cao" userId="a6960595-96e6-47d6-a8d8-833995379cc8" providerId="ADAL" clId="{EBC748AA-4B3A-4B71-897B-0826DC279187}" dt="2024-09-09T21:06:09.160" v="3632" actId="20577"/>
        <pc:sldMkLst>
          <pc:docMk/>
          <pc:sldMk cId="2912256822" sldId="1468126841"/>
        </pc:sldMkLst>
        <pc:spChg chg="mod">
          <ac:chgData name="Rui Cao" userId="a6960595-96e6-47d6-a8d8-833995379cc8" providerId="ADAL" clId="{EBC748AA-4B3A-4B71-897B-0826DC279187}" dt="2024-09-07T22:35:26.763" v="2439" actId="20577"/>
          <ac:spMkLst>
            <pc:docMk/>
            <pc:sldMk cId="2912256822" sldId="1468126841"/>
            <ac:spMk id="2" creationId="{2A79657A-1E5A-CD65-182A-61F27520AFD9}"/>
          </ac:spMkLst>
        </pc:spChg>
        <pc:spChg chg="mod">
          <ac:chgData name="Rui Cao" userId="a6960595-96e6-47d6-a8d8-833995379cc8" providerId="ADAL" clId="{EBC748AA-4B3A-4B71-897B-0826DC279187}" dt="2024-09-09T21:06:09.160" v="3632" actId="20577"/>
          <ac:spMkLst>
            <pc:docMk/>
            <pc:sldMk cId="2912256822" sldId="1468126841"/>
            <ac:spMk id="3" creationId="{B16CD523-7C5E-1A67-4463-CC926285AF39}"/>
          </ac:spMkLst>
        </pc:spChg>
      </pc:sldChg>
      <pc:sldChg chg="add del">
        <pc:chgData name="Rui Cao" userId="a6960595-96e6-47d6-a8d8-833995379cc8" providerId="ADAL" clId="{EBC748AA-4B3A-4B71-897B-0826DC279187}" dt="2024-09-09T06:42:22.807" v="3341" actId="47"/>
        <pc:sldMkLst>
          <pc:docMk/>
          <pc:sldMk cId="226959794" sldId="1468126842"/>
        </pc:sldMkLst>
      </pc:sldChg>
      <pc:sldChg chg="add del">
        <pc:chgData name="Rui Cao" userId="a6960595-96e6-47d6-a8d8-833995379cc8" providerId="ADAL" clId="{EBC748AA-4B3A-4B71-897B-0826DC279187}" dt="2024-09-07T22:37:13.486" v="2478" actId="47"/>
        <pc:sldMkLst>
          <pc:docMk/>
          <pc:sldMk cId="1127716638" sldId="1468126842"/>
        </pc:sldMkLst>
      </pc:sldChg>
      <pc:sldChg chg="add del">
        <pc:chgData name="Rui Cao" userId="a6960595-96e6-47d6-a8d8-833995379cc8" providerId="ADAL" clId="{EBC748AA-4B3A-4B71-897B-0826DC279187}" dt="2024-09-07T22:20:25.825" v="2202" actId="47"/>
        <pc:sldMkLst>
          <pc:docMk/>
          <pc:sldMk cId="2374411076" sldId="146812684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1237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s1.org/standards/rfid/uhf-air-interface-protoco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AMP Tag Requirements for Close-range Mono-Static Backscattering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048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976027"/>
              </p:ext>
            </p:extLst>
          </p:nvPr>
        </p:nvGraphicFramePr>
        <p:xfrm>
          <a:off x="1069975" y="3579813"/>
          <a:ext cx="7188200" cy="280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60300" imgH="3197057" progId="Word.Document.8">
                  <p:embed/>
                </p:oleObj>
              </mc:Choice>
              <mc:Fallback>
                <p:oleObj name="Document" r:id="rId3" imgW="8160300" imgH="3197057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3579813"/>
                        <a:ext cx="7188200" cy="2801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clock characteristics of different AMP tags have been discussed and compared [3]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Close-range mono-static backscattering mode was agreed as an important use case for AMP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more aspects of capability of mono-static backscattering AMP tags and the requirements to the standards definition are further discussed.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12D72-D465-84D8-73A0-13D912CDC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Mono-static Backscattering Tag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100F2-F1F0-3C71-6C9E-551960ACD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36" y="1816197"/>
            <a:ext cx="8116094" cy="45720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+ UHF: one tag for both B2B and B2C applications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B2B: sub-1GHz backscattering with ~10m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B2C: 2.4GHz backscattering with ~10cm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mono-static backscattering tag should share common or similar RF/hardware requirements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FB735-B7FB-FAA1-441A-6826DFADF4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C826F-7204-1921-C7A5-8659D505EFD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BEF28E-AC15-A803-38E7-80F42A2CE7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5461AD4-02A5-A3D1-CD62-E8915EB28CE0}"/>
              </a:ext>
            </a:extLst>
          </p:cNvPr>
          <p:cNvGrpSpPr/>
          <p:nvPr/>
        </p:nvGrpSpPr>
        <p:grpSpPr>
          <a:xfrm>
            <a:off x="2007519" y="2410636"/>
            <a:ext cx="4674937" cy="1691561"/>
            <a:chOff x="2008221" y="2666951"/>
            <a:chExt cx="4674937" cy="1691561"/>
          </a:xfrm>
        </p:grpSpPr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B1BB4906-9ABC-3D5B-C58D-721919641FC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26616" y="2666951"/>
              <a:ext cx="3997471" cy="16915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3318C136-83BC-F16C-87CC-9165E2B2D3D6}"/>
                </a:ext>
              </a:extLst>
            </p:cNvPr>
            <p:cNvGrpSpPr/>
            <p:nvPr/>
          </p:nvGrpSpPr>
          <p:grpSpPr>
            <a:xfrm>
              <a:off x="2008221" y="2762329"/>
              <a:ext cx="2832798" cy="1427869"/>
              <a:chOff x="2008221" y="2762329"/>
              <a:chExt cx="2832798" cy="1427869"/>
            </a:xfrm>
          </p:grpSpPr>
          <p:sp>
            <p:nvSpPr>
              <p:cNvPr id="26" name="Rectangle 15">
                <a:extLst>
                  <a:ext uri="{FF2B5EF4-FFF2-40B4-BE49-F238E27FC236}">
                    <a16:creationId xmlns:a16="http://schemas.microsoft.com/office/drawing/2014/main" id="{EF1FB71B-9F33-2263-AB83-D838AAED98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27122" y="3267273"/>
                <a:ext cx="1394206" cy="43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kumimoji="0" lang="de-DE" altLang="de-DE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900MHz</a:t>
                </a: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 </a:t>
                </a:r>
                <a:r>
                  <a:rPr lang="de-DE" altLang="de-DE" sz="1400" kern="0" dirty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rPr>
                  <a:t>+ </a:t>
                </a:r>
                <a:r>
                  <a:rPr lang="de-DE" altLang="de-DE" sz="1400" b="1" kern="0" dirty="0">
                    <a:solidFill>
                      <a:srgbClr val="FF0000"/>
                    </a:solidFill>
                    <a:latin typeface="Calibri" panose="020F0502020204030204" pitchFamily="34" charset="0"/>
                    <a:ea typeface="+mn-ea"/>
                  </a:rPr>
                  <a:t>2.4GHz</a:t>
                </a:r>
              </a:p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Antenna</a:t>
                </a:r>
                <a:endParaRPr lang="de-DE" altLang="de-DE" sz="1400" kern="0" dirty="0">
                  <a:solidFill>
                    <a:srgbClr val="000000"/>
                  </a:solidFill>
                  <a:latin typeface="Calibri" panose="020F0502020204030204" pitchFamily="34" charset="0"/>
                  <a:ea typeface="+mn-ea"/>
                </a:endParaRPr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D9E717A3-BD75-ACCD-9203-685800956ECA}"/>
                  </a:ext>
                </a:extLst>
              </p:cNvPr>
              <p:cNvGrpSpPr/>
              <p:nvPr/>
            </p:nvGrpSpPr>
            <p:grpSpPr>
              <a:xfrm>
                <a:off x="2618362" y="2762329"/>
                <a:ext cx="2222657" cy="1427869"/>
                <a:chOff x="2618362" y="2762329"/>
                <a:chExt cx="2222657" cy="1427869"/>
              </a:xfrm>
            </p:grpSpPr>
            <p:sp>
              <p:nvSpPr>
                <p:cNvPr id="16" name="Freeform 5">
                  <a:extLst>
                    <a:ext uri="{FF2B5EF4-FFF2-40B4-BE49-F238E27FC236}">
                      <a16:creationId xmlns:a16="http://schemas.microsoft.com/office/drawing/2014/main" id="{5EAB59C6-CC48-0807-8765-C5F8919F6D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18362" y="2762329"/>
                  <a:ext cx="328213" cy="589101"/>
                </a:xfrm>
                <a:custGeom>
                  <a:avLst/>
                  <a:gdLst>
                    <a:gd name="T0" fmla="*/ 0 w 117"/>
                    <a:gd name="T1" fmla="*/ 0 h 210"/>
                    <a:gd name="T2" fmla="*/ 59 w 117"/>
                    <a:gd name="T3" fmla="*/ 0 h 210"/>
                    <a:gd name="T4" fmla="*/ 59 w 117"/>
                    <a:gd name="T5" fmla="*/ 152 h 210"/>
                    <a:gd name="T6" fmla="*/ 117 w 117"/>
                    <a:gd name="T7" fmla="*/ 152 h 210"/>
                    <a:gd name="T8" fmla="*/ 117 w 117"/>
                    <a:gd name="T9" fmla="*/ 210 h 210"/>
                    <a:gd name="T10" fmla="*/ 0 w 117"/>
                    <a:gd name="T11" fmla="*/ 210 h 210"/>
                    <a:gd name="T12" fmla="*/ 0 w 117"/>
                    <a:gd name="T13" fmla="*/ 0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210">
                      <a:moveTo>
                        <a:pt x="0" y="0"/>
                      </a:moveTo>
                      <a:lnTo>
                        <a:pt x="59" y="0"/>
                      </a:lnTo>
                      <a:lnTo>
                        <a:pt x="59" y="152"/>
                      </a:lnTo>
                      <a:lnTo>
                        <a:pt x="117" y="152"/>
                      </a:lnTo>
                      <a:lnTo>
                        <a:pt x="117" y="210"/>
                      </a:lnTo>
                      <a:lnTo>
                        <a:pt x="0" y="2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7" name="Freeform 6">
                  <a:extLst>
                    <a:ext uri="{FF2B5EF4-FFF2-40B4-BE49-F238E27FC236}">
                      <a16:creationId xmlns:a16="http://schemas.microsoft.com/office/drawing/2014/main" id="{0379D1D6-07F8-3EDB-D4C9-FF12E4079B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26777" y="3598291"/>
                  <a:ext cx="328213" cy="591906"/>
                </a:xfrm>
                <a:custGeom>
                  <a:avLst/>
                  <a:gdLst>
                    <a:gd name="T0" fmla="*/ 0 w 117"/>
                    <a:gd name="T1" fmla="*/ 211 h 211"/>
                    <a:gd name="T2" fmla="*/ 58 w 117"/>
                    <a:gd name="T3" fmla="*/ 211 h 211"/>
                    <a:gd name="T4" fmla="*/ 58 w 117"/>
                    <a:gd name="T5" fmla="*/ 59 h 211"/>
                    <a:gd name="T6" fmla="*/ 117 w 117"/>
                    <a:gd name="T7" fmla="*/ 59 h 211"/>
                    <a:gd name="T8" fmla="*/ 117 w 117"/>
                    <a:gd name="T9" fmla="*/ 0 h 211"/>
                    <a:gd name="T10" fmla="*/ 0 w 117"/>
                    <a:gd name="T11" fmla="*/ 0 h 211"/>
                    <a:gd name="T12" fmla="*/ 0 w 117"/>
                    <a:gd name="T13" fmla="*/ 211 h 2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211">
                      <a:moveTo>
                        <a:pt x="0" y="211"/>
                      </a:moveTo>
                      <a:lnTo>
                        <a:pt x="58" y="211"/>
                      </a:lnTo>
                      <a:lnTo>
                        <a:pt x="58" y="59"/>
                      </a:lnTo>
                      <a:lnTo>
                        <a:pt x="117" y="59"/>
                      </a:lnTo>
                      <a:lnTo>
                        <a:pt x="117" y="0"/>
                      </a:lnTo>
                      <a:lnTo>
                        <a:pt x="0" y="0"/>
                      </a:lnTo>
                      <a:lnTo>
                        <a:pt x="0" y="211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8" name="Rectangle 7">
                  <a:extLst>
                    <a:ext uri="{FF2B5EF4-FFF2-40B4-BE49-F238E27FC236}">
                      <a16:creationId xmlns:a16="http://schemas.microsoft.com/office/drawing/2014/main" id="{5D45FC62-F33F-520F-2D77-985A916D3A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14384" y="3101763"/>
                  <a:ext cx="920120" cy="656427"/>
                </a:xfrm>
                <a:prstGeom prst="rect">
                  <a:avLst/>
                </a:prstGeom>
                <a:noFill/>
                <a:ln w="19050" cap="rnd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9" name="Line 8">
                  <a:extLst>
                    <a:ext uri="{FF2B5EF4-FFF2-40B4-BE49-F238E27FC236}">
                      <a16:creationId xmlns:a16="http://schemas.microsoft.com/office/drawing/2014/main" id="{35E0803E-F8A9-5CEC-8A70-50D4C3EE57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66534" y="3284104"/>
                  <a:ext cx="347850" cy="0"/>
                </a:xfrm>
                <a:prstGeom prst="line">
                  <a:avLst/>
                </a:prstGeom>
                <a:noFill/>
                <a:ln w="3175" cap="rnd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0" name="Line 9">
                  <a:extLst>
                    <a:ext uri="{FF2B5EF4-FFF2-40B4-BE49-F238E27FC236}">
                      <a16:creationId xmlns:a16="http://schemas.microsoft.com/office/drawing/2014/main" id="{B6F09674-98E7-0A72-5913-8B8DEA5090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08612" y="3671227"/>
                  <a:ext cx="297356" cy="0"/>
                </a:xfrm>
                <a:prstGeom prst="line">
                  <a:avLst/>
                </a:prstGeom>
                <a:noFill/>
                <a:ln w="3175" cap="rnd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1" name="Rectangle 10">
                  <a:extLst>
                    <a:ext uri="{FF2B5EF4-FFF2-40B4-BE49-F238E27FC236}">
                      <a16:creationId xmlns:a16="http://schemas.microsoft.com/office/drawing/2014/main" id="{94875EDC-DE5E-1FA7-3EE4-613EDB397B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32871" y="3205557"/>
                  <a:ext cx="134652" cy="159899"/>
                </a:xfrm>
                <a:prstGeom prst="rect">
                  <a:avLst/>
                </a:prstGeom>
                <a:solidFill>
                  <a:srgbClr val="388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2" name="Rectangle 11">
                  <a:extLst>
                    <a:ext uri="{FF2B5EF4-FFF2-40B4-BE49-F238E27FC236}">
                      <a16:creationId xmlns:a16="http://schemas.microsoft.com/office/drawing/2014/main" id="{5FC97F05-6250-5A8F-55F5-600DA0A7C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1286" y="3589875"/>
                  <a:ext cx="131846" cy="159899"/>
                </a:xfrm>
                <a:prstGeom prst="rect">
                  <a:avLst/>
                </a:prstGeom>
                <a:solidFill>
                  <a:srgbClr val="388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3" name="Line 12">
                  <a:extLst>
                    <a:ext uri="{FF2B5EF4-FFF2-40B4-BE49-F238E27FC236}">
                      <a16:creationId xmlns:a16="http://schemas.microsoft.com/office/drawing/2014/main" id="{33512AAE-5DB6-27CE-1906-9D8DD84F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952185" y="3289714"/>
                  <a:ext cx="580685" cy="5610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4" name="Line 13">
                  <a:extLst>
                    <a:ext uri="{FF2B5EF4-FFF2-40B4-BE49-F238E27FC236}">
                      <a16:creationId xmlns:a16="http://schemas.microsoft.com/office/drawing/2014/main" id="{B32B5877-654D-7F66-8784-0F2642C13A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957796" y="3660007"/>
                  <a:ext cx="580685" cy="2805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8" name="Freeform 17">
                  <a:extLst>
                    <a:ext uri="{FF2B5EF4-FFF2-40B4-BE49-F238E27FC236}">
                      <a16:creationId xmlns:a16="http://schemas.microsoft.com/office/drawing/2014/main" id="{5CB9B9CD-9850-E8F4-879F-7A81B33E81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8159" y="2986748"/>
                  <a:ext cx="154288" cy="274914"/>
                </a:xfrm>
                <a:custGeom>
                  <a:avLst/>
                  <a:gdLst>
                    <a:gd name="T0" fmla="*/ 55 w 55"/>
                    <a:gd name="T1" fmla="*/ 0 h 98"/>
                    <a:gd name="T2" fmla="*/ 28 w 55"/>
                    <a:gd name="T3" fmla="*/ 0 h 98"/>
                    <a:gd name="T4" fmla="*/ 28 w 55"/>
                    <a:gd name="T5" fmla="*/ 71 h 98"/>
                    <a:gd name="T6" fmla="*/ 0 w 55"/>
                    <a:gd name="T7" fmla="*/ 71 h 98"/>
                    <a:gd name="T8" fmla="*/ 0 w 55"/>
                    <a:gd name="T9" fmla="*/ 98 h 98"/>
                    <a:gd name="T10" fmla="*/ 55 w 55"/>
                    <a:gd name="T11" fmla="*/ 98 h 98"/>
                    <a:gd name="T12" fmla="*/ 55 w 55"/>
                    <a:gd name="T13" fmla="*/ 0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5" h="98">
                      <a:moveTo>
                        <a:pt x="55" y="0"/>
                      </a:moveTo>
                      <a:lnTo>
                        <a:pt x="28" y="0"/>
                      </a:lnTo>
                      <a:lnTo>
                        <a:pt x="28" y="71"/>
                      </a:lnTo>
                      <a:lnTo>
                        <a:pt x="0" y="71"/>
                      </a:lnTo>
                      <a:lnTo>
                        <a:pt x="0" y="98"/>
                      </a:lnTo>
                      <a:lnTo>
                        <a:pt x="55" y="98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33" name="Freeform 22">
                  <a:extLst>
                    <a:ext uri="{FF2B5EF4-FFF2-40B4-BE49-F238E27FC236}">
                      <a16:creationId xmlns:a16="http://schemas.microsoft.com/office/drawing/2014/main" id="{C34498A2-32BD-6324-5333-0D91735A09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40620" y="3401924"/>
                  <a:ext cx="92573" cy="92573"/>
                </a:xfrm>
                <a:custGeom>
                  <a:avLst/>
                  <a:gdLst>
                    <a:gd name="T0" fmla="*/ 0 w 33"/>
                    <a:gd name="T1" fmla="*/ 0 h 33"/>
                    <a:gd name="T2" fmla="*/ 17 w 33"/>
                    <a:gd name="T3" fmla="*/ 33 h 33"/>
                    <a:gd name="T4" fmla="*/ 33 w 33"/>
                    <a:gd name="T5" fmla="*/ 0 h 33"/>
                    <a:gd name="T6" fmla="*/ 0 w 33"/>
                    <a:gd name="T7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3">
                      <a:moveTo>
                        <a:pt x="0" y="0"/>
                      </a:moveTo>
                      <a:lnTo>
                        <a:pt x="17" y="33"/>
                      </a:lnTo>
                      <a:lnTo>
                        <a:pt x="3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34" name="Freeform 23">
                  <a:extLst>
                    <a:ext uri="{FF2B5EF4-FFF2-40B4-BE49-F238E27FC236}">
                      <a16:creationId xmlns:a16="http://schemas.microsoft.com/office/drawing/2014/main" id="{A5E3AFAE-782D-3529-6586-CB5B122C4EC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620" y="3401924"/>
                  <a:ext cx="92573" cy="92573"/>
                </a:xfrm>
                <a:custGeom>
                  <a:avLst/>
                  <a:gdLst>
                    <a:gd name="T0" fmla="*/ 33 w 33"/>
                    <a:gd name="T1" fmla="*/ 33 h 33"/>
                    <a:gd name="T2" fmla="*/ 0 w 33"/>
                    <a:gd name="T3" fmla="*/ 33 h 33"/>
                    <a:gd name="T4" fmla="*/ 0 w 33"/>
                    <a:gd name="T5" fmla="*/ 0 h 33"/>
                    <a:gd name="T6" fmla="*/ 17 w 33"/>
                    <a:gd name="T7" fmla="*/ 33 h 33"/>
                    <a:gd name="T8" fmla="*/ 33 w 33"/>
                    <a:gd name="T9" fmla="*/ 0 h 33"/>
                    <a:gd name="T10" fmla="*/ 0 w 33"/>
                    <a:gd name="T11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" h="33">
                      <a:moveTo>
                        <a:pt x="33" y="33"/>
                      </a:moveTo>
                      <a:lnTo>
                        <a:pt x="0" y="33"/>
                      </a:lnTo>
                      <a:moveTo>
                        <a:pt x="0" y="0"/>
                      </a:moveTo>
                      <a:lnTo>
                        <a:pt x="17" y="33"/>
                      </a:lnTo>
                      <a:lnTo>
                        <a:pt x="3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35" name="Line 24">
                  <a:extLst>
                    <a:ext uri="{FF2B5EF4-FFF2-40B4-BE49-F238E27FC236}">
                      <a16:creationId xmlns:a16="http://schemas.microsoft.com/office/drawing/2014/main" id="{F76A63C4-9687-FE6C-7E08-F50650190D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8309" y="3264467"/>
                  <a:ext cx="0" cy="367487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37" name="Rectangle 26">
                  <a:extLst>
                    <a:ext uri="{FF2B5EF4-FFF2-40B4-BE49-F238E27FC236}">
                      <a16:creationId xmlns:a16="http://schemas.microsoft.com/office/drawing/2014/main" id="{A5BED8B4-CFFB-C439-28F5-FF72DE084E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84676" y="3199947"/>
                  <a:ext cx="375902" cy="482502"/>
                </a:xfrm>
                <a:prstGeom prst="rect">
                  <a:avLst/>
                </a:prstGeom>
                <a:noFill/>
                <a:ln w="9525" cap="rnd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43" name="Rectangle 32">
                  <a:extLst>
                    <a:ext uri="{FF2B5EF4-FFF2-40B4-BE49-F238E27FC236}">
                      <a16:creationId xmlns:a16="http://schemas.microsoft.com/office/drawing/2014/main" id="{3F467E23-9149-5439-CE70-4C72E21286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0286" y="3253246"/>
                  <a:ext cx="373097" cy="4151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altLang="de-DE" sz="9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</a:rPr>
                    <a:t>Z_ant</a:t>
                  </a:r>
                  <a:endParaRPr kumimoji="0" lang="de-DE" altLang="de-DE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</a:endParaRPr>
                </a:p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altLang="de-DE" sz="9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</a:rPr>
                    <a:t>Modulator</a:t>
                  </a:r>
                  <a:endParaRPr kumimoji="0" lang="de-DE" altLang="de-DE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44" name="Rectangle 33">
                  <a:extLst>
                    <a:ext uri="{FF2B5EF4-FFF2-40B4-BE49-F238E27FC236}">
                      <a16:creationId xmlns:a16="http://schemas.microsoft.com/office/drawing/2014/main" id="{E4435979-EDFE-9871-99D0-ED1E6A369A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23121" y="3514134"/>
                  <a:ext cx="0" cy="6760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altLang="de-DE" sz="4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50" name="Freeform 39">
                  <a:extLst>
                    <a:ext uri="{FF2B5EF4-FFF2-40B4-BE49-F238E27FC236}">
                      <a16:creationId xmlns:a16="http://schemas.microsoft.com/office/drawing/2014/main" id="{02D2F080-5088-007A-1B6C-B475E473FF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8159" y="3682448"/>
                  <a:ext cx="154288" cy="277719"/>
                </a:xfrm>
                <a:custGeom>
                  <a:avLst/>
                  <a:gdLst>
                    <a:gd name="T0" fmla="*/ 55 w 55"/>
                    <a:gd name="T1" fmla="*/ 99 h 99"/>
                    <a:gd name="T2" fmla="*/ 28 w 55"/>
                    <a:gd name="T3" fmla="*/ 99 h 99"/>
                    <a:gd name="T4" fmla="*/ 28 w 55"/>
                    <a:gd name="T5" fmla="*/ 28 h 99"/>
                    <a:gd name="T6" fmla="*/ 0 w 55"/>
                    <a:gd name="T7" fmla="*/ 28 h 99"/>
                    <a:gd name="T8" fmla="*/ 0 w 55"/>
                    <a:gd name="T9" fmla="*/ 0 h 99"/>
                    <a:gd name="T10" fmla="*/ 55 w 55"/>
                    <a:gd name="T11" fmla="*/ 0 h 99"/>
                    <a:gd name="T12" fmla="*/ 55 w 55"/>
                    <a:gd name="T13" fmla="*/ 99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5" h="99">
                      <a:moveTo>
                        <a:pt x="55" y="99"/>
                      </a:moveTo>
                      <a:lnTo>
                        <a:pt x="28" y="99"/>
                      </a:lnTo>
                      <a:lnTo>
                        <a:pt x="28" y="28"/>
                      </a:lnTo>
                      <a:lnTo>
                        <a:pt x="0" y="28"/>
                      </a:lnTo>
                      <a:lnTo>
                        <a:pt x="0" y="0"/>
                      </a:lnTo>
                      <a:lnTo>
                        <a:pt x="55" y="0"/>
                      </a:lnTo>
                      <a:lnTo>
                        <a:pt x="55" y="99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DD38DC9E-7CD2-DF2A-4027-8B3D0563BCE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656121" y="3132620"/>
                  <a:ext cx="184898" cy="175663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8EF3BD7B-2CBB-CE11-7D93-9C3C9CF2BC82}"/>
                    </a:ext>
                  </a:extLst>
                </p:cNvPr>
                <p:cNvCxnSpPr/>
                <p:nvPr/>
              </p:nvCxnSpPr>
              <p:spPr bwMode="auto">
                <a:xfrm flipH="1">
                  <a:off x="4122985" y="3597583"/>
                  <a:ext cx="161303" cy="14167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0B7F12E8-880A-1481-25F4-5896913453B3}"/>
                </a:ext>
              </a:extLst>
            </p:cNvPr>
            <p:cNvGrpSpPr/>
            <p:nvPr/>
          </p:nvGrpSpPr>
          <p:grpSpPr>
            <a:xfrm>
              <a:off x="3740458" y="2700613"/>
              <a:ext cx="2942700" cy="1566587"/>
              <a:chOff x="3740458" y="2700613"/>
              <a:chExt cx="2942700" cy="1566587"/>
            </a:xfrm>
          </p:grpSpPr>
          <p:sp>
            <p:nvSpPr>
              <p:cNvPr id="29" name="Rectangle 18">
                <a:extLst>
                  <a:ext uri="{FF2B5EF4-FFF2-40B4-BE49-F238E27FC236}">
                    <a16:creationId xmlns:a16="http://schemas.microsoft.com/office/drawing/2014/main" id="{253279CA-7E67-237C-07D6-3914380335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66350" y="2969917"/>
                <a:ext cx="371897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AMP</a:t>
                </a:r>
              </a:p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altLang="de-DE" sz="1400" kern="0" dirty="0" err="1">
                    <a:solidFill>
                      <a:srgbClr val="FF0000"/>
                    </a:solidFill>
                    <a:latin typeface="Calibri" panose="020F0502020204030204" pitchFamily="34" charset="0"/>
                    <a:ea typeface="+mn-ea"/>
                  </a:rPr>
                  <a:t>Logic</a:t>
                </a:r>
                <a:endParaRPr kumimoji="0" lang="de-DE" alt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endParaRPr>
              </a:p>
            </p:txBody>
          </p:sp>
          <p:sp>
            <p:nvSpPr>
              <p:cNvPr id="36" name="Rectangle 25">
                <a:extLst>
                  <a:ext uri="{FF2B5EF4-FFF2-40B4-BE49-F238E27FC236}">
                    <a16:creationId xmlns:a16="http://schemas.microsoft.com/office/drawing/2014/main" id="{C23EE0CC-312B-B1A5-6314-7BEFBB3CF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41424" y="2995164"/>
                <a:ext cx="706921" cy="864015"/>
              </a:xfrm>
              <a:prstGeom prst="rect">
                <a:avLst/>
              </a:prstGeom>
              <a:noFill/>
              <a:ln w="19050" cap="rnd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endParaRPr>
              </a:p>
            </p:txBody>
          </p:sp>
          <p:sp>
            <p:nvSpPr>
              <p:cNvPr id="45" name="Rectangle 34">
                <a:extLst>
                  <a:ext uri="{FF2B5EF4-FFF2-40B4-BE49-F238E27FC236}">
                    <a16:creationId xmlns:a16="http://schemas.microsoft.com/office/drawing/2014/main" id="{47888B2A-E7A8-2F76-DF64-4A563244C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7892" y="3317767"/>
                <a:ext cx="684479" cy="2160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Memory  </a:t>
                </a:r>
                <a:endParaRPr kumimoji="0" lang="de-DE" altLang="de-DE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9341083-3DCE-48DB-F62C-BA8BFC0856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3555" y="2895600"/>
                <a:ext cx="713478" cy="574098"/>
              </a:xfrm>
              <a:prstGeom prst="rect">
                <a:avLst/>
              </a:pr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endParaRPr>
              </a:p>
            </p:txBody>
          </p:sp>
          <p:sp>
            <p:nvSpPr>
              <p:cNvPr id="10" name="Rectangle 18">
                <a:extLst>
                  <a:ext uri="{FF2B5EF4-FFF2-40B4-BE49-F238E27FC236}">
                    <a16:creationId xmlns:a16="http://schemas.microsoft.com/office/drawing/2014/main" id="{105F7BAB-47A3-9AF4-E76B-B8D939B6A1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9090" y="3546648"/>
                <a:ext cx="371897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altLang="de-DE" sz="1400" kern="0" dirty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rPr>
                  <a:t>RFID</a:t>
                </a:r>
              </a:p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altLang="de-DE" sz="1400" kern="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rPr>
                  <a:t>Logic</a:t>
                </a:r>
                <a:endParaRPr lang="de-DE" altLang="de-DE" sz="1400" kern="0" dirty="0">
                  <a:solidFill>
                    <a:srgbClr val="000000"/>
                  </a:solidFill>
                  <a:latin typeface="Calibri" panose="020F0502020204030204" pitchFamily="34" charset="0"/>
                  <a:ea typeface="+mn-ea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6FB8E4F-24A9-8D1F-1DC7-2F79AAD4FC12}"/>
                  </a:ext>
                </a:extLst>
              </p:cNvPr>
              <p:cNvSpPr/>
              <p:nvPr/>
            </p:nvSpPr>
            <p:spPr bwMode="auto">
              <a:xfrm>
                <a:off x="3740458" y="2700613"/>
                <a:ext cx="2942700" cy="1566587"/>
              </a:xfrm>
              <a:prstGeom prst="rect">
                <a:avLst/>
              </a:prstGeom>
              <a:noFill/>
              <a:ln w="1905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F504F9-8867-73C7-E99F-083CA0C7C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305" y="3459857"/>
                <a:ext cx="709725" cy="545194"/>
              </a:xfrm>
              <a:prstGeom prst="rect">
                <a:avLst/>
              </a:prstGeom>
              <a:noFill/>
              <a:ln w="19050" cap="rnd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225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9657A-1E5A-CD65-182A-61F27520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UHF RFID Tag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CD523-7C5E-1A67-4463-CC926285A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611394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EPC UHF Gen 2 standards [2] define the requirements for downlink/uplink communication with UHF RFID tags.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Facilitates low-power and low cost deign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requirements are specified in several aspects: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Clock characteristics: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reference clock frequency tolerance: less than +/- 10%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100,000ppm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reference clock jitter max. 1%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rate: max DL 160kbps and UL 640kbps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Max operating clock is ~2MHz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Hardware wakeup settling time: max 1.5ms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energy operation time is ~100us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small cap for energy storage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Passive reflection with no mixer </a:t>
            </a:r>
            <a:r>
              <a:rPr lang="en-US" dirty="0">
                <a:sym typeface="Wingdings" panose="05000000000000000000" pitchFamily="2" charset="2"/>
              </a:rPr>
              <a:t> no or </a:t>
            </a:r>
            <a:r>
              <a:rPr lang="en-US">
                <a:sym typeface="Wingdings" panose="05000000000000000000" pitchFamily="2" charset="2"/>
              </a:rPr>
              <a:t>limited </a:t>
            </a:r>
            <a:r>
              <a:rPr lang="en-US"/>
              <a:t>frequency </a:t>
            </a:r>
            <a:r>
              <a:rPr lang="en-US" dirty="0"/>
              <a:t>shift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73F8C1-C27E-0ECE-472F-353F9C7B3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5E7F0-D642-E7BF-B88F-7D6A9FD9F5F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EB4C87-D9BD-8FF8-D5E7-59353AC6F7F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152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9657A-1E5A-CD65-182A-61F27520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Tag Requirement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CD523-7C5E-1A67-4463-CC926285A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Tag share similar hardware limitation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energy cap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Long wakeup settling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Clock characteristics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mixer and phase information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 requirement: Waveform/PPDU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Every read event (TXOP) starts with a wakeup waveform of ~1ms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read transaction needs to be finished within one PPDU or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  read transaction meaning either tag status query or data reading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73F8C1-C27E-0ECE-472F-353F9C7B3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5E7F0-D642-E7BF-B88F-7D6A9FD9F5F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EB4C87-D9BD-8FF8-D5E7-59353AC6F7F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25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9DD87-5039-4466-FF90-A49C8F8A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Tag Requirement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29958-063D-05FF-63F6-9A9685D3E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79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 requirement: modulation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OOK modulation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OOK bit encoding supports per-bit/symbol synchronization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Both DL Data and UL backscattering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PIE, FM0 or (differential) Manchester coding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Clear indication of start of DL or UL segments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Cannot rely on clock count for scheduled/polled events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Not sensitive to excitation/energizer signal bandwidth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Design requirement: data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DL Rx rate is 250kbps max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backscattering data rate is 1Mbps max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77F1A-AC6A-6F53-6336-485060B31E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91429-FF7D-7025-45FD-8C7DF362FC5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3B4487-5C98-99A4-8D59-C9DC896E472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431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06" y="1676400"/>
            <a:ext cx="82296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detailed discussion of the requirement of UHF tag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Clock characteristic, energy cap, wakeup settling, no mixer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about the implied design requirement of AMP tag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Wakeup time for each read event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Amplitude modulation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Bit-level synchronization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Maximum data rate for both DL and UL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low-cost low-power AMP tags may share similar characteristics/requirements.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67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dirty="0"/>
              <a:t>[1] 11-23/2038, Close Range AMP Backscattering in 2.4GHz</a:t>
            </a:r>
          </a:p>
          <a:p>
            <a:r>
              <a:rPr lang="en-US" dirty="0"/>
              <a:t>[2]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EPC UHF Gen2 Air Interface Protocol | GS1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SG" sz="2400" b="1" dirty="0">
                <a:solidFill>
                  <a:srgbClr val="000000"/>
                </a:solidFill>
                <a:latin typeface="+mn-lt"/>
              </a:rPr>
              <a:t>[3] 11-24/1475, </a:t>
            </a:r>
            <a:r>
              <a:rPr lang="en-US" altLang="zh-CN" dirty="0">
                <a:cs typeface="Times New Roman" panose="02020603050405020304" pitchFamily="18" charset="0"/>
              </a:rPr>
              <a:t>Discussion on ultra-low power timing clock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D8F56C-5A12-03C8-6BD5-8E458C83F35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01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11bp defines at least one data rate of at most 250kbps for </a:t>
            </a:r>
            <a:r>
              <a:rPr lang="en-US"/>
              <a:t>DL transmission?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851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Props1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631</Words>
  <Application>Microsoft Office PowerPoint</Application>
  <PresentationFormat>On-screen Show (4:3)</PresentationFormat>
  <Paragraphs>110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Arial</vt:lpstr>
      <vt:lpstr>Calibri</vt:lpstr>
      <vt:lpstr>Times New Roman</vt:lpstr>
      <vt:lpstr>Wingdings</vt:lpstr>
      <vt:lpstr>Office Theme</vt:lpstr>
      <vt:lpstr>Document</vt:lpstr>
      <vt:lpstr>AMP Tag Requirements for Close-range Mono-Static Backscattering </vt:lpstr>
      <vt:lpstr>Introduction</vt:lpstr>
      <vt:lpstr>Recap: Mono-static Backscattering Tag [1]</vt:lpstr>
      <vt:lpstr>UHF RFID Tag Requirements</vt:lpstr>
      <vt:lpstr>AMP Tag Requirement (1)</vt:lpstr>
      <vt:lpstr>AMP Tag Requirement (2)</vt:lpstr>
      <vt:lpstr>Summary</vt:lpstr>
      <vt:lpstr>References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2242</cp:revision>
  <cp:lastPrinted>1601-01-01T00:00:00Z</cp:lastPrinted>
  <dcterms:created xsi:type="dcterms:W3CDTF">2015-10-31T00:33:08Z</dcterms:created>
  <dcterms:modified xsi:type="dcterms:W3CDTF">2024-09-09T23:20:42Z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