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2" r:id="rId3"/>
    <p:sldId id="266" r:id="rId4"/>
    <p:sldId id="267" r:id="rId5"/>
    <p:sldId id="268" r:id="rId6"/>
    <p:sldId id="269" r:id="rId7"/>
    <p:sldId id="270" r:id="rId8"/>
    <p:sldId id="271"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1607E3-AEF6-CE46-87BF-76D30B04E1A2}" v="14" dt="2024-07-14T17:51:00.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9" autoAdjust="0"/>
    <p:restoredTop sz="94660"/>
  </p:normalViewPr>
  <p:slideViewPr>
    <p:cSldViewPr>
      <p:cViewPr varScale="1">
        <p:scale>
          <a:sx n="167" d="100"/>
          <a:sy n="167" d="100"/>
        </p:scale>
        <p:origin x="200" y="3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ido Hiertz" userId="efd40be8-e55a-4d82-91eb-1cd543e7287b" providerId="ADAL" clId="{BD1607E3-AEF6-CE46-87BF-76D30B04E1A2}"/>
    <pc:docChg chg="custSel addSld delSld modSld">
      <pc:chgData name="Guido Hiertz" userId="efd40be8-e55a-4d82-91eb-1cd543e7287b" providerId="ADAL" clId="{BD1607E3-AEF6-CE46-87BF-76D30B04E1A2}" dt="2024-07-14T17:51:45.428" v="3872" actId="14"/>
      <pc:docMkLst>
        <pc:docMk/>
      </pc:docMkLst>
      <pc:sldChg chg="del">
        <pc:chgData name="Guido Hiertz" userId="efd40be8-e55a-4d82-91eb-1cd543e7287b" providerId="ADAL" clId="{BD1607E3-AEF6-CE46-87BF-76D30B04E1A2}" dt="2024-07-14T15:54:55.246" v="431" actId="2696"/>
        <pc:sldMkLst>
          <pc:docMk/>
          <pc:sldMk cId="0" sldId="257"/>
        </pc:sldMkLst>
      </pc:sldChg>
      <pc:sldChg chg="del">
        <pc:chgData name="Guido Hiertz" userId="efd40be8-e55a-4d82-91eb-1cd543e7287b" providerId="ADAL" clId="{BD1607E3-AEF6-CE46-87BF-76D30B04E1A2}" dt="2024-07-14T15:54:55.244" v="430" actId="2696"/>
        <pc:sldMkLst>
          <pc:docMk/>
          <pc:sldMk cId="0" sldId="258"/>
        </pc:sldMkLst>
      </pc:sldChg>
      <pc:sldChg chg="del">
        <pc:chgData name="Guido Hiertz" userId="efd40be8-e55a-4d82-91eb-1cd543e7287b" providerId="ADAL" clId="{BD1607E3-AEF6-CE46-87BF-76D30B04E1A2}" dt="2024-07-14T15:54:55.240" v="428" actId="2696"/>
        <pc:sldMkLst>
          <pc:docMk/>
          <pc:sldMk cId="0" sldId="259"/>
        </pc:sldMkLst>
      </pc:sldChg>
      <pc:sldChg chg="addSp modSp mod modClrScheme chgLayout">
        <pc:chgData name="Guido Hiertz" userId="efd40be8-e55a-4d82-91eb-1cd543e7287b" providerId="ADAL" clId="{BD1607E3-AEF6-CE46-87BF-76D30B04E1A2}" dt="2024-07-14T15:54:43.372" v="427" actId="20577"/>
        <pc:sldMkLst>
          <pc:docMk/>
          <pc:sldMk cId="0" sldId="262"/>
        </pc:sldMkLst>
        <pc:spChg chg="mod ord">
          <ac:chgData name="Guido Hiertz" userId="efd40be8-e55a-4d82-91eb-1cd543e7287b" providerId="ADAL" clId="{BD1607E3-AEF6-CE46-87BF-76D30B04E1A2}" dt="2024-07-14T15:43:47.450" v="25" actId="700"/>
          <ac:spMkLst>
            <pc:docMk/>
            <pc:sldMk cId="0" sldId="262"/>
            <ac:spMk id="2" creationId="{00000000-0000-0000-0000-000000000000}"/>
          </ac:spMkLst>
        </pc:spChg>
        <pc:spChg chg="add mod ord">
          <ac:chgData name="Guido Hiertz" userId="efd40be8-e55a-4d82-91eb-1cd543e7287b" providerId="ADAL" clId="{BD1607E3-AEF6-CE46-87BF-76D30B04E1A2}" dt="2024-07-14T15:54:43.372" v="427" actId="20577"/>
          <ac:spMkLst>
            <pc:docMk/>
            <pc:sldMk cId="0" sldId="262"/>
            <ac:spMk id="3" creationId="{D7DAB0A8-FE64-0A73-2030-D712D5870C73}"/>
          </ac:spMkLst>
        </pc:spChg>
        <pc:spChg chg="mod ord">
          <ac:chgData name="Guido Hiertz" userId="efd40be8-e55a-4d82-91eb-1cd543e7287b" providerId="ADAL" clId="{BD1607E3-AEF6-CE46-87BF-76D30B04E1A2}" dt="2024-07-14T15:43:47.450" v="25" actId="700"/>
          <ac:spMkLst>
            <pc:docMk/>
            <pc:sldMk cId="0" sldId="262"/>
            <ac:spMk id="4" creationId="{00000000-0000-0000-0000-000000000000}"/>
          </ac:spMkLst>
        </pc:spChg>
        <pc:spChg chg="mod ord">
          <ac:chgData name="Guido Hiertz" userId="efd40be8-e55a-4d82-91eb-1cd543e7287b" providerId="ADAL" clId="{BD1607E3-AEF6-CE46-87BF-76D30B04E1A2}" dt="2024-07-14T15:43:47.450" v="25" actId="700"/>
          <ac:spMkLst>
            <pc:docMk/>
            <pc:sldMk cId="0" sldId="262"/>
            <ac:spMk id="5" creationId="{00000000-0000-0000-0000-000000000000}"/>
          </ac:spMkLst>
        </pc:spChg>
        <pc:spChg chg="mod ord">
          <ac:chgData name="Guido Hiertz" userId="efd40be8-e55a-4d82-91eb-1cd543e7287b" providerId="ADAL" clId="{BD1607E3-AEF6-CE46-87BF-76D30B04E1A2}" dt="2024-07-14T15:43:47.450" v="25" actId="700"/>
          <ac:spMkLst>
            <pc:docMk/>
            <pc:sldMk cId="0" sldId="262"/>
            <ac:spMk id="6" creationId="{00000000-0000-0000-0000-000000000000}"/>
          </ac:spMkLst>
        </pc:spChg>
        <pc:spChg chg="mod ord">
          <ac:chgData name="Guido Hiertz" userId="efd40be8-e55a-4d82-91eb-1cd543e7287b" providerId="ADAL" clId="{BD1607E3-AEF6-CE46-87BF-76D30B04E1A2}" dt="2024-07-14T15:49:20.974" v="275" actId="27636"/>
          <ac:spMkLst>
            <pc:docMk/>
            <pc:sldMk cId="0" sldId="262"/>
            <ac:spMk id="9218" creationId="{00000000-0000-0000-0000-000000000000}"/>
          </ac:spMkLst>
        </pc:spChg>
      </pc:sldChg>
      <pc:sldChg chg="del">
        <pc:chgData name="Guido Hiertz" userId="efd40be8-e55a-4d82-91eb-1cd543e7287b" providerId="ADAL" clId="{BD1607E3-AEF6-CE46-87BF-76D30B04E1A2}" dt="2024-07-14T17:35:53.268" v="3141" actId="2696"/>
        <pc:sldMkLst>
          <pc:docMk/>
          <pc:sldMk cId="0" sldId="264"/>
        </pc:sldMkLst>
      </pc:sldChg>
      <pc:sldChg chg="new del">
        <pc:chgData name="Guido Hiertz" userId="efd40be8-e55a-4d82-91eb-1cd543e7287b" providerId="ADAL" clId="{BD1607E3-AEF6-CE46-87BF-76D30B04E1A2}" dt="2024-07-14T15:55:09.812" v="434" actId="2696"/>
        <pc:sldMkLst>
          <pc:docMk/>
          <pc:sldMk cId="902431043" sldId="265"/>
        </pc:sldMkLst>
      </pc:sldChg>
      <pc:sldChg chg="del">
        <pc:chgData name="Guido Hiertz" userId="efd40be8-e55a-4d82-91eb-1cd543e7287b" providerId="ADAL" clId="{BD1607E3-AEF6-CE46-87BF-76D30B04E1A2}" dt="2024-07-14T15:54:55.242" v="429" actId="2696"/>
        <pc:sldMkLst>
          <pc:docMk/>
          <pc:sldMk cId="1609761067" sldId="265"/>
        </pc:sldMkLst>
      </pc:sldChg>
      <pc:sldChg chg="modSp new mod">
        <pc:chgData name="Guido Hiertz" userId="efd40be8-e55a-4d82-91eb-1cd543e7287b" providerId="ADAL" clId="{BD1607E3-AEF6-CE46-87BF-76D30B04E1A2}" dt="2024-07-14T16:52:35.988" v="1863" actId="20577"/>
        <pc:sldMkLst>
          <pc:docMk/>
          <pc:sldMk cId="2241956138" sldId="266"/>
        </pc:sldMkLst>
        <pc:spChg chg="mod">
          <ac:chgData name="Guido Hiertz" userId="efd40be8-e55a-4d82-91eb-1cd543e7287b" providerId="ADAL" clId="{BD1607E3-AEF6-CE46-87BF-76D30B04E1A2}" dt="2024-07-14T15:59:49.261" v="1001" actId="20577"/>
          <ac:spMkLst>
            <pc:docMk/>
            <pc:sldMk cId="2241956138" sldId="266"/>
            <ac:spMk id="2" creationId="{AA9F65D4-3733-D1CD-211F-8986CBD38EEC}"/>
          </ac:spMkLst>
        </pc:spChg>
        <pc:spChg chg="mod">
          <ac:chgData name="Guido Hiertz" userId="efd40be8-e55a-4d82-91eb-1cd543e7287b" providerId="ADAL" clId="{BD1607E3-AEF6-CE46-87BF-76D30B04E1A2}" dt="2024-07-14T16:52:32.310" v="1834" actId="27636"/>
          <ac:spMkLst>
            <pc:docMk/>
            <pc:sldMk cId="2241956138" sldId="266"/>
            <ac:spMk id="3" creationId="{D8CD3BE3-B7EF-0DBA-86A6-CCB75C30F2DF}"/>
          </ac:spMkLst>
        </pc:spChg>
        <pc:spChg chg="mod">
          <ac:chgData name="Guido Hiertz" userId="efd40be8-e55a-4d82-91eb-1cd543e7287b" providerId="ADAL" clId="{BD1607E3-AEF6-CE46-87BF-76D30B04E1A2}" dt="2024-07-14T16:52:35.988" v="1863" actId="20577"/>
          <ac:spMkLst>
            <pc:docMk/>
            <pc:sldMk cId="2241956138" sldId="266"/>
            <ac:spMk id="4" creationId="{0AA4BCEA-DE33-61AD-DB53-A0FFA852C182}"/>
          </ac:spMkLst>
        </pc:spChg>
      </pc:sldChg>
      <pc:sldChg chg="modSp add mod">
        <pc:chgData name="Guido Hiertz" userId="efd40be8-e55a-4d82-91eb-1cd543e7287b" providerId="ADAL" clId="{BD1607E3-AEF6-CE46-87BF-76D30B04E1A2}" dt="2024-07-14T17:44:46.740" v="3631" actId="20577"/>
        <pc:sldMkLst>
          <pc:docMk/>
          <pc:sldMk cId="3638025551" sldId="267"/>
        </pc:sldMkLst>
        <pc:spChg chg="mod">
          <ac:chgData name="Guido Hiertz" userId="efd40be8-e55a-4d82-91eb-1cd543e7287b" providerId="ADAL" clId="{BD1607E3-AEF6-CE46-87BF-76D30B04E1A2}" dt="2024-07-14T15:59:57.294" v="1004" actId="20577"/>
          <ac:spMkLst>
            <pc:docMk/>
            <pc:sldMk cId="3638025551" sldId="267"/>
            <ac:spMk id="2" creationId="{AA9F65D4-3733-D1CD-211F-8986CBD38EEC}"/>
          </ac:spMkLst>
        </pc:spChg>
        <pc:spChg chg="mod">
          <ac:chgData name="Guido Hiertz" userId="efd40be8-e55a-4d82-91eb-1cd543e7287b" providerId="ADAL" clId="{BD1607E3-AEF6-CE46-87BF-76D30B04E1A2}" dt="2024-07-14T17:44:46.740" v="3631" actId="20577"/>
          <ac:spMkLst>
            <pc:docMk/>
            <pc:sldMk cId="3638025551" sldId="267"/>
            <ac:spMk id="3" creationId="{D8CD3BE3-B7EF-0DBA-86A6-CCB75C30F2DF}"/>
          </ac:spMkLst>
        </pc:spChg>
        <pc:spChg chg="mod">
          <ac:chgData name="Guido Hiertz" userId="efd40be8-e55a-4d82-91eb-1cd543e7287b" providerId="ADAL" clId="{BD1607E3-AEF6-CE46-87BF-76D30B04E1A2}" dt="2024-07-14T16:54:41.713" v="1922" actId="15"/>
          <ac:spMkLst>
            <pc:docMk/>
            <pc:sldMk cId="3638025551" sldId="267"/>
            <ac:spMk id="4" creationId="{0AA4BCEA-DE33-61AD-DB53-A0FFA852C182}"/>
          </ac:spMkLst>
        </pc:spChg>
      </pc:sldChg>
      <pc:sldChg chg="modSp add mod">
        <pc:chgData name="Guido Hiertz" userId="efd40be8-e55a-4d82-91eb-1cd543e7287b" providerId="ADAL" clId="{BD1607E3-AEF6-CE46-87BF-76D30B04E1A2}" dt="2024-07-14T17:10:51.531" v="2490"/>
        <pc:sldMkLst>
          <pc:docMk/>
          <pc:sldMk cId="1125855098" sldId="268"/>
        </pc:sldMkLst>
        <pc:spChg chg="mod">
          <ac:chgData name="Guido Hiertz" userId="efd40be8-e55a-4d82-91eb-1cd543e7287b" providerId="ADAL" clId="{BD1607E3-AEF6-CE46-87BF-76D30B04E1A2}" dt="2024-07-14T16:57:59.655" v="1928" actId="20577"/>
          <ac:spMkLst>
            <pc:docMk/>
            <pc:sldMk cId="1125855098" sldId="268"/>
            <ac:spMk id="2" creationId="{AA9F65D4-3733-D1CD-211F-8986CBD38EEC}"/>
          </ac:spMkLst>
        </pc:spChg>
        <pc:spChg chg="mod">
          <ac:chgData name="Guido Hiertz" userId="efd40be8-e55a-4d82-91eb-1cd543e7287b" providerId="ADAL" clId="{BD1607E3-AEF6-CE46-87BF-76D30B04E1A2}" dt="2024-07-14T17:08:01.550" v="2258" actId="20577"/>
          <ac:spMkLst>
            <pc:docMk/>
            <pc:sldMk cId="1125855098" sldId="268"/>
            <ac:spMk id="3" creationId="{D8CD3BE3-B7EF-0DBA-86A6-CCB75C30F2DF}"/>
          </ac:spMkLst>
        </pc:spChg>
        <pc:spChg chg="mod">
          <ac:chgData name="Guido Hiertz" userId="efd40be8-e55a-4d82-91eb-1cd543e7287b" providerId="ADAL" clId="{BD1607E3-AEF6-CE46-87BF-76D30B04E1A2}" dt="2024-07-14T17:10:51.531" v="2490"/>
          <ac:spMkLst>
            <pc:docMk/>
            <pc:sldMk cId="1125855098" sldId="268"/>
            <ac:spMk id="4" creationId="{0AA4BCEA-DE33-61AD-DB53-A0FFA852C182}"/>
          </ac:spMkLst>
        </pc:spChg>
      </pc:sldChg>
      <pc:sldChg chg="delSp modSp add mod modClrScheme chgLayout">
        <pc:chgData name="Guido Hiertz" userId="efd40be8-e55a-4d82-91eb-1cd543e7287b" providerId="ADAL" clId="{BD1607E3-AEF6-CE46-87BF-76D30B04E1A2}" dt="2024-07-14T17:22:42.367" v="2708" actId="700"/>
        <pc:sldMkLst>
          <pc:docMk/>
          <pc:sldMk cId="1656017500" sldId="269"/>
        </pc:sldMkLst>
        <pc:spChg chg="mod ord">
          <ac:chgData name="Guido Hiertz" userId="efd40be8-e55a-4d82-91eb-1cd543e7287b" providerId="ADAL" clId="{BD1607E3-AEF6-CE46-87BF-76D30B04E1A2}" dt="2024-07-14T17:22:42.367" v="2708" actId="700"/>
          <ac:spMkLst>
            <pc:docMk/>
            <pc:sldMk cId="1656017500" sldId="269"/>
            <ac:spMk id="2" creationId="{AA9F65D4-3733-D1CD-211F-8986CBD38EEC}"/>
          </ac:spMkLst>
        </pc:spChg>
        <pc:spChg chg="mod ord">
          <ac:chgData name="Guido Hiertz" userId="efd40be8-e55a-4d82-91eb-1cd543e7287b" providerId="ADAL" clId="{BD1607E3-AEF6-CE46-87BF-76D30B04E1A2}" dt="2024-07-14T17:22:42.367" v="2708" actId="700"/>
          <ac:spMkLst>
            <pc:docMk/>
            <pc:sldMk cId="1656017500" sldId="269"/>
            <ac:spMk id="3" creationId="{D8CD3BE3-B7EF-0DBA-86A6-CCB75C30F2DF}"/>
          </ac:spMkLst>
        </pc:spChg>
        <pc:spChg chg="del mod">
          <ac:chgData name="Guido Hiertz" userId="efd40be8-e55a-4d82-91eb-1cd543e7287b" providerId="ADAL" clId="{BD1607E3-AEF6-CE46-87BF-76D30B04E1A2}" dt="2024-07-14T17:22:42.367" v="2708" actId="700"/>
          <ac:spMkLst>
            <pc:docMk/>
            <pc:sldMk cId="1656017500" sldId="269"/>
            <ac:spMk id="4" creationId="{0AA4BCEA-DE33-61AD-DB53-A0FFA852C182}"/>
          </ac:spMkLst>
        </pc:spChg>
        <pc:spChg chg="mod ord">
          <ac:chgData name="Guido Hiertz" userId="efd40be8-e55a-4d82-91eb-1cd543e7287b" providerId="ADAL" clId="{BD1607E3-AEF6-CE46-87BF-76D30B04E1A2}" dt="2024-07-14T17:22:42.367" v="2708" actId="700"/>
          <ac:spMkLst>
            <pc:docMk/>
            <pc:sldMk cId="1656017500" sldId="269"/>
            <ac:spMk id="5" creationId="{0C44DB61-4C28-54A6-3B25-EB6BC362802B}"/>
          </ac:spMkLst>
        </pc:spChg>
        <pc:spChg chg="mod ord">
          <ac:chgData name="Guido Hiertz" userId="efd40be8-e55a-4d82-91eb-1cd543e7287b" providerId="ADAL" clId="{BD1607E3-AEF6-CE46-87BF-76D30B04E1A2}" dt="2024-07-14T17:22:42.367" v="2708" actId="700"/>
          <ac:spMkLst>
            <pc:docMk/>
            <pc:sldMk cId="1656017500" sldId="269"/>
            <ac:spMk id="6" creationId="{5A98D2A7-84CE-03E8-19DC-00B73113955A}"/>
          </ac:spMkLst>
        </pc:spChg>
        <pc:spChg chg="mod ord">
          <ac:chgData name="Guido Hiertz" userId="efd40be8-e55a-4d82-91eb-1cd543e7287b" providerId="ADAL" clId="{BD1607E3-AEF6-CE46-87BF-76D30B04E1A2}" dt="2024-07-14T17:22:42.367" v="2708" actId="700"/>
          <ac:spMkLst>
            <pc:docMk/>
            <pc:sldMk cId="1656017500" sldId="269"/>
            <ac:spMk id="7" creationId="{A9E292A1-6253-9205-6733-DA5342F50706}"/>
          </ac:spMkLst>
        </pc:spChg>
      </pc:sldChg>
      <pc:sldChg chg="addSp modSp new mod modClrScheme chgLayout">
        <pc:chgData name="Guido Hiertz" userId="efd40be8-e55a-4d82-91eb-1cd543e7287b" providerId="ADAL" clId="{BD1607E3-AEF6-CE46-87BF-76D30B04E1A2}" dt="2024-07-14T17:51:45.428" v="3872" actId="14"/>
        <pc:sldMkLst>
          <pc:docMk/>
          <pc:sldMk cId="2679550808" sldId="270"/>
        </pc:sldMkLst>
        <pc:spChg chg="mod ord">
          <ac:chgData name="Guido Hiertz" userId="efd40be8-e55a-4d82-91eb-1cd543e7287b" providerId="ADAL" clId="{BD1607E3-AEF6-CE46-87BF-76D30B04E1A2}" dt="2024-07-14T17:31:18.405" v="2776" actId="700"/>
          <ac:spMkLst>
            <pc:docMk/>
            <pc:sldMk cId="2679550808" sldId="270"/>
            <ac:spMk id="2" creationId="{D4A5E707-FA0C-2707-A43F-ECC8E319995A}"/>
          </ac:spMkLst>
        </pc:spChg>
        <pc:spChg chg="mod ord">
          <ac:chgData name="Guido Hiertz" userId="efd40be8-e55a-4d82-91eb-1cd543e7287b" providerId="ADAL" clId="{BD1607E3-AEF6-CE46-87BF-76D30B04E1A2}" dt="2024-07-14T17:51:45.428" v="3872" actId="14"/>
          <ac:spMkLst>
            <pc:docMk/>
            <pc:sldMk cId="2679550808" sldId="270"/>
            <ac:spMk id="3" creationId="{EE2B8B94-E8F3-4CCB-DCDD-C5635DBF0AC8}"/>
          </ac:spMkLst>
        </pc:spChg>
        <pc:spChg chg="mod ord">
          <ac:chgData name="Guido Hiertz" userId="efd40be8-e55a-4d82-91eb-1cd543e7287b" providerId="ADAL" clId="{BD1607E3-AEF6-CE46-87BF-76D30B04E1A2}" dt="2024-07-14T17:31:18.405" v="2776" actId="700"/>
          <ac:spMkLst>
            <pc:docMk/>
            <pc:sldMk cId="2679550808" sldId="270"/>
            <ac:spMk id="4" creationId="{0E4A35F2-0078-5270-EAD0-6705AFB29416}"/>
          </ac:spMkLst>
        </pc:spChg>
        <pc:spChg chg="mod ord">
          <ac:chgData name="Guido Hiertz" userId="efd40be8-e55a-4d82-91eb-1cd543e7287b" providerId="ADAL" clId="{BD1607E3-AEF6-CE46-87BF-76D30B04E1A2}" dt="2024-07-14T17:31:18.405" v="2776" actId="700"/>
          <ac:spMkLst>
            <pc:docMk/>
            <pc:sldMk cId="2679550808" sldId="270"/>
            <ac:spMk id="5" creationId="{71AB68F2-C879-3334-0333-F72F8A44501C}"/>
          </ac:spMkLst>
        </pc:spChg>
        <pc:spChg chg="mod ord">
          <ac:chgData name="Guido Hiertz" userId="efd40be8-e55a-4d82-91eb-1cd543e7287b" providerId="ADAL" clId="{BD1607E3-AEF6-CE46-87BF-76D30B04E1A2}" dt="2024-07-14T17:31:18.405" v="2776" actId="700"/>
          <ac:spMkLst>
            <pc:docMk/>
            <pc:sldMk cId="2679550808" sldId="270"/>
            <ac:spMk id="6" creationId="{29F48335-C97D-5A2C-9030-09A96C80EB6E}"/>
          </ac:spMkLst>
        </pc:spChg>
        <pc:spChg chg="add mod ord">
          <ac:chgData name="Guido Hiertz" userId="efd40be8-e55a-4d82-91eb-1cd543e7287b" providerId="ADAL" clId="{BD1607E3-AEF6-CE46-87BF-76D30B04E1A2}" dt="2024-07-14T17:51:22.526" v="3857" actId="27636"/>
          <ac:spMkLst>
            <pc:docMk/>
            <pc:sldMk cId="2679550808" sldId="270"/>
            <ac:spMk id="7" creationId="{A81CA329-A6F7-F921-79B2-69664673E070}"/>
          </ac:spMkLst>
        </pc:spChg>
      </pc:sldChg>
      <pc:sldChg chg="addSp delSp modSp new mod modClrScheme chgLayout">
        <pc:chgData name="Guido Hiertz" userId="efd40be8-e55a-4d82-91eb-1cd543e7287b" providerId="ADAL" clId="{BD1607E3-AEF6-CE46-87BF-76D30B04E1A2}" dt="2024-07-14T17:43:30.325" v="3621" actId="20577"/>
        <pc:sldMkLst>
          <pc:docMk/>
          <pc:sldMk cId="3727368326" sldId="271"/>
        </pc:sldMkLst>
        <pc:spChg chg="mod ord">
          <ac:chgData name="Guido Hiertz" userId="efd40be8-e55a-4d82-91eb-1cd543e7287b" providerId="ADAL" clId="{BD1607E3-AEF6-CE46-87BF-76D30B04E1A2}" dt="2024-07-14T17:36:03.156" v="3159" actId="700"/>
          <ac:spMkLst>
            <pc:docMk/>
            <pc:sldMk cId="3727368326" sldId="271"/>
            <ac:spMk id="2" creationId="{8239FBF1-DB23-CF58-FC5B-32648AB67290}"/>
          </ac:spMkLst>
        </pc:spChg>
        <pc:spChg chg="del mod ord">
          <ac:chgData name="Guido Hiertz" userId="efd40be8-e55a-4d82-91eb-1cd543e7287b" providerId="ADAL" clId="{BD1607E3-AEF6-CE46-87BF-76D30B04E1A2}" dt="2024-07-14T17:36:03.156" v="3159" actId="700"/>
          <ac:spMkLst>
            <pc:docMk/>
            <pc:sldMk cId="3727368326" sldId="271"/>
            <ac:spMk id="3" creationId="{99A563B5-95CB-A02A-8160-5FA878823FE9}"/>
          </ac:spMkLst>
        </pc:spChg>
        <pc:spChg chg="del">
          <ac:chgData name="Guido Hiertz" userId="efd40be8-e55a-4d82-91eb-1cd543e7287b" providerId="ADAL" clId="{BD1607E3-AEF6-CE46-87BF-76D30B04E1A2}" dt="2024-07-14T17:36:03.156" v="3159" actId="700"/>
          <ac:spMkLst>
            <pc:docMk/>
            <pc:sldMk cId="3727368326" sldId="271"/>
            <ac:spMk id="4" creationId="{719A727F-4108-6712-4969-F26FF35404F6}"/>
          </ac:spMkLst>
        </pc:spChg>
        <pc:spChg chg="mod ord">
          <ac:chgData name="Guido Hiertz" userId="efd40be8-e55a-4d82-91eb-1cd543e7287b" providerId="ADAL" clId="{BD1607E3-AEF6-CE46-87BF-76D30B04E1A2}" dt="2024-07-14T17:36:03.156" v="3159" actId="700"/>
          <ac:spMkLst>
            <pc:docMk/>
            <pc:sldMk cId="3727368326" sldId="271"/>
            <ac:spMk id="5" creationId="{F06722A3-2168-F318-5E6E-D74267F611C3}"/>
          </ac:spMkLst>
        </pc:spChg>
        <pc:spChg chg="mod ord">
          <ac:chgData name="Guido Hiertz" userId="efd40be8-e55a-4d82-91eb-1cd543e7287b" providerId="ADAL" clId="{BD1607E3-AEF6-CE46-87BF-76D30B04E1A2}" dt="2024-07-14T17:36:03.156" v="3159" actId="700"/>
          <ac:spMkLst>
            <pc:docMk/>
            <pc:sldMk cId="3727368326" sldId="271"/>
            <ac:spMk id="6" creationId="{E325312A-F73A-71BD-E59B-B2FE748CB170}"/>
          </ac:spMkLst>
        </pc:spChg>
        <pc:spChg chg="mod ord">
          <ac:chgData name="Guido Hiertz" userId="efd40be8-e55a-4d82-91eb-1cd543e7287b" providerId="ADAL" clId="{BD1607E3-AEF6-CE46-87BF-76D30B04E1A2}" dt="2024-07-14T17:36:03.156" v="3159" actId="700"/>
          <ac:spMkLst>
            <pc:docMk/>
            <pc:sldMk cId="3727368326" sldId="271"/>
            <ac:spMk id="7" creationId="{1F8B4AED-1774-B98C-67DA-38CA21039120}"/>
          </ac:spMkLst>
        </pc:spChg>
        <pc:spChg chg="add mod ord">
          <ac:chgData name="Guido Hiertz" userId="efd40be8-e55a-4d82-91eb-1cd543e7287b" providerId="ADAL" clId="{BD1607E3-AEF6-CE46-87BF-76D30B04E1A2}" dt="2024-07-14T17:43:30.325" v="3621" actId="20577"/>
          <ac:spMkLst>
            <pc:docMk/>
            <pc:sldMk cId="3727368326" sldId="271"/>
            <ac:spMk id="8" creationId="{CD98FAA7-0303-4761-CD77-F6AD31C3776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802.11-24/1233r0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July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 GmbH</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802.11-24/1233r0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July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 GmbH</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802.11-24/1233r0</a:t>
            </a:r>
          </a:p>
        </p:txBody>
      </p:sp>
      <p:sp>
        <p:nvSpPr>
          <p:cNvPr id="5" name="Rectangle 3"/>
          <p:cNvSpPr>
            <a:spLocks noGrp="1" noChangeArrowheads="1"/>
          </p:cNvSpPr>
          <p:nvPr>
            <p:ph type="dt"/>
          </p:nvPr>
        </p:nvSpPr>
        <p:spPr>
          <a:ln/>
        </p:spPr>
        <p:txBody>
          <a:bodyPr/>
          <a:lstStyle/>
          <a:p>
            <a:r>
              <a:rPr lang="de-DE"/>
              <a:t>July 2024</a:t>
            </a:r>
            <a:endParaRPr lang="en-US"/>
          </a:p>
        </p:txBody>
      </p:sp>
      <p:sp>
        <p:nvSpPr>
          <p:cNvPr id="6" name="Rectangle 6"/>
          <p:cNvSpPr>
            <a:spLocks noGrp="1" noChangeArrowheads="1"/>
          </p:cNvSpPr>
          <p:nvPr>
            <p:ph type="ftr"/>
          </p:nvPr>
        </p:nvSpPr>
        <p:spPr>
          <a:ln/>
        </p:spPr>
        <p:txBody>
          <a:bodyPr/>
          <a:lstStyle/>
          <a:p>
            <a:r>
              <a:rPr lang="en-US"/>
              <a:t>Guido R. Hiertz, Ericsson GmbH</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802.11-24/1233r0</a:t>
            </a:r>
          </a:p>
        </p:txBody>
      </p:sp>
      <p:sp>
        <p:nvSpPr>
          <p:cNvPr id="5" name="Rectangle 3"/>
          <p:cNvSpPr>
            <a:spLocks noGrp="1" noChangeArrowheads="1"/>
          </p:cNvSpPr>
          <p:nvPr>
            <p:ph type="dt"/>
          </p:nvPr>
        </p:nvSpPr>
        <p:spPr>
          <a:ln/>
        </p:spPr>
        <p:txBody>
          <a:bodyPr/>
          <a:lstStyle/>
          <a:p>
            <a:r>
              <a:rPr lang="de-DE"/>
              <a:t>July 2024</a:t>
            </a:r>
            <a:endParaRPr lang="en-US"/>
          </a:p>
        </p:txBody>
      </p:sp>
      <p:sp>
        <p:nvSpPr>
          <p:cNvPr id="6" name="Rectangle 6"/>
          <p:cNvSpPr>
            <a:spLocks noGrp="1" noChangeArrowheads="1"/>
          </p:cNvSpPr>
          <p:nvPr>
            <p:ph type="ftr"/>
          </p:nvPr>
        </p:nvSpPr>
        <p:spPr>
          <a:ln/>
        </p:spPr>
        <p:txBody>
          <a:bodyPr/>
          <a:lstStyle/>
          <a:p>
            <a:r>
              <a:rPr lang="en-US"/>
              <a:t>Guido R. Hiertz, Ericsson GmbH</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Mastertitelformat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GB"/>
          </a:p>
        </p:txBody>
      </p:sp>
      <p:sp>
        <p:nvSpPr>
          <p:cNvPr id="4" name="Date Placeholder 3"/>
          <p:cNvSpPr>
            <a:spLocks noGrp="1"/>
          </p:cNvSpPr>
          <p:nvPr>
            <p:ph type="dt" idx="10"/>
          </p:nvPr>
        </p:nvSpPr>
        <p:spPr/>
        <p:txBody>
          <a:bodyPr/>
          <a:lstStyle>
            <a:lvl1pPr>
              <a:defRPr/>
            </a:lvl1pPr>
          </a:lstStyle>
          <a:p>
            <a:r>
              <a:rPr lang="de-DE"/>
              <a:t>July 2024</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GmbH</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Date Placeholder 3"/>
          <p:cNvSpPr>
            <a:spLocks noGrp="1"/>
          </p:cNvSpPr>
          <p:nvPr>
            <p:ph type="dt" idx="10"/>
          </p:nvPr>
        </p:nvSpPr>
        <p:spPr/>
        <p:txBody>
          <a:bodyPr/>
          <a:lstStyle>
            <a:lvl1pPr>
              <a:defRPr/>
            </a:lvl1pPr>
          </a:lstStyle>
          <a:p>
            <a:r>
              <a:rPr lang="de-DE"/>
              <a:t>July 2024</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a:t>July 2024</a:t>
            </a:r>
            <a:endParaRPr lang="en-GB"/>
          </a:p>
        </p:txBody>
      </p:sp>
      <p:sp>
        <p:nvSpPr>
          <p:cNvPr id="6" name="Footer Placeholder 5"/>
          <p:cNvSpPr>
            <a:spLocks noGrp="1"/>
          </p:cNvSpPr>
          <p:nvPr>
            <p:ph type="ftr" idx="11"/>
          </p:nvPr>
        </p:nvSpPr>
        <p:spPr/>
        <p:txBody>
          <a:bodyPr/>
          <a:lstStyle>
            <a:lvl1pPr>
              <a:defRPr/>
            </a:lvl1pPr>
          </a:lstStyle>
          <a:p>
            <a:r>
              <a:rPr lang="en-GB"/>
              <a:t>Guido R. Hiertz, Ericsson GmbH</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Mastertitelformat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Guido R. Hiertz, Ericsson GmbH</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Date Placeholder 2"/>
          <p:cNvSpPr>
            <a:spLocks noGrp="1"/>
          </p:cNvSpPr>
          <p:nvPr>
            <p:ph type="dt" idx="10"/>
          </p:nvPr>
        </p:nvSpPr>
        <p:spPr/>
        <p:txBody>
          <a:bodyPr/>
          <a:lstStyle>
            <a:lvl1pPr>
              <a:defRPr/>
            </a:lvl1pPr>
          </a:lstStyle>
          <a:p>
            <a:r>
              <a:rPr lang="de-DE"/>
              <a:t>July 2024</a:t>
            </a:r>
            <a:endParaRPr lang="en-GB"/>
          </a:p>
        </p:txBody>
      </p:sp>
      <p:sp>
        <p:nvSpPr>
          <p:cNvPr id="4" name="Footer Placeholder 3"/>
          <p:cNvSpPr>
            <a:spLocks noGrp="1"/>
          </p:cNvSpPr>
          <p:nvPr>
            <p:ph type="ftr" idx="11"/>
          </p:nvPr>
        </p:nvSpPr>
        <p:spPr/>
        <p:txBody>
          <a:bodyPr/>
          <a:lstStyle>
            <a:lvl1pPr>
              <a:defRPr/>
            </a:lvl1pPr>
          </a:lstStyle>
          <a:p>
            <a:r>
              <a:rPr lang="en-GB"/>
              <a:t>Guido R. Hiertz, Ericsson GmbH</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a:t>July 2024</a:t>
            </a:r>
            <a:endParaRPr lang="en-GB"/>
          </a:p>
        </p:txBody>
      </p:sp>
      <p:sp>
        <p:nvSpPr>
          <p:cNvPr id="3" name="Footer Placeholder 2"/>
          <p:cNvSpPr>
            <a:spLocks noGrp="1"/>
          </p:cNvSpPr>
          <p:nvPr>
            <p:ph type="ftr" idx="11"/>
          </p:nvPr>
        </p:nvSpPr>
        <p:spPr/>
        <p:txBody>
          <a:bodyPr/>
          <a:lstStyle>
            <a:lvl1pPr>
              <a:defRPr/>
            </a:lvl1pPr>
          </a:lstStyle>
          <a:p>
            <a:r>
              <a:rPr lang="en-GB"/>
              <a:t>Guido R. Hiertz, Ericsson GmbH</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July 2024</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Mastertitelformat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July 2024</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GmbH</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802.11-24/1233r0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private/ETSI_documents/BRAN/05-CONTRIBUTIONS/2024/2024_06_03_OR_BRAN%23124/BRAN(24)124029r2_Editorial_correction_to_the_Candidate_version_of_EN_301_893_.docx" TargetMode="External"/><Relationship Id="rId2" Type="http://schemas.openxmlformats.org/officeDocument/2006/relationships/hyperlink" Target="https://www.ieee802.org/11/private/ETSI_documents/BRAN/05-CONTRIBUTIONS/2024/2024_09_02_OR_BRAN%23125/BRAN(24)125006_HAS_Assessment__FV__of_REN_BRAN-230016__EN_301_893_V2_2_0e__.zip"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private/ETSI_documents/BRAN/05-CONTRIBUTIONS/2024/2024_06_03_OR_BRAN%23124/BRAN(24)124017_NB_Channel_Access_Mechanism_Draft.docx" TargetMode="External"/><Relationship Id="rId2" Type="http://schemas.openxmlformats.org/officeDocument/2006/relationships/hyperlink" Target="https://www.ieee802.org/11/private/ETSI_documents/BRAN/05-CONTRIBUTIONS/2024/2024_06_03_OR_BRAN%23124/BRAN(24)124019r2_Proposed_text_for_the_response_to_EC_on_normative_references.docx"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docbox.etsi.org/BRAN/BRAN/70-Draft/00230030/BRAN-230030v115.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tu.int/md/R23-WP5B-240514-TD-0033/en" TargetMode="External"/><Relationship Id="rId2" Type="http://schemas.openxmlformats.org/officeDocument/2006/relationships/hyperlink" Target="https://www.itu.int/md/R19-WP5B.AR-C-0556/en" TargetMode="External"/><Relationship Id="rId1" Type="http://schemas.openxmlformats.org/officeDocument/2006/relationships/slideLayout" Target="../slideLayouts/slideLayout4.xml"/><Relationship Id="rId4" Type="http://schemas.openxmlformats.org/officeDocument/2006/relationships/hyperlink" Target="https://www.dwd.de/EN/Home/home_node.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portal.etsi.org/Meetings.aspx#/meeting?MtgId=43148" TargetMode="External"/><Relationship Id="rId2" Type="http://schemas.openxmlformats.org/officeDocument/2006/relationships/hyperlink" Target="https://portal.etsi.org/Meetings.aspx#/meeting?MtgId=48002" TargetMode="External"/><Relationship Id="rId1" Type="http://schemas.openxmlformats.org/officeDocument/2006/relationships/slideLayout" Target="../slideLayouts/slideLayout2.xml"/><Relationship Id="rId5" Type="http://schemas.openxmlformats.org/officeDocument/2006/relationships/hyperlink" Target="https://portal.etsi.org/Meetings.aspx#/meeting?MtgId=43150" TargetMode="External"/><Relationship Id="rId4" Type="http://schemas.openxmlformats.org/officeDocument/2006/relationships/hyperlink" Target="https://portal.etsi.org/Meetings.aspx#/meeting?MtgId=431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ETSI TC BRAN, July 2024 update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2024-07-13</a:t>
            </a:r>
          </a:p>
        </p:txBody>
      </p:sp>
      <p:sp>
        <p:nvSpPr>
          <p:cNvPr id="6" name="Date Placeholder 3"/>
          <p:cNvSpPr>
            <a:spLocks noGrp="1"/>
          </p:cNvSpPr>
          <p:nvPr>
            <p:ph type="dt" idx="10"/>
          </p:nvPr>
        </p:nvSpPr>
        <p:spPr/>
        <p:txBody>
          <a:bodyPr/>
          <a:lstStyle/>
          <a:p>
            <a:r>
              <a:rPr lang="de-DE"/>
              <a:t>July 2024</a:t>
            </a:r>
            <a:endParaRPr lang="en-GB" dirty="0"/>
          </a:p>
        </p:txBody>
      </p:sp>
      <p:sp>
        <p:nvSpPr>
          <p:cNvPr id="7" name="Footer Placeholder 4"/>
          <p:cNvSpPr>
            <a:spLocks noGrp="1"/>
          </p:cNvSpPr>
          <p:nvPr>
            <p:ph type="ftr" idx="11"/>
          </p:nvPr>
        </p:nvSpPr>
        <p:spPr/>
        <p:txBody>
          <a:bodyPr/>
          <a:lstStyle/>
          <a:p>
            <a:r>
              <a:rPr lang="en-GB"/>
              <a:t>Guido R. Hiertz, Ericsson GmbH</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17682440"/>
              </p:ext>
            </p:extLst>
          </p:nvPr>
        </p:nvGraphicFramePr>
        <p:xfrm>
          <a:off x="993775" y="2420888"/>
          <a:ext cx="10272713" cy="1328737"/>
        </p:xfrm>
        <a:graphic>
          <a:graphicData uri="http://schemas.openxmlformats.org/presentationml/2006/ole">
            <mc:AlternateContent xmlns:mc="http://schemas.openxmlformats.org/markup-compatibility/2006">
              <mc:Choice xmlns:v="urn:schemas-microsoft-com:vml" Requires="v">
                <p:oleObj name="Dokument" r:id="rId3" imgW="10439400" imgH="1358900" progId="Word.Document.8">
                  <p:embed/>
                </p:oleObj>
              </mc:Choice>
              <mc:Fallback>
                <p:oleObj name="Dokument" r:id="rId3" imgW="10439400" imgH="1358900" progId="Word.Document.8">
                  <p:embed/>
                  <p:pic>
                    <p:nvPicPr>
                      <p:cNvPr id="3075" name="Object 3"/>
                      <p:cNvPicPr>
                        <a:picLocks noChangeAspect="1" noChangeArrowheads="1"/>
                      </p:cNvPicPr>
                      <p:nvPr/>
                    </p:nvPicPr>
                    <p:blipFill>
                      <a:blip r:embed="rId4"/>
                      <a:srcRect/>
                      <a:stretch>
                        <a:fillRect/>
                      </a:stretch>
                    </p:blipFill>
                    <p:spPr bwMode="auto">
                      <a:xfrm>
                        <a:off x="993775" y="2420888"/>
                        <a:ext cx="10272713" cy="132873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ETSI TC BRAN meeting #124</a:t>
            </a:r>
          </a:p>
        </p:txBody>
      </p:sp>
      <p:sp>
        <p:nvSpPr>
          <p:cNvPr id="9218" name="Rectangle 2"/>
          <p:cNvSpPr>
            <a:spLocks noGrp="1" noChangeArrowheads="1"/>
          </p:cNvSpPr>
          <p:nvPr>
            <p:ph sz="half" idx="1"/>
          </p:nvPr>
        </p:nvSpPr>
        <p:spPr>
          <a:ln/>
        </p:spPr>
        <p:txBody>
          <a:bodyPr>
            <a:normAutofit lnSpcReduction="10000"/>
          </a:bodyPr>
          <a:lstStyle/>
          <a:p>
            <a:pPr>
              <a:buFont typeface="Times New Roman" pitchFamily="16" charset="0"/>
              <a:buChar char="•"/>
            </a:pPr>
            <a:r>
              <a:rPr lang="en-GB" dirty="0"/>
              <a:t>TC BRAN met in June</a:t>
            </a:r>
          </a:p>
          <a:p>
            <a:pPr>
              <a:buFont typeface="Times New Roman" pitchFamily="16" charset="0"/>
              <a:buChar char="•"/>
            </a:pPr>
            <a:r>
              <a:rPr lang="en-GB" dirty="0"/>
              <a:t>EN 301 893 (Wireless Access System/Radio Local Area Network, WAS/RLAN, in license-exempt 5 GHz band) finalized</a:t>
            </a:r>
          </a:p>
          <a:p>
            <a:pPr lvl="1">
              <a:buFont typeface="Times New Roman" pitchFamily="16" charset="0"/>
              <a:buChar char="•"/>
            </a:pPr>
            <a:r>
              <a:rPr lang="en-GB" dirty="0"/>
              <a:t>Submitted for third HASTAC (Harmonised Standard Technical Advisory Consultant) review</a:t>
            </a:r>
          </a:p>
          <a:p>
            <a:pPr lvl="1">
              <a:buFont typeface="Times New Roman" pitchFamily="16" charset="0"/>
              <a:buChar char="•"/>
            </a:pPr>
            <a:r>
              <a:rPr lang="en-GB" dirty="0"/>
              <a:t>Submitted for final nation vote</a:t>
            </a:r>
          </a:p>
          <a:p>
            <a:pPr lvl="1">
              <a:buFont typeface="Times New Roman" pitchFamily="16" charset="0"/>
              <a:buChar char="•"/>
            </a:pPr>
            <a:endParaRPr lang="en-GB" dirty="0"/>
          </a:p>
        </p:txBody>
      </p:sp>
      <p:sp>
        <p:nvSpPr>
          <p:cNvPr id="3" name="Inhaltsplatzhalter 2">
            <a:extLst>
              <a:ext uri="{FF2B5EF4-FFF2-40B4-BE49-F238E27FC236}">
                <a16:creationId xmlns:a16="http://schemas.microsoft.com/office/drawing/2014/main" id="{D7DAB0A8-FE64-0A73-2030-D712D5870C73}"/>
              </a:ext>
            </a:extLst>
          </p:cNvPr>
          <p:cNvSpPr>
            <a:spLocks noGrp="1"/>
          </p:cNvSpPr>
          <p:nvPr>
            <p:ph sz="half" idx="2"/>
          </p:nvPr>
        </p:nvSpPr>
        <p:spPr>
          <a:noFill/>
          <a:ln w="9525">
            <a:noFill/>
            <a:round/>
            <a:headEnd/>
            <a:tailEnd/>
          </a:ln>
          <a:effectLst/>
        </p:spPr>
        <p:txBody>
          <a:bodyPr vert="horz" wrap="square" lIns="92160" tIns="46080" rIns="92160" bIns="46080" numCol="1" anchor="t" anchorCtr="0" compatLnSpc="1">
            <a:prstTxWarp prst="textNoShape">
              <a:avLst/>
            </a:prstTxWarp>
            <a:normAutofit fontScale="92500"/>
          </a:bodyPr>
          <a:lstStyle/>
          <a:p>
            <a:pPr>
              <a:buChar char="•"/>
            </a:pPr>
            <a:r>
              <a:rPr lang="en-US" dirty="0"/>
              <a:t>Work on EN 303 687 (WAS/RLAN in license-exempt 6 GHz band) continued</a:t>
            </a:r>
          </a:p>
          <a:p>
            <a:pPr>
              <a:buChar char="•"/>
            </a:pPr>
            <a:r>
              <a:rPr lang="en-US" dirty="0"/>
              <a:t>Final version of EN 303 753 (Wideband Data Transmission Systems, WDTS, for Mobile and Fixed Radio Equipment operating in the 57 GHz to 71 GHz band) published in May</a:t>
            </a:r>
          </a:p>
        </p:txBody>
      </p:sp>
      <p:sp>
        <p:nvSpPr>
          <p:cNvPr id="4" name="Date Placeholder 3"/>
          <p:cNvSpPr>
            <a:spLocks noGrp="1"/>
          </p:cNvSpPr>
          <p:nvPr>
            <p:ph type="dt" idx="10"/>
          </p:nvPr>
        </p:nvSpPr>
        <p:spPr/>
        <p:txBody>
          <a:bodyPr/>
          <a:lstStyle/>
          <a:p>
            <a:r>
              <a:rPr lang="de-DE"/>
              <a:t>July 2024</a:t>
            </a:r>
            <a:endParaRPr lang="en-GB"/>
          </a:p>
        </p:txBody>
      </p:sp>
      <p:sp>
        <p:nvSpPr>
          <p:cNvPr id="5" name="Footer Placeholder 4"/>
          <p:cNvSpPr>
            <a:spLocks noGrp="1"/>
          </p:cNvSpPr>
          <p:nvPr>
            <p:ph type="ftr" idx="11"/>
          </p:nvPr>
        </p:nvSpPr>
        <p:spPr/>
        <p:txBody>
          <a:bodyPr/>
          <a:lstStyle/>
          <a:p>
            <a:r>
              <a:rPr lang="en-GB"/>
              <a:t>Guido R. Hiertz, Ericsson GmbH</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9F65D4-3733-D1CD-211F-8986CBD38EEC}"/>
              </a:ext>
            </a:extLst>
          </p:cNvPr>
          <p:cNvSpPr>
            <a:spLocks noGrp="1"/>
          </p:cNvSpPr>
          <p:nvPr>
            <p:ph type="title"/>
          </p:nvPr>
        </p:nvSpPr>
        <p:spPr/>
        <p:txBody>
          <a:bodyPr/>
          <a:lstStyle/>
          <a:p>
            <a:r>
              <a:rPr lang="en-US" dirty="0"/>
              <a:t>EN 301 893 (1)</a:t>
            </a:r>
          </a:p>
        </p:txBody>
      </p:sp>
      <p:sp>
        <p:nvSpPr>
          <p:cNvPr id="3" name="Inhaltsplatzhalter 2">
            <a:extLst>
              <a:ext uri="{FF2B5EF4-FFF2-40B4-BE49-F238E27FC236}">
                <a16:creationId xmlns:a16="http://schemas.microsoft.com/office/drawing/2014/main" id="{D8CD3BE3-B7EF-0DBA-86A6-CCB75C30F2DF}"/>
              </a:ext>
            </a:extLst>
          </p:cNvPr>
          <p:cNvSpPr>
            <a:spLocks noGrp="1"/>
          </p:cNvSpPr>
          <p:nvPr>
            <p:ph sz="half" idx="1"/>
          </p:nvPr>
        </p:nvSpPr>
        <p:spPr/>
        <p:txBody>
          <a:bodyPr>
            <a:normAutofit fontScale="92500" lnSpcReduction="10000"/>
          </a:bodyPr>
          <a:lstStyle/>
          <a:p>
            <a:pPr marL="457200" indent="-457200">
              <a:buFont typeface="Arial" panose="020B0604020202020204" pitchFamily="34" charset="0"/>
              <a:buChar char="•"/>
            </a:pPr>
            <a:r>
              <a:rPr lang="en-US" dirty="0"/>
              <a:t>Normative reference to IEEE 802.11-2020 replaced by ISO/IEC/IEEE 8802-11:2022</a:t>
            </a:r>
          </a:p>
          <a:p>
            <a:pPr marL="857250" lvl="1" indent="-457200">
              <a:buFont typeface="Arial" panose="020B0604020202020204" pitchFamily="34" charset="0"/>
              <a:buChar char="•"/>
            </a:pPr>
            <a:r>
              <a:rPr lang="en-US" dirty="0"/>
              <a:t>For documents to be listed in the Official Journal of the European Union (OJEU), European Commission (EC) mandates normative references to be limited to standards from ISO, IEC, ITU, CEN, CENELEC, or ETSI</a:t>
            </a:r>
          </a:p>
        </p:txBody>
      </p:sp>
      <p:sp>
        <p:nvSpPr>
          <p:cNvPr id="4" name="Inhaltsplatzhalter 3">
            <a:extLst>
              <a:ext uri="{FF2B5EF4-FFF2-40B4-BE49-F238E27FC236}">
                <a16:creationId xmlns:a16="http://schemas.microsoft.com/office/drawing/2014/main" id="{0AA4BCEA-DE33-61AD-DB53-A0FFA852C182}"/>
              </a:ext>
            </a:extLst>
          </p:cNvPr>
          <p:cNvSpPr>
            <a:spLocks noGrp="1"/>
          </p:cNvSpPr>
          <p:nvPr>
            <p:ph sz="half" idx="2"/>
          </p:nvPr>
        </p:nvSpPr>
        <p:spPr/>
        <p:txBody>
          <a:bodyPr>
            <a:normAutofit fontScale="92500" lnSpcReduction="10000"/>
          </a:bodyPr>
          <a:lstStyle/>
          <a:p>
            <a:pPr marL="457200" indent="-457200">
              <a:buFont typeface="Arial" panose="020B0604020202020204" pitchFamily="34" charset="0"/>
              <a:buChar char="•"/>
            </a:pPr>
            <a:r>
              <a:rPr lang="en-US" dirty="0"/>
              <a:t>Second normative reference to an ETSI Technical Specification (TS) updated</a:t>
            </a:r>
          </a:p>
          <a:p>
            <a:pPr marL="857250" lvl="1" indent="-457200">
              <a:buFont typeface="Arial" panose="020B0604020202020204" pitchFamily="34" charset="0"/>
              <a:buChar char="•"/>
            </a:pPr>
            <a:r>
              <a:rPr lang="en-US" dirty="0"/>
              <a:t>EC expects normative references to always refer to the latest version of the reference</a:t>
            </a:r>
          </a:p>
          <a:p>
            <a:pPr marL="457200" indent="-457200">
              <a:buFont typeface="Arial" panose="020B0604020202020204" pitchFamily="34" charset="0"/>
              <a:buChar char="•"/>
            </a:pPr>
            <a:r>
              <a:rPr lang="en-US" dirty="0"/>
              <a:t>TC BRAN asking EC to extend the Date of Withdrawal of version 2.1.1 to 36 months once 2.2.1 is in OJEU</a:t>
            </a:r>
          </a:p>
          <a:p>
            <a:pPr marL="857250" lvl="1" indent="-457200">
              <a:buFont typeface="Arial" panose="020B0604020202020204" pitchFamily="34" charset="0"/>
              <a:buChar char="•"/>
            </a:pPr>
            <a:r>
              <a:rPr lang="en-US" dirty="0"/>
              <a:t>Ongoing communication with EC</a:t>
            </a:r>
          </a:p>
        </p:txBody>
      </p:sp>
      <p:sp>
        <p:nvSpPr>
          <p:cNvPr id="5" name="Datumsplatzhalter 4">
            <a:extLst>
              <a:ext uri="{FF2B5EF4-FFF2-40B4-BE49-F238E27FC236}">
                <a16:creationId xmlns:a16="http://schemas.microsoft.com/office/drawing/2014/main" id="{0C44DB61-4C28-54A6-3B25-EB6BC362802B}"/>
              </a:ext>
            </a:extLst>
          </p:cNvPr>
          <p:cNvSpPr>
            <a:spLocks noGrp="1"/>
          </p:cNvSpPr>
          <p:nvPr>
            <p:ph type="dt" idx="10"/>
          </p:nvPr>
        </p:nvSpPr>
        <p:spPr/>
        <p:txBody>
          <a:bodyPr/>
          <a:lstStyle/>
          <a:p>
            <a:r>
              <a:rPr lang="de-DE"/>
              <a:t>July 2024</a:t>
            </a:r>
            <a:endParaRPr lang="en-GB"/>
          </a:p>
        </p:txBody>
      </p:sp>
      <p:sp>
        <p:nvSpPr>
          <p:cNvPr id="6" name="Fußzeilenplatzhalter 5">
            <a:extLst>
              <a:ext uri="{FF2B5EF4-FFF2-40B4-BE49-F238E27FC236}">
                <a16:creationId xmlns:a16="http://schemas.microsoft.com/office/drawing/2014/main" id="{5A98D2A7-84CE-03E8-19DC-00B73113955A}"/>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A9E292A1-6253-9205-6733-DA5342F50706}"/>
              </a:ext>
            </a:extLst>
          </p:cNvPr>
          <p:cNvSpPr>
            <a:spLocks noGrp="1"/>
          </p:cNvSpPr>
          <p:nvPr>
            <p:ph type="sldNum" idx="12"/>
          </p:nvPr>
        </p:nvSpPr>
        <p:spPr/>
        <p:txBody>
          <a:bodyPr/>
          <a:lstStyle/>
          <a:p>
            <a:r>
              <a:rPr lang="en-GB"/>
              <a:t>Slide </a:t>
            </a:r>
            <a:fld id="{1CD163DD-D5E7-41DA-95F2-71530C24F8C3}" type="slidenum">
              <a:rPr lang="en-GB" smtClean="0"/>
              <a:pPr/>
              <a:t>3</a:t>
            </a:fld>
            <a:endParaRPr lang="en-GB"/>
          </a:p>
        </p:txBody>
      </p:sp>
    </p:spTree>
    <p:extLst>
      <p:ext uri="{BB962C8B-B14F-4D97-AF65-F5344CB8AC3E}">
        <p14:creationId xmlns:p14="http://schemas.microsoft.com/office/powerpoint/2010/main" val="2241956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9F65D4-3733-D1CD-211F-8986CBD38EEC}"/>
              </a:ext>
            </a:extLst>
          </p:cNvPr>
          <p:cNvSpPr>
            <a:spLocks noGrp="1"/>
          </p:cNvSpPr>
          <p:nvPr>
            <p:ph type="title"/>
          </p:nvPr>
        </p:nvSpPr>
        <p:spPr/>
        <p:txBody>
          <a:bodyPr/>
          <a:lstStyle/>
          <a:p>
            <a:r>
              <a:rPr lang="en-US" dirty="0"/>
              <a:t>EN 301 893 (2)</a:t>
            </a:r>
          </a:p>
        </p:txBody>
      </p:sp>
      <p:sp>
        <p:nvSpPr>
          <p:cNvPr id="3" name="Inhaltsplatzhalter 2">
            <a:extLst>
              <a:ext uri="{FF2B5EF4-FFF2-40B4-BE49-F238E27FC236}">
                <a16:creationId xmlns:a16="http://schemas.microsoft.com/office/drawing/2014/main" id="{D8CD3BE3-B7EF-0DBA-86A6-CCB75C30F2DF}"/>
              </a:ext>
            </a:extLst>
          </p:cNvPr>
          <p:cNvSpPr>
            <a:spLocks noGrp="1"/>
          </p:cNvSpPr>
          <p:nvPr>
            <p:ph sz="half" idx="1"/>
          </p:nvPr>
        </p:nvSpPr>
        <p:spPr/>
        <p:txBody>
          <a:bodyPr>
            <a:normAutofit fontScale="70000" lnSpcReduction="20000"/>
          </a:bodyPr>
          <a:lstStyle/>
          <a:p>
            <a:pPr marL="457200" indent="-457200">
              <a:buFont typeface="Arial" panose="020B0604020202020204" pitchFamily="34" charset="0"/>
              <a:buChar char="•"/>
            </a:pPr>
            <a:r>
              <a:rPr lang="en-US" dirty="0"/>
              <a:t>Third and final HASTAC review received</a:t>
            </a:r>
          </a:p>
          <a:p>
            <a:pPr marL="857250" lvl="1" indent="-457200">
              <a:buFont typeface="Arial" panose="020B0604020202020204" pitchFamily="34" charset="0"/>
              <a:buChar char="•"/>
            </a:pPr>
            <a:r>
              <a:rPr lang="en-US" dirty="0"/>
              <a:t>See </a:t>
            </a:r>
            <a:r>
              <a:rPr lang="en-US" dirty="0">
                <a:hlinkClick r:id="rId2"/>
              </a:rPr>
              <a:t>BRAN(24)125006</a:t>
            </a:r>
            <a:r>
              <a:rPr lang="en-US" dirty="0"/>
              <a:t> for details</a:t>
            </a:r>
          </a:p>
          <a:p>
            <a:pPr marL="857250" lvl="1" indent="-457200">
              <a:buFont typeface="Arial" panose="020B0604020202020204" pitchFamily="34" charset="0"/>
              <a:buChar char="•"/>
            </a:pPr>
            <a:r>
              <a:rPr lang="en-US" dirty="0"/>
              <a:t>HASTAC criticizes that second normative reference has been updated since the latest version of EN 301 893 was created</a:t>
            </a:r>
          </a:p>
          <a:p>
            <a:pPr marL="1257300" lvl="2" indent="-457200">
              <a:buFont typeface="Arial" panose="020B0604020202020204" pitchFamily="34" charset="0"/>
              <a:buChar char="•"/>
            </a:pPr>
            <a:r>
              <a:rPr lang="en-US" dirty="0"/>
              <a:t>Catch-22?</a:t>
            </a:r>
          </a:p>
          <a:p>
            <a:pPr marL="457200" indent="-457200">
              <a:buFont typeface="Arial" panose="020B0604020202020204" pitchFamily="34" charset="0"/>
              <a:buChar char="•"/>
            </a:pPr>
            <a:r>
              <a:rPr lang="en-US" dirty="0"/>
              <a:t>TC BRAN to develop HASTAC response at next meeting</a:t>
            </a:r>
          </a:p>
          <a:p>
            <a:pPr marL="857250" lvl="1" indent="-457200">
              <a:buFont typeface="Arial" panose="020B0604020202020204" pitchFamily="34" charset="0"/>
              <a:buChar char="•"/>
            </a:pPr>
            <a:r>
              <a:rPr lang="en-US" dirty="0"/>
              <a:t>Since EN 301 893 has been submitted for final national vote, HASTAC comments cannot be addressed, anymore</a:t>
            </a:r>
          </a:p>
          <a:p>
            <a:pPr marL="857250" lvl="1" indent="-457200">
              <a:buFont typeface="Arial" panose="020B0604020202020204" pitchFamily="34" charset="0"/>
              <a:buChar char="•"/>
            </a:pPr>
            <a:r>
              <a:rPr lang="en-US" dirty="0"/>
              <a:t>However, responses needed when final version is submitted to EC for OJEU consideration</a:t>
            </a:r>
          </a:p>
        </p:txBody>
      </p:sp>
      <p:sp>
        <p:nvSpPr>
          <p:cNvPr id="4" name="Inhaltsplatzhalter 3">
            <a:extLst>
              <a:ext uri="{FF2B5EF4-FFF2-40B4-BE49-F238E27FC236}">
                <a16:creationId xmlns:a16="http://schemas.microsoft.com/office/drawing/2014/main" id="{0AA4BCEA-DE33-61AD-DB53-A0FFA852C182}"/>
              </a:ext>
            </a:extLst>
          </p:cNvPr>
          <p:cNvSpPr>
            <a:spLocks noGrp="1"/>
          </p:cNvSpPr>
          <p:nvPr>
            <p:ph sz="half" idx="2"/>
          </p:nvPr>
        </p:nvSpPr>
        <p:spPr/>
        <p:txBody>
          <a:bodyPr/>
          <a:lstStyle/>
          <a:p>
            <a:pPr marL="457200" indent="-457200">
              <a:buFont typeface="Arial" panose="020B0604020202020204" pitchFamily="34" charset="0"/>
              <a:buChar char="•"/>
            </a:pPr>
            <a:r>
              <a:rPr lang="en-US" dirty="0"/>
              <a:t>Final national vote requested</a:t>
            </a:r>
          </a:p>
          <a:p>
            <a:pPr marL="857250" lvl="1" indent="-457200">
              <a:buFont typeface="Arial" panose="020B0604020202020204" pitchFamily="34" charset="0"/>
              <a:buChar char="•"/>
            </a:pPr>
            <a:r>
              <a:rPr lang="en-US" dirty="0"/>
              <a:t>National Standards Bodies (NSBs) requested to review final version</a:t>
            </a:r>
          </a:p>
          <a:p>
            <a:pPr marL="1257300" lvl="2" indent="-457200">
              <a:buFont typeface="Arial" panose="020B0604020202020204" pitchFamily="34" charset="0"/>
              <a:buChar char="•"/>
            </a:pPr>
            <a:r>
              <a:rPr lang="en-US" dirty="0"/>
              <a:t>Takes 60 d</a:t>
            </a:r>
          </a:p>
          <a:p>
            <a:pPr marL="1257300" lvl="2" indent="-457200">
              <a:buFont typeface="Arial" panose="020B0604020202020204" pitchFamily="34" charset="0"/>
              <a:buChar char="•"/>
            </a:pPr>
            <a:r>
              <a:rPr lang="en-US" dirty="0"/>
              <a:t>Not yet initiated</a:t>
            </a:r>
          </a:p>
          <a:p>
            <a:pPr marL="857250" lvl="1" indent="-457200">
              <a:buFont typeface="Arial" panose="020B0604020202020204" pitchFamily="34" charset="0"/>
              <a:buChar char="•"/>
            </a:pPr>
            <a:r>
              <a:rPr lang="en-US" dirty="0"/>
              <a:t>See </a:t>
            </a:r>
            <a:r>
              <a:rPr lang="en-US" dirty="0">
                <a:hlinkClick r:id="rId3"/>
              </a:rPr>
              <a:t>BRAN(24)124029r2</a:t>
            </a:r>
            <a:endParaRPr lang="en-US" dirty="0"/>
          </a:p>
          <a:p>
            <a:pPr marL="857250" lvl="1" indent="-457200">
              <a:buFont typeface="Arial" panose="020B0604020202020204" pitchFamily="34" charset="0"/>
              <a:buChar char="•"/>
            </a:pPr>
            <a:r>
              <a:rPr lang="en-US" dirty="0"/>
              <a:t>To be published as version 2.2.1 if successful</a:t>
            </a:r>
          </a:p>
        </p:txBody>
      </p:sp>
      <p:sp>
        <p:nvSpPr>
          <p:cNvPr id="5" name="Datumsplatzhalter 4">
            <a:extLst>
              <a:ext uri="{FF2B5EF4-FFF2-40B4-BE49-F238E27FC236}">
                <a16:creationId xmlns:a16="http://schemas.microsoft.com/office/drawing/2014/main" id="{0C44DB61-4C28-54A6-3B25-EB6BC362802B}"/>
              </a:ext>
            </a:extLst>
          </p:cNvPr>
          <p:cNvSpPr>
            <a:spLocks noGrp="1"/>
          </p:cNvSpPr>
          <p:nvPr>
            <p:ph type="dt" idx="10"/>
          </p:nvPr>
        </p:nvSpPr>
        <p:spPr/>
        <p:txBody>
          <a:bodyPr/>
          <a:lstStyle/>
          <a:p>
            <a:r>
              <a:rPr lang="de-DE"/>
              <a:t>July 2024</a:t>
            </a:r>
            <a:endParaRPr lang="en-GB"/>
          </a:p>
        </p:txBody>
      </p:sp>
      <p:sp>
        <p:nvSpPr>
          <p:cNvPr id="6" name="Fußzeilenplatzhalter 5">
            <a:extLst>
              <a:ext uri="{FF2B5EF4-FFF2-40B4-BE49-F238E27FC236}">
                <a16:creationId xmlns:a16="http://schemas.microsoft.com/office/drawing/2014/main" id="{5A98D2A7-84CE-03E8-19DC-00B73113955A}"/>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A9E292A1-6253-9205-6733-DA5342F50706}"/>
              </a:ext>
            </a:extLst>
          </p:cNvPr>
          <p:cNvSpPr>
            <a:spLocks noGrp="1"/>
          </p:cNvSpPr>
          <p:nvPr>
            <p:ph type="sldNum" idx="12"/>
          </p:nvPr>
        </p:nvSpPr>
        <p:spPr/>
        <p:txBody>
          <a:bodyPr/>
          <a:lstStyle/>
          <a:p>
            <a:r>
              <a:rPr lang="en-GB"/>
              <a:t>Slide </a:t>
            </a:r>
            <a:fld id="{1CD163DD-D5E7-41DA-95F2-71530C24F8C3}" type="slidenum">
              <a:rPr lang="en-GB" smtClean="0"/>
              <a:pPr/>
              <a:t>4</a:t>
            </a:fld>
            <a:endParaRPr lang="en-GB"/>
          </a:p>
        </p:txBody>
      </p:sp>
    </p:spTree>
    <p:extLst>
      <p:ext uri="{BB962C8B-B14F-4D97-AF65-F5344CB8AC3E}">
        <p14:creationId xmlns:p14="http://schemas.microsoft.com/office/powerpoint/2010/main" val="3638025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9F65D4-3733-D1CD-211F-8986CBD38EEC}"/>
              </a:ext>
            </a:extLst>
          </p:cNvPr>
          <p:cNvSpPr>
            <a:spLocks noGrp="1"/>
          </p:cNvSpPr>
          <p:nvPr>
            <p:ph type="title"/>
          </p:nvPr>
        </p:nvSpPr>
        <p:spPr/>
        <p:txBody>
          <a:bodyPr/>
          <a:lstStyle/>
          <a:p>
            <a:r>
              <a:rPr lang="en-US" dirty="0"/>
              <a:t>EN 303 687 (1)</a:t>
            </a:r>
          </a:p>
        </p:txBody>
      </p:sp>
      <p:sp>
        <p:nvSpPr>
          <p:cNvPr id="3" name="Inhaltsplatzhalter 2">
            <a:extLst>
              <a:ext uri="{FF2B5EF4-FFF2-40B4-BE49-F238E27FC236}">
                <a16:creationId xmlns:a16="http://schemas.microsoft.com/office/drawing/2014/main" id="{D8CD3BE3-B7EF-0DBA-86A6-CCB75C30F2DF}"/>
              </a:ext>
            </a:extLst>
          </p:cNvPr>
          <p:cNvSpPr>
            <a:spLocks noGrp="1"/>
          </p:cNvSpPr>
          <p:nvPr>
            <p:ph sz="half" idx="1"/>
          </p:nvPr>
        </p:nvSpPr>
        <p:spPr/>
        <p:txBody>
          <a:bodyPr>
            <a:normAutofit fontScale="92500" lnSpcReduction="10000"/>
          </a:bodyPr>
          <a:lstStyle/>
          <a:p>
            <a:pPr marL="457200" indent="-457200">
              <a:buFont typeface="Arial" panose="020B0604020202020204" pitchFamily="34" charset="0"/>
              <a:buChar char="•"/>
            </a:pPr>
            <a:r>
              <a:rPr lang="en-US" dirty="0"/>
              <a:t>TC BRAN asking EC to consider listing version 1.1.1 in OJEU</a:t>
            </a:r>
          </a:p>
          <a:p>
            <a:pPr marL="857250" lvl="1" indent="-457200">
              <a:buFont typeface="Arial" panose="020B0604020202020204" pitchFamily="34" charset="0"/>
              <a:buChar char="•"/>
            </a:pPr>
            <a:r>
              <a:rPr lang="en-US" dirty="0"/>
              <a:t>Even if this requires adding a note limiting how the standard may be used for providing presumption of conformity</a:t>
            </a:r>
          </a:p>
          <a:p>
            <a:pPr marL="857250" lvl="1" indent="-457200">
              <a:buFont typeface="Arial" panose="020B0604020202020204" pitchFamily="34" charset="0"/>
              <a:buChar char="•"/>
            </a:pPr>
            <a:r>
              <a:rPr lang="en-US" dirty="0"/>
              <a:t>See </a:t>
            </a:r>
            <a:r>
              <a:rPr lang="en-US" dirty="0">
                <a:hlinkClick r:id="rId2"/>
              </a:rPr>
              <a:t>BRAN(24)124019r2</a:t>
            </a:r>
            <a:endParaRPr lang="en-US" dirty="0"/>
          </a:p>
          <a:p>
            <a:pPr marL="857250" lvl="1" indent="-457200">
              <a:buFont typeface="Arial" panose="020B0604020202020204" pitchFamily="34" charset="0"/>
              <a:buChar char="•"/>
            </a:pPr>
            <a:r>
              <a:rPr lang="en-US" dirty="0"/>
              <a:t>E-mail exchange between ETSI and EC occurred</a:t>
            </a:r>
          </a:p>
          <a:p>
            <a:pPr marL="1257300" lvl="2" indent="-457200">
              <a:buFont typeface="Arial" panose="020B0604020202020204" pitchFamily="34" charset="0"/>
              <a:buChar char="•"/>
            </a:pPr>
            <a:r>
              <a:rPr lang="en-US" dirty="0"/>
              <a:t>Hopefully can be shared with TC BRAN in the future</a:t>
            </a:r>
          </a:p>
        </p:txBody>
      </p:sp>
      <p:sp>
        <p:nvSpPr>
          <p:cNvPr id="4" name="Inhaltsplatzhalter 3">
            <a:extLst>
              <a:ext uri="{FF2B5EF4-FFF2-40B4-BE49-F238E27FC236}">
                <a16:creationId xmlns:a16="http://schemas.microsoft.com/office/drawing/2014/main" id="{0AA4BCEA-DE33-61AD-DB53-A0FFA852C182}"/>
              </a:ext>
            </a:extLst>
          </p:cNvPr>
          <p:cNvSpPr>
            <a:spLocks noGrp="1"/>
          </p:cNvSpPr>
          <p:nvPr>
            <p:ph sz="half" idx="2"/>
          </p:nvPr>
        </p:nvSpPr>
        <p:spPr/>
        <p:txBody>
          <a:bodyPr/>
          <a:lstStyle/>
          <a:p>
            <a:pPr marL="457200" indent="-457200">
              <a:buFont typeface="Arial" panose="020B0604020202020204" pitchFamily="34" charset="0"/>
              <a:buChar char="•"/>
            </a:pPr>
            <a:r>
              <a:rPr lang="en-US" dirty="0"/>
              <a:t>Inclusion of normative text describing requirements for operating Narrowband Frequency Hopping (NB FH) remains most important discussion item</a:t>
            </a:r>
          </a:p>
          <a:p>
            <a:pPr marL="857250" lvl="1" indent="-457200">
              <a:buFont typeface="Arial" panose="020B0604020202020204" pitchFamily="34" charset="0"/>
              <a:buChar char="•"/>
            </a:pPr>
            <a:r>
              <a:rPr lang="en-US" dirty="0"/>
              <a:t>See proposed draft text contained in </a:t>
            </a:r>
            <a:r>
              <a:rPr lang="en-US" dirty="0">
                <a:hlinkClick r:id="rId3"/>
              </a:rPr>
              <a:t>BRAN(24)124017</a:t>
            </a:r>
            <a:endParaRPr lang="en-US" dirty="0"/>
          </a:p>
        </p:txBody>
      </p:sp>
      <p:sp>
        <p:nvSpPr>
          <p:cNvPr id="5" name="Datumsplatzhalter 4">
            <a:extLst>
              <a:ext uri="{FF2B5EF4-FFF2-40B4-BE49-F238E27FC236}">
                <a16:creationId xmlns:a16="http://schemas.microsoft.com/office/drawing/2014/main" id="{0C44DB61-4C28-54A6-3B25-EB6BC362802B}"/>
              </a:ext>
            </a:extLst>
          </p:cNvPr>
          <p:cNvSpPr>
            <a:spLocks noGrp="1"/>
          </p:cNvSpPr>
          <p:nvPr>
            <p:ph type="dt" idx="10"/>
          </p:nvPr>
        </p:nvSpPr>
        <p:spPr/>
        <p:txBody>
          <a:bodyPr/>
          <a:lstStyle/>
          <a:p>
            <a:r>
              <a:rPr lang="de-DE"/>
              <a:t>July 2024</a:t>
            </a:r>
            <a:endParaRPr lang="en-GB"/>
          </a:p>
        </p:txBody>
      </p:sp>
      <p:sp>
        <p:nvSpPr>
          <p:cNvPr id="6" name="Fußzeilenplatzhalter 5">
            <a:extLst>
              <a:ext uri="{FF2B5EF4-FFF2-40B4-BE49-F238E27FC236}">
                <a16:creationId xmlns:a16="http://schemas.microsoft.com/office/drawing/2014/main" id="{5A98D2A7-84CE-03E8-19DC-00B73113955A}"/>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A9E292A1-6253-9205-6733-DA5342F50706}"/>
              </a:ext>
            </a:extLst>
          </p:cNvPr>
          <p:cNvSpPr>
            <a:spLocks noGrp="1"/>
          </p:cNvSpPr>
          <p:nvPr>
            <p:ph type="sldNum" idx="12"/>
          </p:nvPr>
        </p:nvSpPr>
        <p:spPr/>
        <p:txBody>
          <a:bodyPr/>
          <a:lstStyle/>
          <a:p>
            <a:r>
              <a:rPr lang="en-GB"/>
              <a:t>Slide </a:t>
            </a:r>
            <a:fld id="{1CD163DD-D5E7-41DA-95F2-71530C24F8C3}" type="slidenum">
              <a:rPr lang="en-GB" smtClean="0"/>
              <a:pPr/>
              <a:t>5</a:t>
            </a:fld>
            <a:endParaRPr lang="en-GB"/>
          </a:p>
        </p:txBody>
      </p:sp>
    </p:spTree>
    <p:extLst>
      <p:ext uri="{BB962C8B-B14F-4D97-AF65-F5344CB8AC3E}">
        <p14:creationId xmlns:p14="http://schemas.microsoft.com/office/powerpoint/2010/main" val="1125855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9F65D4-3733-D1CD-211F-8986CBD38EEC}"/>
              </a:ext>
            </a:extLst>
          </p:cNvPr>
          <p:cNvSpPr>
            <a:spLocks noGrp="1"/>
          </p:cNvSpPr>
          <p:nvPr>
            <p:ph type="title"/>
          </p:nvPr>
        </p:nvSpPr>
        <p:spPr/>
        <p:txBody>
          <a:bodyPr/>
          <a:lstStyle/>
          <a:p>
            <a:r>
              <a:rPr lang="en-US" dirty="0"/>
              <a:t>EN 303 687 (2)</a:t>
            </a:r>
          </a:p>
        </p:txBody>
      </p:sp>
      <p:sp>
        <p:nvSpPr>
          <p:cNvPr id="3" name="Inhaltsplatzhalter 2">
            <a:extLst>
              <a:ext uri="{FF2B5EF4-FFF2-40B4-BE49-F238E27FC236}">
                <a16:creationId xmlns:a16="http://schemas.microsoft.com/office/drawing/2014/main" id="{D8CD3BE3-B7EF-0DBA-86A6-CCB75C30F2DF}"/>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hlinkClick r:id="rId2"/>
              </a:rPr>
              <a:t>Version 1.1.5</a:t>
            </a:r>
            <a:r>
              <a:rPr lang="en-US" dirty="0"/>
              <a:t> of EN 303 687 uses IEEE 802.11ax-2021 as informative reference</a:t>
            </a:r>
          </a:p>
          <a:p>
            <a:pPr marL="857250" lvl="1" indent="-457200">
              <a:buFont typeface="Arial" panose="020B0604020202020204" pitchFamily="34" charset="0"/>
              <a:buChar char="•"/>
            </a:pPr>
            <a:r>
              <a:rPr lang="en-US" dirty="0"/>
              <a:t>No ISO version of available</a:t>
            </a:r>
          </a:p>
          <a:p>
            <a:pPr marL="857250" lvl="1" indent="-457200">
              <a:buFont typeface="Arial" panose="020B0604020202020204" pitchFamily="34" charset="0"/>
              <a:buChar char="•"/>
            </a:pPr>
            <a:r>
              <a:rPr lang="en-US" dirty="0"/>
              <a:t>Because of EC concerns, IEEE 802.11ax-2021 no longer used as normative reference</a:t>
            </a:r>
          </a:p>
        </p:txBody>
      </p:sp>
      <p:sp>
        <p:nvSpPr>
          <p:cNvPr id="7" name="Foliennummernplatzhalter 6">
            <a:extLst>
              <a:ext uri="{FF2B5EF4-FFF2-40B4-BE49-F238E27FC236}">
                <a16:creationId xmlns:a16="http://schemas.microsoft.com/office/drawing/2014/main" id="{A9E292A1-6253-9205-6733-DA5342F50706}"/>
              </a:ext>
            </a:extLst>
          </p:cNvPr>
          <p:cNvSpPr>
            <a:spLocks noGrp="1"/>
          </p:cNvSpPr>
          <p:nvPr>
            <p:ph type="sldNum" idx="12"/>
          </p:nvPr>
        </p:nvSpPr>
        <p:spPr/>
        <p:txBody>
          <a:bodyPr/>
          <a:lstStyle/>
          <a:p>
            <a:r>
              <a:rPr lang="en-GB"/>
              <a:t>Slide </a:t>
            </a:r>
            <a:fld id="{1CD163DD-D5E7-41DA-95F2-71530C24F8C3}" type="slidenum">
              <a:rPr lang="en-GB" smtClean="0"/>
              <a:pPr/>
              <a:t>6</a:t>
            </a:fld>
            <a:endParaRPr lang="en-GB"/>
          </a:p>
        </p:txBody>
      </p:sp>
      <p:sp>
        <p:nvSpPr>
          <p:cNvPr id="6" name="Fußzeilenplatzhalter 5">
            <a:extLst>
              <a:ext uri="{FF2B5EF4-FFF2-40B4-BE49-F238E27FC236}">
                <a16:creationId xmlns:a16="http://schemas.microsoft.com/office/drawing/2014/main" id="{5A98D2A7-84CE-03E8-19DC-00B73113955A}"/>
              </a:ext>
            </a:extLst>
          </p:cNvPr>
          <p:cNvSpPr>
            <a:spLocks noGrp="1"/>
          </p:cNvSpPr>
          <p:nvPr>
            <p:ph type="ftr" idx="14"/>
          </p:nvPr>
        </p:nvSpPr>
        <p:spPr/>
        <p:txBody>
          <a:bodyPr/>
          <a:lstStyle/>
          <a:p>
            <a:r>
              <a:rPr lang="en-GB"/>
              <a:t>Guido R. Hiertz, Ericsson GmbH</a:t>
            </a:r>
          </a:p>
        </p:txBody>
      </p:sp>
      <p:sp>
        <p:nvSpPr>
          <p:cNvPr id="5" name="Datumsplatzhalter 4">
            <a:extLst>
              <a:ext uri="{FF2B5EF4-FFF2-40B4-BE49-F238E27FC236}">
                <a16:creationId xmlns:a16="http://schemas.microsoft.com/office/drawing/2014/main" id="{0C44DB61-4C28-54A6-3B25-EB6BC362802B}"/>
              </a:ext>
            </a:extLst>
          </p:cNvPr>
          <p:cNvSpPr>
            <a:spLocks noGrp="1"/>
          </p:cNvSpPr>
          <p:nvPr>
            <p:ph type="dt" idx="15"/>
          </p:nvPr>
        </p:nvSpPr>
        <p:spPr/>
        <p:txBody>
          <a:bodyPr/>
          <a:lstStyle/>
          <a:p>
            <a:r>
              <a:rPr lang="de-DE"/>
              <a:t>July 2024</a:t>
            </a:r>
            <a:endParaRPr lang="en-GB"/>
          </a:p>
        </p:txBody>
      </p:sp>
    </p:spTree>
    <p:extLst>
      <p:ext uri="{BB962C8B-B14F-4D97-AF65-F5344CB8AC3E}">
        <p14:creationId xmlns:p14="http://schemas.microsoft.com/office/powerpoint/2010/main" val="165601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A5E707-FA0C-2707-A43F-ECC8E319995A}"/>
              </a:ext>
            </a:extLst>
          </p:cNvPr>
          <p:cNvSpPr>
            <a:spLocks noGrp="1"/>
          </p:cNvSpPr>
          <p:nvPr>
            <p:ph type="title"/>
          </p:nvPr>
        </p:nvSpPr>
        <p:spPr/>
        <p:txBody>
          <a:bodyPr/>
          <a:lstStyle/>
          <a:p>
            <a:r>
              <a:rPr lang="en-US" dirty="0"/>
              <a:t>Modern weather radars</a:t>
            </a:r>
          </a:p>
        </p:txBody>
      </p:sp>
      <p:sp>
        <p:nvSpPr>
          <p:cNvPr id="3" name="Inhaltsplatzhalter 2">
            <a:extLst>
              <a:ext uri="{FF2B5EF4-FFF2-40B4-BE49-F238E27FC236}">
                <a16:creationId xmlns:a16="http://schemas.microsoft.com/office/drawing/2014/main" id="{EE2B8B94-E8F3-4CCB-DCDD-C5635DBF0AC8}"/>
              </a:ext>
            </a:extLst>
          </p:cNvPr>
          <p:cNvSpPr>
            <a:spLocks noGrp="1"/>
          </p:cNvSpPr>
          <p:nvPr>
            <p:ph sz="half" idx="1"/>
          </p:nvPr>
        </p:nvSpPr>
        <p:spPr/>
        <p:txBody>
          <a:bodyPr>
            <a:normAutofit fontScale="70000" lnSpcReduction="20000"/>
          </a:bodyPr>
          <a:lstStyle/>
          <a:p>
            <a:pPr>
              <a:buFont typeface="Arial" panose="020B0604020202020204" pitchFamily="34" charset="0"/>
              <a:buChar char="•"/>
            </a:pPr>
            <a:r>
              <a:rPr lang="en-US" dirty="0"/>
              <a:t>ETSI TC BRAN reviewed ITU-R WP5B.AR </a:t>
            </a:r>
            <a:r>
              <a:rPr lang="en-US" dirty="0">
                <a:hlinkClick r:id="rId2"/>
              </a:rPr>
              <a:t>contribution 556</a:t>
            </a:r>
            <a:r>
              <a:rPr lang="en-US" dirty="0"/>
              <a:t> by the World Meteorological Organization (WMO) and ITU-R R23-WP5B </a:t>
            </a:r>
            <a:r>
              <a:rPr lang="en-US" dirty="0">
                <a:hlinkClick r:id="rId3"/>
              </a:rPr>
              <a:t>Temporary Document 33</a:t>
            </a:r>
            <a:endParaRPr lang="en-US" dirty="0"/>
          </a:p>
          <a:p>
            <a:pPr lvl="1">
              <a:buFont typeface="Arial" panose="020B0604020202020204" pitchFamily="34" charset="0"/>
              <a:buChar char="•"/>
            </a:pPr>
            <a:r>
              <a:rPr lang="en-US" dirty="0"/>
              <a:t>Discuss “Technical specifications of solid-state weather radar system – Draft liaison statement to WP 5A on efficiency of DFS regarding these radars in the 5 GHz frequency band”</a:t>
            </a:r>
          </a:p>
          <a:p>
            <a:pPr lvl="1">
              <a:buFont typeface="Arial" panose="020B0604020202020204" pitchFamily="34" charset="0"/>
              <a:buChar char="•"/>
            </a:pPr>
            <a:r>
              <a:rPr lang="en-US" dirty="0"/>
              <a:t>Announce that modern/future weather radars use/will use solid-state transmitters (SSTX)</a:t>
            </a:r>
          </a:p>
          <a:p>
            <a:pPr>
              <a:buFont typeface="Arial" panose="020B0604020202020204" pitchFamily="34" charset="0"/>
              <a:buChar char="•"/>
            </a:pPr>
            <a:r>
              <a:rPr lang="en-US" dirty="0"/>
              <a:t>Will RLAN equipment be capable to detect the new radar pulses sequences that are transmitted a lower transmit powers?</a:t>
            </a:r>
          </a:p>
        </p:txBody>
      </p:sp>
      <p:sp>
        <p:nvSpPr>
          <p:cNvPr id="7" name="Inhaltsplatzhalter 6">
            <a:extLst>
              <a:ext uri="{FF2B5EF4-FFF2-40B4-BE49-F238E27FC236}">
                <a16:creationId xmlns:a16="http://schemas.microsoft.com/office/drawing/2014/main" id="{A81CA329-A6F7-F921-79B2-69664673E070}"/>
              </a:ext>
            </a:extLst>
          </p:cNvPr>
          <p:cNvSpPr>
            <a:spLocks noGrp="1"/>
          </p:cNvSpPr>
          <p:nvPr>
            <p:ph sz="half" idx="2"/>
          </p:nvPr>
        </p:nvSpPr>
        <p:spPr/>
        <p:txBody>
          <a:bodyPr>
            <a:normAutofit fontScale="70000" lnSpcReduction="20000"/>
          </a:bodyPr>
          <a:lstStyle/>
          <a:p>
            <a:pPr marL="457200" indent="-457200">
              <a:buFont typeface="Arial" panose="020B0604020202020204" pitchFamily="34" charset="0"/>
              <a:buChar char="•"/>
            </a:pPr>
            <a:r>
              <a:rPr lang="en-US" dirty="0"/>
              <a:t>ETSI TC BRAN chair invited a member of </a:t>
            </a:r>
            <a:r>
              <a:rPr lang="en-US" dirty="0">
                <a:hlinkClick r:id="rId4"/>
              </a:rPr>
              <a:t>German Weather Service</a:t>
            </a:r>
            <a:r>
              <a:rPr lang="en-US" dirty="0"/>
              <a:t> to report to TC BRAN</a:t>
            </a:r>
          </a:p>
          <a:p>
            <a:pPr marL="857250" lvl="1" indent="-457200">
              <a:buFont typeface="Arial" panose="020B0604020202020204" pitchFamily="34" charset="0"/>
              <a:buChar char="•"/>
            </a:pPr>
            <a:r>
              <a:rPr lang="en-US" dirty="0"/>
              <a:t>Also, in contact with an employee of a radar manufacturer</a:t>
            </a:r>
          </a:p>
          <a:p>
            <a:pPr marL="857250" lvl="1" indent="-457200">
              <a:buFont typeface="Arial" panose="020B0604020202020204" pitchFamily="34" charset="0"/>
              <a:buChar char="•"/>
            </a:pPr>
            <a:r>
              <a:rPr lang="en-US" dirty="0"/>
              <a:t>Hopefully, TC BRAN will receive further input</a:t>
            </a:r>
          </a:p>
          <a:p>
            <a:pPr marL="457200" indent="-457200">
              <a:buFont typeface="Arial" panose="020B0604020202020204" pitchFamily="34" charset="0"/>
              <a:buChar char="•"/>
            </a:pPr>
            <a:r>
              <a:rPr lang="en-US" dirty="0"/>
              <a:t>Need to understand requirements and new technical parameters</a:t>
            </a:r>
          </a:p>
          <a:p>
            <a:pPr marL="457200" indent="-457200">
              <a:buFont typeface="Arial" panose="020B0604020202020204" pitchFamily="34" charset="0"/>
              <a:buChar char="•"/>
            </a:pPr>
            <a:r>
              <a:rPr lang="en-US" dirty="0"/>
              <a:t>TC BRAN aims at talking with radar industry instead of industries talking about each other</a:t>
            </a:r>
          </a:p>
        </p:txBody>
      </p:sp>
      <p:sp>
        <p:nvSpPr>
          <p:cNvPr id="6" name="Datumsplatzhalter 5">
            <a:extLst>
              <a:ext uri="{FF2B5EF4-FFF2-40B4-BE49-F238E27FC236}">
                <a16:creationId xmlns:a16="http://schemas.microsoft.com/office/drawing/2014/main" id="{29F48335-C97D-5A2C-9030-09A96C80EB6E}"/>
              </a:ext>
            </a:extLst>
          </p:cNvPr>
          <p:cNvSpPr>
            <a:spLocks noGrp="1"/>
          </p:cNvSpPr>
          <p:nvPr>
            <p:ph type="dt" idx="10"/>
          </p:nvPr>
        </p:nvSpPr>
        <p:spPr/>
        <p:txBody>
          <a:bodyPr/>
          <a:lstStyle/>
          <a:p>
            <a:r>
              <a:rPr lang="de-DE"/>
              <a:t>July 2024</a:t>
            </a:r>
            <a:endParaRPr lang="en-GB" dirty="0"/>
          </a:p>
        </p:txBody>
      </p:sp>
      <p:sp>
        <p:nvSpPr>
          <p:cNvPr id="5" name="Fußzeilenplatzhalter 4">
            <a:extLst>
              <a:ext uri="{FF2B5EF4-FFF2-40B4-BE49-F238E27FC236}">
                <a16:creationId xmlns:a16="http://schemas.microsoft.com/office/drawing/2014/main" id="{71AB68F2-C879-3334-0333-F72F8A44501C}"/>
              </a:ext>
            </a:extLst>
          </p:cNvPr>
          <p:cNvSpPr>
            <a:spLocks noGrp="1"/>
          </p:cNvSpPr>
          <p:nvPr>
            <p:ph type="ftr" idx="11"/>
          </p:nvPr>
        </p:nvSpPr>
        <p:spPr/>
        <p:txBody>
          <a:bodyPr/>
          <a:lstStyle/>
          <a:p>
            <a:r>
              <a:rPr lang="en-GB"/>
              <a:t>Guido R. Hiertz, Ericsson GmbH</a:t>
            </a:r>
            <a:endParaRPr lang="en-GB" dirty="0"/>
          </a:p>
        </p:txBody>
      </p:sp>
      <p:sp>
        <p:nvSpPr>
          <p:cNvPr id="4" name="Foliennummernplatzhalter 3">
            <a:extLst>
              <a:ext uri="{FF2B5EF4-FFF2-40B4-BE49-F238E27FC236}">
                <a16:creationId xmlns:a16="http://schemas.microsoft.com/office/drawing/2014/main" id="{0E4A35F2-0078-5270-EAD0-6705AFB2941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679550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39FBF1-DB23-CF58-FC5B-32648AB67290}"/>
              </a:ext>
            </a:extLst>
          </p:cNvPr>
          <p:cNvSpPr>
            <a:spLocks noGrp="1"/>
          </p:cNvSpPr>
          <p:nvPr>
            <p:ph type="title"/>
          </p:nvPr>
        </p:nvSpPr>
        <p:spPr/>
        <p:txBody>
          <a:bodyPr/>
          <a:lstStyle/>
          <a:p>
            <a:r>
              <a:rPr lang="en-US" dirty="0"/>
              <a:t>Next meetings</a:t>
            </a:r>
          </a:p>
        </p:txBody>
      </p:sp>
      <p:sp>
        <p:nvSpPr>
          <p:cNvPr id="8" name="Inhaltsplatzhalter 7">
            <a:extLst>
              <a:ext uri="{FF2B5EF4-FFF2-40B4-BE49-F238E27FC236}">
                <a16:creationId xmlns:a16="http://schemas.microsoft.com/office/drawing/2014/main" id="{CD98FAA7-0303-4761-CD77-F6AD31C3776A}"/>
              </a:ext>
            </a:extLst>
          </p:cNvPr>
          <p:cNvSpPr>
            <a:spLocks noGrp="1"/>
          </p:cNvSpPr>
          <p:nvPr>
            <p:ph idx="1"/>
          </p:nvPr>
        </p:nvSpPr>
        <p:spPr/>
        <p:txBody>
          <a:bodyPr/>
          <a:lstStyle/>
          <a:p>
            <a:pPr>
              <a:buFont typeface="Arial" panose="020B0604020202020204" pitchFamily="34" charset="0"/>
              <a:buChar char="•"/>
            </a:pPr>
            <a:r>
              <a:rPr lang="en-US" dirty="0"/>
              <a:t>Rapporteurs meeting </a:t>
            </a:r>
            <a:r>
              <a:rPr lang="en-US" dirty="0">
                <a:hlinkClick r:id="rId2"/>
              </a:rPr>
              <a:t>#124a</a:t>
            </a:r>
            <a:endParaRPr lang="en-US" dirty="0"/>
          </a:p>
          <a:p>
            <a:pPr lvl="1">
              <a:buFont typeface="Arial" panose="020B0604020202020204" pitchFamily="34" charset="0"/>
              <a:buChar char="•"/>
            </a:pPr>
            <a:r>
              <a:rPr lang="en-US" dirty="0"/>
              <a:t>Online, 2024-08-23T12:00Z until 2023-08-23T15:00Z</a:t>
            </a:r>
          </a:p>
          <a:p>
            <a:pPr>
              <a:buFont typeface="Arial" panose="020B0604020202020204" pitchFamily="34" charset="0"/>
              <a:buChar char="•"/>
            </a:pPr>
            <a:r>
              <a:rPr lang="en-US" dirty="0"/>
              <a:t>Plenary meetings, all hybrid (online and at ETSI in Sophia Antipolis, France)</a:t>
            </a:r>
          </a:p>
          <a:p>
            <a:pPr lvl="1">
              <a:buFont typeface="Arial" panose="020B0604020202020204" pitchFamily="34" charset="0"/>
              <a:buChar char="•"/>
            </a:pPr>
            <a:r>
              <a:rPr lang="en-US" dirty="0">
                <a:hlinkClick r:id="rId3"/>
              </a:rPr>
              <a:t>#125</a:t>
            </a:r>
            <a:r>
              <a:rPr lang="en-US" dirty="0"/>
              <a:t>, 2024-09-02T12:00Z until 2024-09-05T10:30Z</a:t>
            </a:r>
          </a:p>
          <a:p>
            <a:pPr lvl="2">
              <a:buFont typeface="Arial" panose="020B0604020202020204" pitchFamily="34" charset="0"/>
              <a:buChar char="•"/>
            </a:pPr>
            <a:r>
              <a:rPr lang="en-US" dirty="0"/>
              <a:t>Foreshorten by ca. 1 d </a:t>
            </a:r>
            <a:r>
              <a:rPr lang="en-US" dirty="0">
                <a:sym typeface="Wingdings" pitchFamily="2" charset="2"/>
              </a:rPr>
              <a:t> provides more time to travel to IEEE 802.11 meeting in Hawaii</a:t>
            </a:r>
          </a:p>
          <a:p>
            <a:pPr lvl="1">
              <a:buFont typeface="Arial" panose="020B0604020202020204" pitchFamily="34" charset="0"/>
              <a:buChar char="•"/>
            </a:pPr>
            <a:r>
              <a:rPr lang="en-US" dirty="0">
                <a:sym typeface="Wingdings" pitchFamily="2" charset="2"/>
                <a:hlinkClick r:id="rId4"/>
              </a:rPr>
              <a:t>#126</a:t>
            </a:r>
            <a:r>
              <a:rPr lang="en-US" dirty="0">
                <a:sym typeface="Wingdings" pitchFamily="2" charset="2"/>
              </a:rPr>
              <a:t>, 2024-10-21T12:00Z until 2024-10-25T12:00Z</a:t>
            </a:r>
          </a:p>
          <a:p>
            <a:pPr lvl="1">
              <a:buFont typeface="Arial" panose="020B0604020202020204" pitchFamily="34" charset="0"/>
              <a:buChar char="•"/>
            </a:pPr>
            <a:r>
              <a:rPr lang="en-US" dirty="0">
                <a:sym typeface="Wingdings" pitchFamily="2" charset="2"/>
                <a:hlinkClick r:id="rId5"/>
              </a:rPr>
              <a:t>#127</a:t>
            </a:r>
            <a:r>
              <a:rPr lang="en-US" dirty="0">
                <a:sym typeface="Wingdings" pitchFamily="2" charset="2"/>
              </a:rPr>
              <a:t>, 2024-12-16T13:00Z until 2024-12-20T13:00Z</a:t>
            </a:r>
            <a:endParaRPr lang="en-US" dirty="0"/>
          </a:p>
        </p:txBody>
      </p:sp>
      <p:sp>
        <p:nvSpPr>
          <p:cNvPr id="7" name="Foliennummernplatzhalter 6">
            <a:extLst>
              <a:ext uri="{FF2B5EF4-FFF2-40B4-BE49-F238E27FC236}">
                <a16:creationId xmlns:a16="http://schemas.microsoft.com/office/drawing/2014/main" id="{1F8B4AED-1774-B98C-67DA-38CA21039120}"/>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6" name="Fußzeilenplatzhalter 5">
            <a:extLst>
              <a:ext uri="{FF2B5EF4-FFF2-40B4-BE49-F238E27FC236}">
                <a16:creationId xmlns:a16="http://schemas.microsoft.com/office/drawing/2014/main" id="{E325312A-F73A-71BD-E59B-B2FE748CB170}"/>
              </a:ext>
            </a:extLst>
          </p:cNvPr>
          <p:cNvSpPr>
            <a:spLocks noGrp="1"/>
          </p:cNvSpPr>
          <p:nvPr>
            <p:ph type="ftr" idx="14"/>
          </p:nvPr>
        </p:nvSpPr>
        <p:spPr/>
        <p:txBody>
          <a:bodyPr/>
          <a:lstStyle/>
          <a:p>
            <a:r>
              <a:rPr lang="en-GB"/>
              <a:t>Guido R. Hiertz, Ericsson GmbH</a:t>
            </a:r>
          </a:p>
        </p:txBody>
      </p:sp>
      <p:sp>
        <p:nvSpPr>
          <p:cNvPr id="5" name="Datumsplatzhalter 4">
            <a:extLst>
              <a:ext uri="{FF2B5EF4-FFF2-40B4-BE49-F238E27FC236}">
                <a16:creationId xmlns:a16="http://schemas.microsoft.com/office/drawing/2014/main" id="{F06722A3-2168-F318-5E6E-D74267F611C3}"/>
              </a:ext>
            </a:extLst>
          </p:cNvPr>
          <p:cNvSpPr>
            <a:spLocks noGrp="1"/>
          </p:cNvSpPr>
          <p:nvPr>
            <p:ph type="dt" idx="15"/>
          </p:nvPr>
        </p:nvSpPr>
        <p:spPr/>
        <p:txBody>
          <a:bodyPr/>
          <a:lstStyle/>
          <a:p>
            <a:r>
              <a:rPr lang="de-DE"/>
              <a:t>July 2024</a:t>
            </a:r>
            <a:endParaRPr lang="en-GB"/>
          </a:p>
        </p:txBody>
      </p:sp>
    </p:spTree>
    <p:extLst>
      <p:ext uri="{BB962C8B-B14F-4D97-AF65-F5344CB8AC3E}">
        <p14:creationId xmlns:p14="http://schemas.microsoft.com/office/powerpoint/2010/main" val="3727368326"/>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Template>
  <TotalTime>0</TotalTime>
  <Words>793</Words>
  <Application>Microsoft Macintosh PowerPoint</Application>
  <PresentationFormat>Breitbild</PresentationFormat>
  <Paragraphs>93</Paragraphs>
  <Slides>8</Slides>
  <Notes>2</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4" baseType="lpstr">
      <vt:lpstr>Arial Unicode MS</vt:lpstr>
      <vt:lpstr>Arial</vt:lpstr>
      <vt:lpstr>Times New Roman</vt:lpstr>
      <vt:lpstr>Wingdings</vt:lpstr>
      <vt:lpstr>Office</vt:lpstr>
      <vt:lpstr>Dokument</vt:lpstr>
      <vt:lpstr>ETSI TC BRAN, July 2024 update</vt:lpstr>
      <vt:lpstr>ETSI TC BRAN meeting #124</vt:lpstr>
      <vt:lpstr>EN 301 893 (1)</vt:lpstr>
      <vt:lpstr>EN 301 893 (2)</vt:lpstr>
      <vt:lpstr>EN 303 687 (1)</vt:lpstr>
      <vt:lpstr>EN 303 687 (2)</vt:lpstr>
      <vt:lpstr>Modern weather radars</vt:lpstr>
      <vt:lpstr>Next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Guido R. HIertz</dc:creator>
  <cp:keywords/>
  <cp:lastModifiedBy>Guido R. HIertz</cp:lastModifiedBy>
  <cp:revision>1</cp:revision>
  <cp:lastPrinted>1601-01-01T00:00:00Z</cp:lastPrinted>
  <dcterms:created xsi:type="dcterms:W3CDTF">2024-07-12T21:03:25Z</dcterms:created>
  <dcterms:modified xsi:type="dcterms:W3CDTF">2024-07-14T17:51:50Z</dcterms:modified>
  <cp:category>Name, Affiliation</cp:category>
</cp:coreProperties>
</file>