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5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LTFs for DRU and Sounding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95002"/>
              </p:ext>
            </p:extLst>
          </p:nvPr>
        </p:nvGraphicFramePr>
        <p:xfrm>
          <a:off x="995363" y="2417763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Distributed resource units (DRU) uses distributed tones to boost transmit power in PSD limited operating classes.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present our thoughts regarding the LTF </a:t>
            </a:r>
            <a:r>
              <a:rPr lang="en-GB"/>
              <a:t>design using DRU.</a:t>
            </a:r>
            <a:br>
              <a:rPr lang="en-GB" dirty="0"/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1758-01ED-3076-94D7-5998C63C6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Estimate Smoothing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23D3C-2BFB-E475-7A30-CCF0DA3A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smoothing is well known to provide PER performance by 1~2 dB depending on the MCS.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Lower MCS performance is AWGN noise dominated and has higher PER gains.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DRU, the performance of channel smoothing may deteriorate due to sparse tone spacing.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[1], it was shown that on a 40 MHz PPDU, the channel smoothing gain reduces </a:t>
            </a:r>
            <a:r>
              <a:rPr lang="en-US" b="1" dirty="0"/>
              <a:t>from 2.16 dB to 1.3 dB </a:t>
            </a:r>
            <a:r>
              <a:rPr lang="en-US" dirty="0"/>
              <a:t>for 26-tone DRU vs 52-tone DRU.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With reduced channel </a:t>
            </a:r>
            <a:r>
              <a:rPr lang="en-US" sz="2000" dirty="0"/>
              <a:t>smoothing gains, LPI devices may experience lower SNR gains depending on the DRU tone spacing.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Complicates scheduling and link adaptation decisions by the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676DC-F927-AD1C-6DD5-CA2439B9A5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28E4C-75B8-147B-04B5-0B53ED8D85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254683-7E4C-C244-46D0-FE775336F4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4703D-C214-88D8-2E62-6F391DDBC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LTF extension for DRU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CE3A6-A32A-F417-453B-A93AE6E07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LTF extensions for DRU PPDU is a simple way to supplement the performance of channel estimation when a DRU allocated to a STA has a large tone spacing between two adjacent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AP performs averaging of channel estimates from multiple LTF copies.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extend the number of LTFs based on the largest tone spacing within the distribution bandwidth. For example, for an 80 MHz distribution bandwidth (assuming 1 spatial stream)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242, 484 Tone DRU - 1 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52, 106 Tone DRU – 2 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26 Tone DRU – 4 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Changes in the standard can be as simple as mandating DRU capable stations to support a specific number of LTF extensions for DRU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6D0FA-100F-D0D1-32C6-75ECE0A86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93250-1BFB-7F02-B754-DBC6FCAAB7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8C85BE-6F39-EF87-F2E3-D90A5514B1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96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14260-11C8-77A7-176E-7D837EFF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NDP Transmit Boost for LPI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EA296-E03A-5169-75CD-674099C30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057399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NDP sounding is used to determine the channel state information. The beamformer transmits a sounding NDP and the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"/>
              </a:rPr>
              <a:t>beamformee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 sends back an estimate of the channel state. The feedback may be used for MU-MIMO beamforming or OFDMA RU allocation. </a:t>
            </a:r>
          </a:p>
          <a:p>
            <a:pPr algn="l"/>
            <a:r>
              <a:rPr lang="en-US" sz="1800" b="0" dirty="0">
                <a:latin typeface="TimesNewRoman"/>
              </a:rPr>
              <a:t>NDP is an SU PPDU, and will be transmitted using RRU. Hence due to PSD restrictions in LPI, the channel feedback accuracy may suffer from low SNR.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8C4F2-FB17-23E8-27BA-E1FDF61A30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23C4D-79D7-9602-3A86-941548AB24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79A6CB-07CF-834C-45FE-2D1D3FD1E8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1F815C-F078-DB34-0218-DAEA7463B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733800"/>
            <a:ext cx="6279101" cy="266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9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2F6B7-1EEE-1D22-327D-D3EC9D87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Beamforming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F2297-A430-A066-E2BF-6EA6CA967C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B1398-489B-EFBA-C8D3-2DA41DA18A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6894ED-4E70-FA2A-5EDD-12768FCFB8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DE73E1-A988-C5A4-D2BD-A7829DF7A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73" b="12880"/>
          <a:stretch/>
        </p:blipFill>
        <p:spPr>
          <a:xfrm>
            <a:off x="304800" y="1926817"/>
            <a:ext cx="7315200" cy="2667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C85332-0529-046D-1BBA-0E91A42E6A99}"/>
              </a:ext>
            </a:extLst>
          </p:cNvPr>
          <p:cNvSpPr txBox="1"/>
          <p:nvPr/>
        </p:nvSpPr>
        <p:spPr>
          <a:xfrm>
            <a:off x="1814835" y="207763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Ng=4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E6017D-6895-D115-BE57-C7E126A5D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601374"/>
            <a:ext cx="6324600" cy="73056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D1459C-08F0-CB24-9AC2-4CF2E9BCDA6D}"/>
              </a:ext>
            </a:extLst>
          </p:cNvPr>
          <p:cNvCxnSpPr/>
          <p:nvPr/>
        </p:nvCxnSpPr>
        <p:spPr bwMode="auto">
          <a:xfrm flipH="1">
            <a:off x="2240127" y="4517616"/>
            <a:ext cx="3551073" cy="10667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BDF39B-FD31-55AD-907E-C2E0630B6D5A}"/>
              </a:ext>
            </a:extLst>
          </p:cNvPr>
          <p:cNvCxnSpPr/>
          <p:nvPr/>
        </p:nvCxnSpPr>
        <p:spPr bwMode="auto">
          <a:xfrm>
            <a:off x="7239000" y="4456785"/>
            <a:ext cx="76200" cy="12038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EAC80BC-463D-59C3-4AA8-10C39EBB0951}"/>
              </a:ext>
            </a:extLst>
          </p:cNvPr>
          <p:cNvSpPr txBox="1"/>
          <p:nvPr/>
        </p:nvSpPr>
        <p:spPr>
          <a:xfrm>
            <a:off x="3261437" y="5254341"/>
            <a:ext cx="3687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Ng=4 Compressed Beamforming Report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225307B-7258-732E-275A-98E4ECCE3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0913" y="1915272"/>
            <a:ext cx="4246028" cy="464502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Compressed Beamforming Report field carries the average SNR of each spatial stream and compressed beamforming feedback matrices for use by a transmit beamformer to determine steering matrices , as described in 10.33.3 (Explicit feedback beamforming) and 19.3.12.3 (Explicit feedback beamforming).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Grouping subfield </a:t>
            </a:r>
            <a:r>
              <a:rPr lang="en-US" sz="16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Ng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indicates the subcarrier grouping, , used for the compressed beamforming feedback matrix: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Set to 0 for Ng=4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Set to 1 for Ng=16</a:t>
            </a:r>
          </a:p>
        </p:txBody>
      </p:sp>
    </p:spTree>
    <p:extLst>
      <p:ext uri="{BB962C8B-B14F-4D97-AF65-F5344CB8AC3E}">
        <p14:creationId xmlns:p14="http://schemas.microsoft.com/office/powerpoint/2010/main" val="180000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BE35D-585D-F9D5-0A38-F94EA429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01B6F-7451-4246-AC12-74B6A44DF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FE23D-4CD5-C52C-06F1-C55FC8E7E7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BEA90-9B0F-31C6-27A1-2C4F34CFC5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7DF924-BB08-9208-B260-26F2FA7AB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85" y="1676400"/>
            <a:ext cx="5145283" cy="4113213"/>
          </a:xfrm>
        </p:spPr>
        <p:txBody>
          <a:bodyPr/>
          <a:lstStyle/>
          <a:p>
            <a:r>
              <a:rPr lang="en-US" sz="1800" dirty="0"/>
              <a:t>One solution is to only transmit on subcarriers that will be sent as feedback in the compressed beamforming report.</a:t>
            </a:r>
          </a:p>
          <a:p>
            <a:r>
              <a:rPr lang="en-US" sz="1800" dirty="0"/>
              <a:t>Similar to DRU, a transmit power boost can be obtained without defining an SU PPDU using DRU.</a:t>
            </a:r>
          </a:p>
          <a:p>
            <a:pPr lvl="1"/>
            <a:r>
              <a:rPr lang="en-US" sz="1800" dirty="0"/>
              <a:t>For Ng = 4 and</a:t>
            </a:r>
            <a:r>
              <a:rPr lang="en-US" sz="1800" kern="0" dirty="0"/>
              <a:t> 20 MHz BW, the NDP transmit power </a:t>
            </a:r>
            <a:r>
              <a:rPr lang="en-US" sz="1800" dirty="0"/>
              <a:t>can be </a:t>
            </a:r>
            <a:r>
              <a:rPr lang="en-US" sz="1800" dirty="0">
                <a:solidFill>
                  <a:srgbClr val="FF0000"/>
                </a:solidFill>
              </a:rPr>
              <a:t>24 dBm </a:t>
            </a:r>
            <a:r>
              <a:rPr lang="en-US" sz="1800" dirty="0"/>
              <a:t>(compared to 18 dBm using RRU)</a:t>
            </a:r>
          </a:p>
          <a:p>
            <a:r>
              <a:rPr lang="en-US" sz="1800" dirty="0"/>
              <a:t>The NDPA frame  indicates whether only tones where feedback is sent is used to transmit the NDP.</a:t>
            </a:r>
          </a:p>
          <a:p>
            <a:pPr lvl="1"/>
            <a:r>
              <a:rPr lang="en-US" sz="1800" kern="0" dirty="0"/>
              <a:t>	</a:t>
            </a:r>
            <a:r>
              <a:rPr lang="en-US" sz="1800" dirty="0"/>
              <a:t>avoids backward compatibility issues when a STA assumes all tones are used by the AP (e.g. channel estimate smoothing).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b="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F89FC6-DBEE-3ACC-6607-8EE1DEDD5775}"/>
              </a:ext>
            </a:extLst>
          </p:cNvPr>
          <p:cNvCxnSpPr>
            <a:cxnSpLocks/>
          </p:cNvCxnSpPr>
          <p:nvPr/>
        </p:nvCxnSpPr>
        <p:spPr bwMode="auto">
          <a:xfrm>
            <a:off x="8277463" y="2272084"/>
            <a:ext cx="28956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CB1D117-0B79-3973-24A6-78407862007A}"/>
              </a:ext>
            </a:extLst>
          </p:cNvPr>
          <p:cNvSpPr txBox="1"/>
          <p:nvPr/>
        </p:nvSpPr>
        <p:spPr>
          <a:xfrm>
            <a:off x="7911299" y="2113960"/>
            <a:ext cx="1051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75F4FF2-0371-189B-A020-94C0C970F1A7}"/>
              </a:ext>
            </a:extLst>
          </p:cNvPr>
          <p:cNvCxnSpPr>
            <a:cxnSpLocks/>
          </p:cNvCxnSpPr>
          <p:nvPr/>
        </p:nvCxnSpPr>
        <p:spPr bwMode="auto">
          <a:xfrm>
            <a:off x="8277463" y="2841416"/>
            <a:ext cx="28956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FF29D5-F00C-8DFD-59B8-E6E8AAD17CC9}"/>
              </a:ext>
            </a:extLst>
          </p:cNvPr>
          <p:cNvSpPr txBox="1"/>
          <p:nvPr/>
        </p:nvSpPr>
        <p:spPr>
          <a:xfrm>
            <a:off x="7751471" y="2668571"/>
            <a:ext cx="1051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DE4E1-68EF-C738-86CD-B6E6DA93EBE9}"/>
              </a:ext>
            </a:extLst>
          </p:cNvPr>
          <p:cNvCxnSpPr>
            <a:cxnSpLocks/>
          </p:cNvCxnSpPr>
          <p:nvPr/>
        </p:nvCxnSpPr>
        <p:spPr bwMode="auto">
          <a:xfrm>
            <a:off x="8279599" y="3429975"/>
            <a:ext cx="28934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76C4CE0-6F0A-D148-DED1-0815A81E6BE5}"/>
              </a:ext>
            </a:extLst>
          </p:cNvPr>
          <p:cNvSpPr txBox="1"/>
          <p:nvPr/>
        </p:nvSpPr>
        <p:spPr>
          <a:xfrm>
            <a:off x="7753607" y="3257130"/>
            <a:ext cx="1051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9F7BF9-CD8C-808E-C178-1752E2DC7A23}"/>
              </a:ext>
            </a:extLst>
          </p:cNvPr>
          <p:cNvCxnSpPr>
            <a:cxnSpLocks/>
          </p:cNvCxnSpPr>
          <p:nvPr/>
        </p:nvCxnSpPr>
        <p:spPr bwMode="auto">
          <a:xfrm>
            <a:off x="8277463" y="4587866"/>
            <a:ext cx="28956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C9A0C7A-6F90-44A6-4980-A1BE02E3C104}"/>
              </a:ext>
            </a:extLst>
          </p:cNvPr>
          <p:cNvSpPr txBox="1"/>
          <p:nvPr/>
        </p:nvSpPr>
        <p:spPr>
          <a:xfrm>
            <a:off x="7751471" y="4415021"/>
            <a:ext cx="1051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 9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076AE3-952B-9D47-ED7E-4D9E7942013C}"/>
              </a:ext>
            </a:extLst>
          </p:cNvPr>
          <p:cNvCxnSpPr/>
          <p:nvPr/>
        </p:nvCxnSpPr>
        <p:spPr bwMode="auto">
          <a:xfrm>
            <a:off x="8048882" y="3643684"/>
            <a:ext cx="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982494F-15F3-CFAE-AD01-42330F7291A5}"/>
              </a:ext>
            </a:extLst>
          </p:cNvPr>
          <p:cNvSpPr/>
          <p:nvPr/>
        </p:nvSpPr>
        <p:spPr bwMode="auto">
          <a:xfrm>
            <a:off x="8353682" y="1907858"/>
            <a:ext cx="609600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NDPA*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453090-363B-F67E-0D2E-89AD7DD25ED1}"/>
              </a:ext>
            </a:extLst>
          </p:cNvPr>
          <p:cNvSpPr/>
          <p:nvPr/>
        </p:nvSpPr>
        <p:spPr bwMode="auto">
          <a:xfrm>
            <a:off x="9006436" y="1907858"/>
            <a:ext cx="609600" cy="36353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E6816A-3D62-0FE5-E5E9-291E1445DF78}"/>
              </a:ext>
            </a:extLst>
          </p:cNvPr>
          <p:cNvSpPr/>
          <p:nvPr/>
        </p:nvSpPr>
        <p:spPr bwMode="auto">
          <a:xfrm>
            <a:off x="9677400" y="1907858"/>
            <a:ext cx="609600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BFRP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114A3F-1CC4-C7BB-24EF-C26168CAE410}"/>
              </a:ext>
            </a:extLst>
          </p:cNvPr>
          <p:cNvSpPr/>
          <p:nvPr/>
        </p:nvSpPr>
        <p:spPr bwMode="auto">
          <a:xfrm>
            <a:off x="10411063" y="2470284"/>
            <a:ext cx="609600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BFR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265C00-8BD3-69FD-3EF1-605E2E083020}"/>
              </a:ext>
            </a:extLst>
          </p:cNvPr>
          <p:cNvSpPr/>
          <p:nvPr/>
        </p:nvSpPr>
        <p:spPr bwMode="auto">
          <a:xfrm>
            <a:off x="10411063" y="3075361"/>
            <a:ext cx="609600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BFR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00C5F6-984F-FF02-DB2F-E51B768BA752}"/>
              </a:ext>
            </a:extLst>
          </p:cNvPr>
          <p:cNvSpPr/>
          <p:nvPr/>
        </p:nvSpPr>
        <p:spPr bwMode="auto">
          <a:xfrm>
            <a:off x="10411063" y="4253284"/>
            <a:ext cx="609600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BFR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769A37-B4AE-160D-2419-C072A1D86C36}"/>
              </a:ext>
            </a:extLst>
          </p:cNvPr>
          <p:cNvSpPr txBox="1"/>
          <p:nvPr/>
        </p:nvSpPr>
        <p:spPr>
          <a:xfrm>
            <a:off x="8285980" y="2233424"/>
            <a:ext cx="714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Ng=4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9324A09-AECB-6F63-DF3D-DA72AF4FD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5299" y="5549748"/>
            <a:ext cx="6324600" cy="73056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B19B7DE-6F30-EEA9-CDFF-C0BCDB5B3C65}"/>
              </a:ext>
            </a:extLst>
          </p:cNvPr>
          <p:cNvSpPr txBox="1"/>
          <p:nvPr/>
        </p:nvSpPr>
        <p:spPr>
          <a:xfrm>
            <a:off x="7332736" y="5202715"/>
            <a:ext cx="3687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Ng=4 Compressed Beamforming Report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409C27-32CA-196B-A4EF-03BE407375B8}"/>
              </a:ext>
            </a:extLst>
          </p:cNvPr>
          <p:cNvCxnSpPr/>
          <p:nvPr/>
        </p:nvCxnSpPr>
        <p:spPr bwMode="auto">
          <a:xfrm>
            <a:off x="11020663" y="4596788"/>
            <a:ext cx="369121" cy="97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41B9C82-3495-BC8C-ADD7-B5667664E1D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8400" y="4578944"/>
            <a:ext cx="4162663" cy="9623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302799B-CFA0-28D8-D627-D856806DE1BD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8400" y="2282755"/>
            <a:ext cx="2739875" cy="32669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7548475-9A7C-181A-BF9E-449B05102B25}"/>
              </a:ext>
            </a:extLst>
          </p:cNvPr>
          <p:cNvCxnSpPr>
            <a:cxnSpLocks/>
          </p:cNvCxnSpPr>
          <p:nvPr/>
        </p:nvCxnSpPr>
        <p:spPr bwMode="auto">
          <a:xfrm>
            <a:off x="9641376" y="2325862"/>
            <a:ext cx="1685178" cy="32442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18E7808-B2BF-C9D7-C1C7-74706E9D00CB}"/>
              </a:ext>
            </a:extLst>
          </p:cNvPr>
          <p:cNvSpPr txBox="1"/>
          <p:nvPr/>
        </p:nvSpPr>
        <p:spPr>
          <a:xfrm>
            <a:off x="8721577" y="1085443"/>
            <a:ext cx="1735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Only tones corresponding to Ng=4 are used.</a:t>
            </a:r>
          </a:p>
        </p:txBody>
      </p:sp>
    </p:spTree>
    <p:extLst>
      <p:ext uri="{BB962C8B-B14F-4D97-AF65-F5344CB8AC3E}">
        <p14:creationId xmlns:p14="http://schemas.microsoft.com/office/powerpoint/2010/main" val="419813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D667-17EB-1270-4FE8-E9FD0E69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AD919-1894-91C8-B729-970A6DD5C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size DRUs spread over a high bandwidth may be difficult to smoothen due to the tone spacing. We propose to solve the problem using LTF extensions for noise reduction of the channel estimates.</a:t>
            </a:r>
          </a:p>
          <a:p>
            <a:r>
              <a:rPr lang="en-US" dirty="0"/>
              <a:t>In addition, NDPs may also gain additional transmit power boost in PSD limited operations by only transmitting at exact tones where feedback is explicitly solicited.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08F4C-1DCA-69AB-B20E-ADAF99889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63F26-F6FF-C404-9C41-83B1A65128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33BC96-4C69-69B9-19B0-C908D859A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19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https://mentor.ieee.org/802.11/dcn/23/11-23-2031-02-00bn-data-tones-grouping-in-tone-distributed-rus.pptx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1548</TotalTime>
  <Words>803</Words>
  <Application>Microsoft Office PowerPoint</Application>
  <PresentationFormat>Widescreen</PresentationFormat>
  <Paragraphs>98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TimesNewRoman</vt:lpstr>
      <vt:lpstr>Arial</vt:lpstr>
      <vt:lpstr>Times New Roman</vt:lpstr>
      <vt:lpstr>Office Theme</vt:lpstr>
      <vt:lpstr>Document</vt:lpstr>
      <vt:lpstr>UHR LTFs for DRU and Sounding Operation</vt:lpstr>
      <vt:lpstr>Abstract</vt:lpstr>
      <vt:lpstr>Channel Estimate Smoothing</vt:lpstr>
      <vt:lpstr>Proposal: LTF extension for DRU PPDUs</vt:lpstr>
      <vt:lpstr>Sounding NDP Transmit Boost for LPI operation</vt:lpstr>
      <vt:lpstr>Compressed Beamforming Report</vt:lpstr>
      <vt:lpstr>Proposal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244</cp:revision>
  <cp:lastPrinted>1601-01-01T00:00:00Z</cp:lastPrinted>
  <dcterms:created xsi:type="dcterms:W3CDTF">2024-02-06T17:29:42Z</dcterms:created>
  <dcterms:modified xsi:type="dcterms:W3CDTF">2024-07-15T19:57:31Z</dcterms:modified>
  <cp:category>Name, Affiliation</cp:category>
</cp:coreProperties>
</file>