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386" r:id="rId3"/>
    <p:sldId id="2381" r:id="rId4"/>
    <p:sldId id="2389" r:id="rId5"/>
    <p:sldId id="2387" r:id="rId6"/>
    <p:sldId id="2391" r:id="rId7"/>
    <p:sldId id="2392" r:id="rId8"/>
    <p:sldId id="2393"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3FFB9B-1739-4B8C-8D06-6E1AE155F8B2}" v="3" dt="2024-07-13T00:47:34.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93" autoAdjust="0"/>
    <p:restoredTop sz="90282" autoAdjust="0"/>
  </p:normalViewPr>
  <p:slideViewPr>
    <p:cSldViewPr>
      <p:cViewPr varScale="1">
        <p:scale>
          <a:sx n="86" d="100"/>
          <a:sy n="86" d="100"/>
        </p:scale>
        <p:origin x="1867" y="62"/>
      </p:cViewPr>
      <p:guideLst>
        <p:guide orient="horz" pos="2160"/>
        <p:guide pos="2880"/>
      </p:guideLst>
    </p:cSldViewPr>
  </p:slideViewPr>
  <p:outlineViewPr>
    <p:cViewPr varScale="1">
      <p:scale>
        <a:sx n="170" d="200"/>
        <a:sy n="170" d="200"/>
      </p:scale>
      <p:origin x="0" y="-149669"/>
    </p:cViewPr>
  </p:outlineViewPr>
  <p:notesTextViewPr>
    <p:cViewPr>
      <p:scale>
        <a:sx n="3" d="2"/>
        <a:sy n="3" d="2"/>
      </p:scale>
      <p:origin x="0" y="0"/>
    </p:cViewPr>
  </p:notesTextViewPr>
  <p:sorterViewPr>
    <p:cViewPr>
      <p:scale>
        <a:sx n="100" d="100"/>
        <a:sy n="100" d="100"/>
      </p:scale>
      <p:origin x="0" y="-2856"/>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323FFB9B-1739-4B8C-8D06-6E1AE155F8B2}"/>
    <pc:docChg chg="undo custSel addSld delSld modSld modMainMaster">
      <pc:chgData name="Cariou, Laurent" userId="4453f93f-2ed2-46e8-bb8c-3237fbfdd40b" providerId="ADAL" clId="{323FFB9B-1739-4B8C-8D06-6E1AE155F8B2}" dt="2024-07-13T01:22:32.967" v="1472" actId="20577"/>
      <pc:docMkLst>
        <pc:docMk/>
      </pc:docMkLst>
      <pc:sldChg chg="modSp">
        <pc:chgData name="Cariou, Laurent" userId="4453f93f-2ed2-46e8-bb8c-3237fbfdd40b" providerId="ADAL" clId="{323FFB9B-1739-4B8C-8D06-6E1AE155F8B2}" dt="2024-07-13T00:46:55.494" v="1225"/>
        <pc:sldMkLst>
          <pc:docMk/>
          <pc:sldMk cId="0" sldId="256"/>
        </pc:sldMkLst>
        <pc:spChg chg="mod">
          <ac:chgData name="Cariou, Laurent" userId="4453f93f-2ed2-46e8-bb8c-3237fbfdd40b" providerId="ADAL" clId="{323FFB9B-1739-4B8C-8D06-6E1AE155F8B2}" dt="2024-07-13T00:46:55.494" v="1225"/>
          <ac:spMkLst>
            <pc:docMk/>
            <pc:sldMk cId="0" sldId="256"/>
            <ac:spMk id="6" creationId="{00000000-0000-0000-0000-000000000000}"/>
          </ac:spMkLst>
        </pc:spChg>
      </pc:sldChg>
      <pc:sldChg chg="del">
        <pc:chgData name="Cariou, Laurent" userId="4453f93f-2ed2-46e8-bb8c-3237fbfdd40b" providerId="ADAL" clId="{323FFB9B-1739-4B8C-8D06-6E1AE155F8B2}" dt="2024-07-13T00:42:21.362" v="1075" actId="47"/>
        <pc:sldMkLst>
          <pc:docMk/>
          <pc:sldMk cId="139409778" sldId="281"/>
        </pc:sldMkLst>
      </pc:sldChg>
      <pc:sldChg chg="modSp add del mod">
        <pc:chgData name="Cariou, Laurent" userId="4453f93f-2ed2-46e8-bb8c-3237fbfdd40b" providerId="ADAL" clId="{323FFB9B-1739-4B8C-8D06-6E1AE155F8B2}" dt="2024-07-13T00:49:11.176" v="1275" actId="20577"/>
        <pc:sldMkLst>
          <pc:docMk/>
          <pc:sldMk cId="1352398854" sldId="2381"/>
        </pc:sldMkLst>
        <pc:spChg chg="mod">
          <ac:chgData name="Cariou, Laurent" userId="4453f93f-2ed2-46e8-bb8c-3237fbfdd40b" providerId="ADAL" clId="{323FFB9B-1739-4B8C-8D06-6E1AE155F8B2}" dt="2024-07-13T00:49:11.176" v="1275" actId="20577"/>
          <ac:spMkLst>
            <pc:docMk/>
            <pc:sldMk cId="1352398854" sldId="2381"/>
            <ac:spMk id="2" creationId="{1418E61B-3391-3A7C-6103-F58A4C37F984}"/>
          </ac:spMkLst>
        </pc:spChg>
        <pc:spChg chg="mod">
          <ac:chgData name="Cariou, Laurent" userId="4453f93f-2ed2-46e8-bb8c-3237fbfdd40b" providerId="ADAL" clId="{323FFB9B-1739-4B8C-8D06-6E1AE155F8B2}" dt="2024-07-13T00:46:55.494" v="1225"/>
          <ac:spMkLst>
            <pc:docMk/>
            <pc:sldMk cId="1352398854" sldId="2381"/>
            <ac:spMk id="6" creationId="{95D44B6D-380F-BB78-DF09-13B5D3E546BA}"/>
          </ac:spMkLst>
        </pc:spChg>
      </pc:sldChg>
      <pc:sldChg chg="modSp">
        <pc:chgData name="Cariou, Laurent" userId="4453f93f-2ed2-46e8-bb8c-3237fbfdd40b" providerId="ADAL" clId="{323FFB9B-1739-4B8C-8D06-6E1AE155F8B2}" dt="2024-07-13T00:46:55.494" v="1225"/>
        <pc:sldMkLst>
          <pc:docMk/>
          <pc:sldMk cId="3087607607" sldId="2386"/>
        </pc:sldMkLst>
        <pc:spChg chg="mod">
          <ac:chgData name="Cariou, Laurent" userId="4453f93f-2ed2-46e8-bb8c-3237fbfdd40b" providerId="ADAL" clId="{323FFB9B-1739-4B8C-8D06-6E1AE155F8B2}" dt="2024-07-13T00:46:55.494" v="1225"/>
          <ac:spMkLst>
            <pc:docMk/>
            <pc:sldMk cId="3087607607" sldId="2386"/>
            <ac:spMk id="6" creationId="{22ADEACB-3D9A-47AD-BAD1-1AF1C3D73E95}"/>
          </ac:spMkLst>
        </pc:spChg>
      </pc:sldChg>
      <pc:sldChg chg="addSp modSp mod">
        <pc:chgData name="Cariou, Laurent" userId="4453f93f-2ed2-46e8-bb8c-3237fbfdd40b" providerId="ADAL" clId="{323FFB9B-1739-4B8C-8D06-6E1AE155F8B2}" dt="2024-07-13T01:21:01.781" v="1331" actId="20577"/>
        <pc:sldMkLst>
          <pc:docMk/>
          <pc:sldMk cId="2201932252" sldId="2387"/>
        </pc:sldMkLst>
        <pc:spChg chg="mod">
          <ac:chgData name="Cariou, Laurent" userId="4453f93f-2ed2-46e8-bb8c-3237fbfdd40b" providerId="ADAL" clId="{323FFB9B-1739-4B8C-8D06-6E1AE155F8B2}" dt="2024-07-13T01:21:01.781" v="1331" actId="20577"/>
          <ac:spMkLst>
            <pc:docMk/>
            <pc:sldMk cId="2201932252" sldId="2387"/>
            <ac:spMk id="3" creationId="{286E42D7-AA6B-A815-E66E-30BF6CADBF22}"/>
          </ac:spMkLst>
        </pc:spChg>
        <pc:spChg chg="mod">
          <ac:chgData name="Cariou, Laurent" userId="4453f93f-2ed2-46e8-bb8c-3237fbfdd40b" providerId="ADAL" clId="{323FFB9B-1739-4B8C-8D06-6E1AE155F8B2}" dt="2024-07-13T00:46:55.494" v="1225"/>
          <ac:spMkLst>
            <pc:docMk/>
            <pc:sldMk cId="2201932252" sldId="2387"/>
            <ac:spMk id="6" creationId="{D830546B-D6B3-A0F2-9CFF-719A43F11202}"/>
          </ac:spMkLst>
        </pc:spChg>
        <pc:spChg chg="add mod ord">
          <ac:chgData name="Cariou, Laurent" userId="4453f93f-2ed2-46e8-bb8c-3237fbfdd40b" providerId="ADAL" clId="{323FFB9B-1739-4B8C-8D06-6E1AE155F8B2}" dt="2024-07-13T00:33:26.345" v="162" actId="14100"/>
          <ac:spMkLst>
            <pc:docMk/>
            <pc:sldMk cId="2201932252" sldId="2387"/>
            <ac:spMk id="7" creationId="{3E972B94-C77A-1110-A91A-FBFD2A9AB21B}"/>
          </ac:spMkLst>
        </pc:spChg>
      </pc:sldChg>
      <pc:sldChg chg="del">
        <pc:chgData name="Cariou, Laurent" userId="4453f93f-2ed2-46e8-bb8c-3237fbfdd40b" providerId="ADAL" clId="{323FFB9B-1739-4B8C-8D06-6E1AE155F8B2}" dt="2024-07-13T00:30:53.201" v="0" actId="47"/>
        <pc:sldMkLst>
          <pc:docMk/>
          <pc:sldMk cId="1999959665" sldId="2388"/>
        </pc:sldMkLst>
      </pc:sldChg>
      <pc:sldChg chg="modSp mod">
        <pc:chgData name="Cariou, Laurent" userId="4453f93f-2ed2-46e8-bb8c-3237fbfdd40b" providerId="ADAL" clId="{323FFB9B-1739-4B8C-8D06-6E1AE155F8B2}" dt="2024-07-13T00:49:16.201" v="1276" actId="20577"/>
        <pc:sldMkLst>
          <pc:docMk/>
          <pc:sldMk cId="121241636" sldId="2389"/>
        </pc:sldMkLst>
        <pc:spChg chg="mod">
          <ac:chgData name="Cariou, Laurent" userId="4453f93f-2ed2-46e8-bb8c-3237fbfdd40b" providerId="ADAL" clId="{323FFB9B-1739-4B8C-8D06-6E1AE155F8B2}" dt="2024-07-13T00:49:16.201" v="1276" actId="20577"/>
          <ac:spMkLst>
            <pc:docMk/>
            <pc:sldMk cId="121241636" sldId="2389"/>
            <ac:spMk id="2" creationId="{6065C1EB-8BAA-36D2-F3BD-FF3BCF058055}"/>
          </ac:spMkLst>
        </pc:spChg>
        <pc:spChg chg="mod">
          <ac:chgData name="Cariou, Laurent" userId="4453f93f-2ed2-46e8-bb8c-3237fbfdd40b" providerId="ADAL" clId="{323FFB9B-1739-4B8C-8D06-6E1AE155F8B2}" dt="2024-07-13T00:46:55.494" v="1225"/>
          <ac:spMkLst>
            <pc:docMk/>
            <pc:sldMk cId="121241636" sldId="2389"/>
            <ac:spMk id="6" creationId="{C22FDC64-1048-A052-B0FE-D0388708D7F2}"/>
          </ac:spMkLst>
        </pc:spChg>
      </pc:sldChg>
      <pc:sldChg chg="modSp del">
        <pc:chgData name="Cariou, Laurent" userId="4453f93f-2ed2-46e8-bb8c-3237fbfdd40b" providerId="ADAL" clId="{323FFB9B-1739-4B8C-8D06-6E1AE155F8B2}" dt="2024-07-13T00:49:03.464" v="1274" actId="47"/>
        <pc:sldMkLst>
          <pc:docMk/>
          <pc:sldMk cId="526705679" sldId="2390"/>
        </pc:sldMkLst>
        <pc:spChg chg="mod">
          <ac:chgData name="Cariou, Laurent" userId="4453f93f-2ed2-46e8-bb8c-3237fbfdd40b" providerId="ADAL" clId="{323FFB9B-1739-4B8C-8D06-6E1AE155F8B2}" dt="2024-07-13T00:46:55.494" v="1225"/>
          <ac:spMkLst>
            <pc:docMk/>
            <pc:sldMk cId="526705679" sldId="2390"/>
            <ac:spMk id="6" creationId="{19B9BE44-69F4-D495-2A64-D69560B0E558}"/>
          </ac:spMkLst>
        </pc:spChg>
      </pc:sldChg>
      <pc:sldChg chg="modSp mod">
        <pc:chgData name="Cariou, Laurent" userId="4453f93f-2ed2-46e8-bb8c-3237fbfdd40b" providerId="ADAL" clId="{323FFB9B-1739-4B8C-8D06-6E1AE155F8B2}" dt="2024-07-13T01:21:20.404" v="1351" actId="20577"/>
        <pc:sldMkLst>
          <pc:docMk/>
          <pc:sldMk cId="1311759593" sldId="2391"/>
        </pc:sldMkLst>
        <pc:spChg chg="mod">
          <ac:chgData name="Cariou, Laurent" userId="4453f93f-2ed2-46e8-bb8c-3237fbfdd40b" providerId="ADAL" clId="{323FFB9B-1739-4B8C-8D06-6E1AE155F8B2}" dt="2024-07-13T01:21:20.404" v="1351" actId="20577"/>
          <ac:spMkLst>
            <pc:docMk/>
            <pc:sldMk cId="1311759593" sldId="2391"/>
            <ac:spMk id="2" creationId="{5DF0DAF9-A3B7-44A0-8C66-3DC6805B0320}"/>
          </ac:spMkLst>
        </pc:spChg>
        <pc:spChg chg="mod">
          <ac:chgData name="Cariou, Laurent" userId="4453f93f-2ed2-46e8-bb8c-3237fbfdd40b" providerId="ADAL" clId="{323FFB9B-1739-4B8C-8D06-6E1AE155F8B2}" dt="2024-07-13T00:38:53.096" v="700" actId="20577"/>
          <ac:spMkLst>
            <pc:docMk/>
            <pc:sldMk cId="1311759593" sldId="2391"/>
            <ac:spMk id="3" creationId="{F68DFD09-93D9-883A-28EF-19EE38A86C64}"/>
          </ac:spMkLst>
        </pc:spChg>
        <pc:spChg chg="mod">
          <ac:chgData name="Cariou, Laurent" userId="4453f93f-2ed2-46e8-bb8c-3237fbfdd40b" providerId="ADAL" clId="{323FFB9B-1739-4B8C-8D06-6E1AE155F8B2}" dt="2024-07-13T00:46:55.494" v="1225"/>
          <ac:spMkLst>
            <pc:docMk/>
            <pc:sldMk cId="1311759593" sldId="2391"/>
            <ac:spMk id="6" creationId="{F9900274-EC84-085B-9536-BD4BB34B2BE6}"/>
          </ac:spMkLst>
        </pc:spChg>
      </pc:sldChg>
      <pc:sldChg chg="modSp mod">
        <pc:chgData name="Cariou, Laurent" userId="4453f93f-2ed2-46e8-bb8c-3237fbfdd40b" providerId="ADAL" clId="{323FFB9B-1739-4B8C-8D06-6E1AE155F8B2}" dt="2024-07-13T01:22:32.967" v="1472" actId="20577"/>
        <pc:sldMkLst>
          <pc:docMk/>
          <pc:sldMk cId="1816869069" sldId="2392"/>
        </pc:sldMkLst>
        <pc:spChg chg="mod">
          <ac:chgData name="Cariou, Laurent" userId="4453f93f-2ed2-46e8-bb8c-3237fbfdd40b" providerId="ADAL" clId="{323FFB9B-1739-4B8C-8D06-6E1AE155F8B2}" dt="2024-07-13T01:21:24.927" v="1352"/>
          <ac:spMkLst>
            <pc:docMk/>
            <pc:sldMk cId="1816869069" sldId="2392"/>
            <ac:spMk id="2" creationId="{CF46CEAA-B7FF-D2A5-0F4E-4DA79F67B41D}"/>
          </ac:spMkLst>
        </pc:spChg>
        <pc:spChg chg="mod">
          <ac:chgData name="Cariou, Laurent" userId="4453f93f-2ed2-46e8-bb8c-3237fbfdd40b" providerId="ADAL" clId="{323FFB9B-1739-4B8C-8D06-6E1AE155F8B2}" dt="2024-07-13T01:22:32.967" v="1472" actId="20577"/>
          <ac:spMkLst>
            <pc:docMk/>
            <pc:sldMk cId="1816869069" sldId="2392"/>
            <ac:spMk id="3" creationId="{B95F2E10-2A66-338C-DE9A-944830B923B3}"/>
          </ac:spMkLst>
        </pc:spChg>
        <pc:spChg chg="mod">
          <ac:chgData name="Cariou, Laurent" userId="4453f93f-2ed2-46e8-bb8c-3237fbfdd40b" providerId="ADAL" clId="{323FFB9B-1739-4B8C-8D06-6E1AE155F8B2}" dt="2024-07-13T00:46:55.494" v="1225"/>
          <ac:spMkLst>
            <pc:docMk/>
            <pc:sldMk cId="1816869069" sldId="2392"/>
            <ac:spMk id="6" creationId="{A65596BD-8934-65B3-2792-E56F0C4B7D20}"/>
          </ac:spMkLst>
        </pc:spChg>
      </pc:sldChg>
      <pc:sldChg chg="del">
        <pc:chgData name="Cariou, Laurent" userId="4453f93f-2ed2-46e8-bb8c-3237fbfdd40b" providerId="ADAL" clId="{323FFB9B-1739-4B8C-8D06-6E1AE155F8B2}" dt="2024-07-13T00:41:58.334" v="1071" actId="47"/>
        <pc:sldMkLst>
          <pc:docMk/>
          <pc:sldMk cId="2548990810" sldId="2393"/>
        </pc:sldMkLst>
      </pc:sldChg>
      <pc:sldChg chg="delSp modSp new mod">
        <pc:chgData name="Cariou, Laurent" userId="4453f93f-2ed2-46e8-bb8c-3237fbfdd40b" providerId="ADAL" clId="{323FFB9B-1739-4B8C-8D06-6E1AE155F8B2}" dt="2024-07-13T01:02:11.477" v="1279" actId="255"/>
        <pc:sldMkLst>
          <pc:docMk/>
          <pc:sldMk cId="2666790829" sldId="2393"/>
        </pc:sldMkLst>
        <pc:spChg chg="mod">
          <ac:chgData name="Cariou, Laurent" userId="4453f93f-2ed2-46e8-bb8c-3237fbfdd40b" providerId="ADAL" clId="{323FFB9B-1739-4B8C-8D06-6E1AE155F8B2}" dt="2024-07-13T00:43:14.048" v="1097" actId="20577"/>
          <ac:spMkLst>
            <pc:docMk/>
            <pc:sldMk cId="2666790829" sldId="2393"/>
            <ac:spMk id="2" creationId="{C4F9D521-757A-445A-6310-28F0E53D94E2}"/>
          </ac:spMkLst>
        </pc:spChg>
        <pc:spChg chg="mod">
          <ac:chgData name="Cariou, Laurent" userId="4453f93f-2ed2-46e8-bb8c-3237fbfdd40b" providerId="ADAL" clId="{323FFB9B-1739-4B8C-8D06-6E1AE155F8B2}" dt="2024-07-13T01:02:11.477" v="1279" actId="255"/>
          <ac:spMkLst>
            <pc:docMk/>
            <pc:sldMk cId="2666790829" sldId="2393"/>
            <ac:spMk id="3" creationId="{55A664E0-ACDC-B1AA-DC98-85896DB05A95}"/>
          </ac:spMkLst>
        </pc:spChg>
        <pc:spChg chg="mod">
          <ac:chgData name="Cariou, Laurent" userId="4453f93f-2ed2-46e8-bb8c-3237fbfdd40b" providerId="ADAL" clId="{323FFB9B-1739-4B8C-8D06-6E1AE155F8B2}" dt="2024-07-13T00:46:55.494" v="1225"/>
          <ac:spMkLst>
            <pc:docMk/>
            <pc:sldMk cId="2666790829" sldId="2393"/>
            <ac:spMk id="6" creationId="{4E9A2F24-D3CC-9490-A720-5EEB3C907EBF}"/>
          </ac:spMkLst>
        </pc:spChg>
        <pc:spChg chg="del">
          <ac:chgData name="Cariou, Laurent" userId="4453f93f-2ed2-46e8-bb8c-3237fbfdd40b" providerId="ADAL" clId="{323FFB9B-1739-4B8C-8D06-6E1AE155F8B2}" dt="2024-07-13T00:42:34.268" v="1083" actId="478"/>
          <ac:spMkLst>
            <pc:docMk/>
            <pc:sldMk cId="2666790829" sldId="2393"/>
            <ac:spMk id="7" creationId="{4E8C4DC4-B7EE-0DA9-9B95-764F4B8CD743}"/>
          </ac:spMkLst>
        </pc:spChg>
      </pc:sldChg>
      <pc:sldChg chg="del">
        <pc:chgData name="Cariou, Laurent" userId="4453f93f-2ed2-46e8-bb8c-3237fbfdd40b" providerId="ADAL" clId="{323FFB9B-1739-4B8C-8D06-6E1AE155F8B2}" dt="2024-07-13T00:42:15.378" v="1073" actId="47"/>
        <pc:sldMkLst>
          <pc:docMk/>
          <pc:sldMk cId="1417852587" sldId="2394"/>
        </pc:sldMkLst>
      </pc:sldChg>
      <pc:sldChg chg="modSp add del mod">
        <pc:chgData name="Cariou, Laurent" userId="4453f93f-2ed2-46e8-bb8c-3237fbfdd40b" providerId="ADAL" clId="{323FFB9B-1739-4B8C-8D06-6E1AE155F8B2}" dt="2024-07-13T01:01:36.181" v="1277" actId="47"/>
        <pc:sldMkLst>
          <pc:docMk/>
          <pc:sldMk cId="2420577270" sldId="2394"/>
        </pc:sldMkLst>
        <pc:spChg chg="mod">
          <ac:chgData name="Cariou, Laurent" userId="4453f93f-2ed2-46e8-bb8c-3237fbfdd40b" providerId="ADAL" clId="{323FFB9B-1739-4B8C-8D06-6E1AE155F8B2}" dt="2024-07-13T00:43:24.980" v="1101" actId="20577"/>
          <ac:spMkLst>
            <pc:docMk/>
            <pc:sldMk cId="2420577270" sldId="2394"/>
            <ac:spMk id="2" creationId="{C4F9D521-757A-445A-6310-28F0E53D94E2}"/>
          </ac:spMkLst>
        </pc:spChg>
        <pc:spChg chg="mod">
          <ac:chgData name="Cariou, Laurent" userId="4453f93f-2ed2-46e8-bb8c-3237fbfdd40b" providerId="ADAL" clId="{323FFB9B-1739-4B8C-8D06-6E1AE155F8B2}" dt="2024-07-13T00:44:09.103" v="1140" actId="20577"/>
          <ac:spMkLst>
            <pc:docMk/>
            <pc:sldMk cId="2420577270" sldId="2394"/>
            <ac:spMk id="3" creationId="{55A664E0-ACDC-B1AA-DC98-85896DB05A95}"/>
          </ac:spMkLst>
        </pc:spChg>
        <pc:spChg chg="mod">
          <ac:chgData name="Cariou, Laurent" userId="4453f93f-2ed2-46e8-bb8c-3237fbfdd40b" providerId="ADAL" clId="{323FFB9B-1739-4B8C-8D06-6E1AE155F8B2}" dt="2024-07-13T00:46:55.494" v="1225"/>
          <ac:spMkLst>
            <pc:docMk/>
            <pc:sldMk cId="2420577270" sldId="2394"/>
            <ac:spMk id="6" creationId="{4E9A2F24-D3CC-9490-A720-5EEB3C907EBF}"/>
          </ac:spMkLst>
        </pc:spChg>
      </pc:sldChg>
      <pc:sldChg chg="del">
        <pc:chgData name="Cariou, Laurent" userId="4453f93f-2ed2-46e8-bb8c-3237fbfdd40b" providerId="ADAL" clId="{323FFB9B-1739-4B8C-8D06-6E1AE155F8B2}" dt="2024-07-13T00:42:19.949" v="1074" actId="47"/>
        <pc:sldMkLst>
          <pc:docMk/>
          <pc:sldMk cId="654117636" sldId="2395"/>
        </pc:sldMkLst>
      </pc:sldChg>
      <pc:sldChg chg="del">
        <pc:chgData name="Cariou, Laurent" userId="4453f93f-2ed2-46e8-bb8c-3237fbfdd40b" providerId="ADAL" clId="{323FFB9B-1739-4B8C-8D06-6E1AE155F8B2}" dt="2024-07-13T00:42:01.364" v="1072" actId="47"/>
        <pc:sldMkLst>
          <pc:docMk/>
          <pc:sldMk cId="2972265376" sldId="2396"/>
        </pc:sldMkLst>
      </pc:sldChg>
      <pc:sldChg chg="del">
        <pc:chgData name="Cariou, Laurent" userId="4453f93f-2ed2-46e8-bb8c-3237fbfdd40b" providerId="ADAL" clId="{323FFB9B-1739-4B8C-8D06-6E1AE155F8B2}" dt="2024-07-13T00:42:22.084" v="1076" actId="47"/>
        <pc:sldMkLst>
          <pc:docMk/>
          <pc:sldMk cId="1387474315" sldId="2397"/>
        </pc:sldMkLst>
      </pc:sldChg>
      <pc:sldChg chg="del">
        <pc:chgData name="Cariou, Laurent" userId="4453f93f-2ed2-46e8-bb8c-3237fbfdd40b" providerId="ADAL" clId="{323FFB9B-1739-4B8C-8D06-6E1AE155F8B2}" dt="2024-07-13T00:42:25.460" v="1077" actId="47"/>
        <pc:sldMkLst>
          <pc:docMk/>
          <pc:sldMk cId="2709399771" sldId="2398"/>
        </pc:sldMkLst>
      </pc:sldChg>
      <pc:sldChg chg="del">
        <pc:chgData name="Cariou, Laurent" userId="4453f93f-2ed2-46e8-bb8c-3237fbfdd40b" providerId="ADAL" clId="{323FFB9B-1739-4B8C-8D06-6E1AE155F8B2}" dt="2024-07-13T00:42:25.992" v="1078" actId="47"/>
        <pc:sldMkLst>
          <pc:docMk/>
          <pc:sldMk cId="1021654926" sldId="2399"/>
        </pc:sldMkLst>
      </pc:sldChg>
      <pc:sldChg chg="del">
        <pc:chgData name="Cariou, Laurent" userId="4453f93f-2ed2-46e8-bb8c-3237fbfdd40b" providerId="ADAL" clId="{323FFB9B-1739-4B8C-8D06-6E1AE155F8B2}" dt="2024-07-13T00:42:27.484" v="1080" actId="47"/>
        <pc:sldMkLst>
          <pc:docMk/>
          <pc:sldMk cId="1773720622" sldId="2400"/>
        </pc:sldMkLst>
      </pc:sldChg>
      <pc:sldChg chg="del">
        <pc:chgData name="Cariou, Laurent" userId="4453f93f-2ed2-46e8-bb8c-3237fbfdd40b" providerId="ADAL" clId="{323FFB9B-1739-4B8C-8D06-6E1AE155F8B2}" dt="2024-07-13T00:42:26.778" v="1079" actId="47"/>
        <pc:sldMkLst>
          <pc:docMk/>
          <pc:sldMk cId="813907328" sldId="2401"/>
        </pc:sldMkLst>
      </pc:sldChg>
      <pc:sldChg chg="del">
        <pc:chgData name="Cariou, Laurent" userId="4453f93f-2ed2-46e8-bb8c-3237fbfdd40b" providerId="ADAL" clId="{323FFB9B-1739-4B8C-8D06-6E1AE155F8B2}" dt="2024-07-13T00:42:28.985" v="1081" actId="47"/>
        <pc:sldMkLst>
          <pc:docMk/>
          <pc:sldMk cId="99030642" sldId="2402"/>
        </pc:sldMkLst>
      </pc:sldChg>
      <pc:sldMasterChg chg="addSp modSp mod delSldLayout modSldLayout">
        <pc:chgData name="Cariou, Laurent" userId="4453f93f-2ed2-46e8-bb8c-3237fbfdd40b" providerId="ADAL" clId="{323FFB9B-1739-4B8C-8D06-6E1AE155F8B2}" dt="2024-07-13T00:47:53.418" v="1271" actId="20577"/>
        <pc:sldMasterMkLst>
          <pc:docMk/>
          <pc:sldMasterMk cId="0" sldId="2147483648"/>
        </pc:sldMasterMkLst>
        <pc:spChg chg="add mod">
          <ac:chgData name="Cariou, Laurent" userId="4453f93f-2ed2-46e8-bb8c-3237fbfdd40b" providerId="ADAL" clId="{323FFB9B-1739-4B8C-8D06-6E1AE155F8B2}" dt="2024-07-13T00:47:53.418" v="1271" actId="20577"/>
          <ac:spMkLst>
            <pc:docMk/>
            <pc:sldMasterMk cId="0" sldId="2147483648"/>
            <ac:spMk id="2" creationId="{9FB0F5C4-025C-DDF5-6E3D-08C9E83A16C2}"/>
          </ac:spMkLst>
        </pc:spChg>
        <pc:sldLayoutChg chg="modSp">
          <pc:chgData name="Cariou, Laurent" userId="4453f93f-2ed2-46e8-bb8c-3237fbfdd40b" providerId="ADAL" clId="{323FFB9B-1739-4B8C-8D06-6E1AE155F8B2}" dt="2024-07-13T00:46:55.494" v="1225"/>
          <pc:sldLayoutMkLst>
            <pc:docMk/>
            <pc:sldMasterMk cId="0" sldId="2147483648"/>
            <pc:sldLayoutMk cId="0" sldId="2147483649"/>
          </pc:sldLayoutMkLst>
          <pc:spChg chg="mod">
            <ac:chgData name="Cariou, Laurent" userId="4453f93f-2ed2-46e8-bb8c-3237fbfdd40b" providerId="ADAL" clId="{323FFB9B-1739-4B8C-8D06-6E1AE155F8B2}" dt="2024-07-13T00:46:55.494" v="1225"/>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23FFB9B-1739-4B8C-8D06-6E1AE155F8B2}" dt="2024-07-13T00:46:55.494" v="1225"/>
          <pc:sldLayoutMkLst>
            <pc:docMk/>
            <pc:sldMasterMk cId="0" sldId="2147483648"/>
            <pc:sldLayoutMk cId="0" sldId="2147483650"/>
          </pc:sldLayoutMkLst>
          <pc:spChg chg="mod">
            <ac:chgData name="Cariou, Laurent" userId="4453f93f-2ed2-46e8-bb8c-3237fbfdd40b" providerId="ADAL" clId="{323FFB9B-1739-4B8C-8D06-6E1AE155F8B2}" dt="2024-07-13T00:46:55.494" v="1225"/>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23FFB9B-1739-4B8C-8D06-6E1AE155F8B2}" dt="2024-07-13T00:46:55.494" v="1225"/>
          <pc:sldLayoutMkLst>
            <pc:docMk/>
            <pc:sldMasterMk cId="0" sldId="2147483648"/>
            <pc:sldLayoutMk cId="0" sldId="2147483651"/>
          </pc:sldLayoutMkLst>
          <pc:spChg chg="mod">
            <ac:chgData name="Cariou, Laurent" userId="4453f93f-2ed2-46e8-bb8c-3237fbfdd40b" providerId="ADAL" clId="{323FFB9B-1739-4B8C-8D06-6E1AE155F8B2}" dt="2024-07-13T00:46:55.494" v="1225"/>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23FFB9B-1739-4B8C-8D06-6E1AE155F8B2}" dt="2024-07-13T00:46:55.494" v="1225"/>
          <pc:sldLayoutMkLst>
            <pc:docMk/>
            <pc:sldMasterMk cId="0" sldId="2147483648"/>
            <pc:sldLayoutMk cId="0" sldId="2147483652"/>
          </pc:sldLayoutMkLst>
          <pc:spChg chg="mod">
            <ac:chgData name="Cariou, Laurent" userId="4453f93f-2ed2-46e8-bb8c-3237fbfdd40b" providerId="ADAL" clId="{323FFB9B-1739-4B8C-8D06-6E1AE155F8B2}" dt="2024-07-13T00:46:55.494" v="1225"/>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23FFB9B-1739-4B8C-8D06-6E1AE155F8B2}" dt="2024-07-13T00:46:55.494" v="1225"/>
          <pc:sldLayoutMkLst>
            <pc:docMk/>
            <pc:sldMasterMk cId="0" sldId="2147483648"/>
            <pc:sldLayoutMk cId="0" sldId="2147483654"/>
          </pc:sldLayoutMkLst>
          <pc:spChg chg="mod">
            <ac:chgData name="Cariou, Laurent" userId="4453f93f-2ed2-46e8-bb8c-3237fbfdd40b" providerId="ADAL" clId="{323FFB9B-1739-4B8C-8D06-6E1AE155F8B2}" dt="2024-07-13T00:46:55.494" v="1225"/>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23FFB9B-1739-4B8C-8D06-6E1AE155F8B2}" dt="2024-07-13T00:46:55.494" v="1225"/>
          <pc:sldLayoutMkLst>
            <pc:docMk/>
            <pc:sldMasterMk cId="0" sldId="2147483648"/>
            <pc:sldLayoutMk cId="0" sldId="2147483655"/>
          </pc:sldLayoutMkLst>
          <pc:spChg chg="mod">
            <ac:chgData name="Cariou, Laurent" userId="4453f93f-2ed2-46e8-bb8c-3237fbfdd40b" providerId="ADAL" clId="{323FFB9B-1739-4B8C-8D06-6E1AE155F8B2}" dt="2024-07-13T00:46:55.494" v="1225"/>
            <ac:spMkLst>
              <pc:docMk/>
              <pc:sldMasterMk cId="0" sldId="2147483648"/>
              <pc:sldLayoutMk cId="0" sldId="2147483655"/>
              <ac:spMk id="2" creationId="{00000000-0000-0000-0000-000000000000}"/>
            </ac:spMkLst>
          </pc:spChg>
        </pc:sldLayoutChg>
        <pc:sldLayoutChg chg="del">
          <pc:chgData name="Cariou, Laurent" userId="4453f93f-2ed2-46e8-bb8c-3237fbfdd40b" providerId="ADAL" clId="{323FFB9B-1739-4B8C-8D06-6E1AE155F8B2}" dt="2024-07-13T00:42:28.985" v="1081" actId="47"/>
          <pc:sldLayoutMkLst>
            <pc:docMk/>
            <pc:sldMasterMk cId="0" sldId="2147483648"/>
            <pc:sldLayoutMk cId="4212870749" sldId="214748365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5" name="Content Placeholder 4">
            <a:extLst>
              <a:ext uri="{FF2B5EF4-FFF2-40B4-BE49-F238E27FC236}">
                <a16:creationId xmlns:a16="http://schemas.microsoft.com/office/drawing/2014/main" id="{4DE3DBC0-C287-E4CE-CC0E-0CFB47539E0C}"/>
              </a:ext>
            </a:extLst>
          </p:cNvPr>
          <p:cNvSpPr>
            <a:spLocks noGrp="1"/>
          </p:cNvSpPr>
          <p:nvPr>
            <p:ph sz="quarter" idx="16"/>
          </p:nvPr>
        </p:nvSpPr>
        <p:spPr>
          <a:xfrm>
            <a:off x="1066800" y="1371600"/>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chemeClr val="bg1"/>
                </a:solidFill>
                <a:effectLst/>
                <a:uLnTx/>
                <a:uFillTx/>
                <a:latin typeface="Times New Roman" pitchFamily="16" charset="0"/>
                <a:ea typeface="MS Gothic" charset="-128"/>
                <a:cs typeface="Arial Unicode MS" charset="0"/>
              </a:rPr>
              <a:t>doc.: IEEE 802.11-24/xxxxr0</a:t>
            </a:r>
          </a:p>
        </p:txBody>
      </p:sp>
      <p:sp>
        <p:nvSpPr>
          <p:cNvPr id="2" name="Date Placeholder 3">
            <a:extLst>
              <a:ext uri="{FF2B5EF4-FFF2-40B4-BE49-F238E27FC236}">
                <a16:creationId xmlns:a16="http://schemas.microsoft.com/office/drawing/2014/main" id="{9FB0F5C4-025C-DDF5-6E3D-08C9E83A16C2}"/>
              </a:ext>
            </a:extLst>
          </p:cNvPr>
          <p:cNvSpPr txBox="1">
            <a:spLocks/>
          </p:cNvSpPr>
          <p:nvPr userDrawn="1"/>
        </p:nvSpPr>
        <p:spPr bwMode="auto">
          <a:xfrm>
            <a:off x="3810000" y="304800"/>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Initial control frames and initial control response design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2024-07-12</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1587088349"/>
              </p:ext>
            </p:extLst>
          </p:nvPr>
        </p:nvGraphicFramePr>
        <p:xfrm>
          <a:off x="471488" y="2971800"/>
          <a:ext cx="8310562" cy="2451100"/>
        </p:xfrm>
        <a:graphic>
          <a:graphicData uri="http://schemas.openxmlformats.org/presentationml/2006/ole">
            <mc:AlternateContent xmlns:mc="http://schemas.openxmlformats.org/markup-compatibility/2006">
              <mc:Choice xmlns:v="urn:schemas-microsoft-com:vml" Requires="v">
                <p:oleObj name="Document" r:id="rId3" imgW="8563312" imgH="2542761" progId="Word.Document.8">
                  <p:embed/>
                </p:oleObj>
              </mc:Choice>
              <mc:Fallback>
                <p:oleObj name="Document" r:id="rId3" imgW="8563312" imgH="2542761"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1488" y="2971800"/>
                        <a:ext cx="8310562" cy="2451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p:txBody>
          <a:bodyPr/>
          <a:lstStyle/>
          <a:p>
            <a:r>
              <a:rPr lang="en-US" dirty="0"/>
              <a:t>Summary of proposals</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p:txBody>
          <a:bodyPr/>
          <a:lstStyle/>
          <a:p>
            <a:pPr>
              <a:buFont typeface="Arial" panose="020B0604020202020204" pitchFamily="34" charset="0"/>
              <a:buChar char="•"/>
            </a:pPr>
            <a:r>
              <a:rPr lang="en-US" altLang="en-US" sz="2000" dirty="0"/>
              <a:t>ICF-ICR exchange will be a key component of many new features in 11bn</a:t>
            </a:r>
          </a:p>
          <a:p>
            <a:pPr lvl="1">
              <a:buFont typeface="Arial" panose="020B0604020202020204" pitchFamily="34" charset="0"/>
              <a:buChar char="•"/>
            </a:pPr>
            <a:r>
              <a:rPr lang="en-US" sz="1200" dirty="0"/>
              <a:t>STA Dynamic power save (transition from low capability to high capability mode)</a:t>
            </a:r>
          </a:p>
          <a:p>
            <a:pPr lvl="1">
              <a:buFont typeface="Arial" panose="020B0604020202020204" pitchFamily="34" charset="0"/>
              <a:buChar char="•"/>
            </a:pPr>
            <a:r>
              <a:rPr lang="en-US" sz="1200" dirty="0" err="1"/>
              <a:t>eMLSR</a:t>
            </a:r>
            <a:r>
              <a:rPr lang="en-US" sz="1200" dirty="0"/>
              <a:t> enhanced power save (thanks to intermediate FCS)</a:t>
            </a:r>
          </a:p>
          <a:p>
            <a:pPr lvl="1">
              <a:buFont typeface="Arial" panose="020B0604020202020204" pitchFamily="34" charset="0"/>
              <a:buChar char="•"/>
            </a:pPr>
            <a:r>
              <a:rPr lang="en-US" sz="1200" dirty="0"/>
              <a:t>Container for dynamic feedbacks (i.e. unavailability periods)</a:t>
            </a:r>
          </a:p>
          <a:p>
            <a:pPr lvl="1">
              <a:buFont typeface="Arial" panose="020B0604020202020204" pitchFamily="34" charset="0"/>
              <a:buChar char="•"/>
            </a:pPr>
            <a:r>
              <a:rPr lang="en-US" sz="1200" dirty="0"/>
              <a:t>DSO, NPCA</a:t>
            </a:r>
          </a:p>
          <a:p>
            <a:pPr>
              <a:buFont typeface="Arial" panose="020B0604020202020204" pitchFamily="34" charset="0"/>
              <a:buChar char="•"/>
            </a:pPr>
            <a:r>
              <a:rPr lang="en-US" sz="1800" dirty="0"/>
              <a:t>And it is a key component for </a:t>
            </a:r>
            <a:r>
              <a:rPr lang="en-US" sz="1800" dirty="0" err="1"/>
              <a:t>eMLSR</a:t>
            </a:r>
            <a:r>
              <a:rPr lang="en-US" sz="1800" dirty="0"/>
              <a:t> both for EHT and UHR STAs</a:t>
            </a:r>
          </a:p>
          <a:p>
            <a:pPr marL="0" indent="0"/>
            <a:endParaRPr lang="en-US" sz="2000" dirty="0"/>
          </a:p>
          <a:p>
            <a:pPr>
              <a:buFont typeface="Arial" panose="020B0604020202020204" pitchFamily="34" charset="0"/>
              <a:buChar char="•"/>
            </a:pPr>
            <a:r>
              <a:rPr lang="en-US" sz="2000" dirty="0"/>
              <a:t>Design goal:</a:t>
            </a:r>
          </a:p>
          <a:p>
            <a:pPr lvl="1">
              <a:buFont typeface="Arial" panose="020B0604020202020204" pitchFamily="34" charset="0"/>
              <a:buChar char="•"/>
            </a:pPr>
            <a:r>
              <a:rPr lang="en-US" sz="1200" dirty="0"/>
              <a:t>Have an ICF-ICR sequence for SU, where the response is carried in non-HT Dup format (for UL and to ensure better NAV protection in presence of pre-HE STAs)</a:t>
            </a:r>
          </a:p>
          <a:p>
            <a:pPr lvl="1">
              <a:buFont typeface="Arial" panose="020B0604020202020204" pitchFamily="34" charset="0"/>
              <a:buChar char="•"/>
            </a:pPr>
            <a:r>
              <a:rPr lang="en-US" sz="1200" dirty="0"/>
              <a:t>Have an ICF-ICR sequence for MU, where the response is carried in TB PPDU format</a:t>
            </a:r>
          </a:p>
          <a:p>
            <a:pPr lvl="1">
              <a:buFont typeface="Arial" panose="020B0604020202020204" pitchFamily="34" charset="0"/>
              <a:buChar char="•"/>
            </a:pPr>
            <a:r>
              <a:rPr lang="en-US" sz="1200" dirty="0"/>
              <a:t>Enable all new features, and ensure compatibility with legacy features and STAs</a:t>
            </a:r>
          </a:p>
          <a:p>
            <a:pPr marL="457200" lvl="1" indent="0"/>
            <a:endParaRPr lang="en-US" sz="12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087607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ICR design: Multi-STA BA</a:t>
            </a:r>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533400" y="1600200"/>
            <a:ext cx="8077200" cy="4113213"/>
          </a:xfrm>
        </p:spPr>
        <p:txBody>
          <a:bodyPr/>
          <a:lstStyle/>
          <a:p>
            <a:pPr>
              <a:buFont typeface="Arial" panose="020B0604020202020204" pitchFamily="34" charset="0"/>
              <a:buChar char="•"/>
            </a:pPr>
            <a:r>
              <a:rPr lang="en-US" sz="1600" dirty="0"/>
              <a:t>Multi-STA BA seems like a good and flexible container for carrying the dynamic feedbacks (unavailability), security fields, and padding</a:t>
            </a:r>
          </a:p>
          <a:p>
            <a:pPr>
              <a:buFont typeface="Arial" panose="020B0604020202020204" pitchFamily="34" charset="0"/>
              <a:buChar char="•"/>
            </a:pPr>
            <a:endParaRPr lang="en-US" sz="1400" dirty="0"/>
          </a:p>
          <a:p>
            <a:pPr>
              <a:buFont typeface="Arial" panose="020B0604020202020204" pitchFamily="34" charset="0"/>
              <a:buChar char="•"/>
            </a:pPr>
            <a:r>
              <a:rPr lang="en-US" sz="1400" b="0" dirty="0"/>
              <a:t>Define 1</a:t>
            </a:r>
            <a:r>
              <a:rPr lang="en-US" sz="1400" b="0" baseline="30000" dirty="0"/>
              <a:t>st</a:t>
            </a:r>
            <a:r>
              <a:rPr lang="en-US" sz="1400" b="0" dirty="0"/>
              <a:t> Special per AID TID info fields that are designed to contain feedbacks (can be called Feedback Per AID TID Info field or Feedback field)</a:t>
            </a:r>
          </a:p>
          <a:p>
            <a:pPr>
              <a:buFont typeface="Arial" panose="020B0604020202020204" pitchFamily="34" charset="0"/>
              <a:buChar char="•"/>
            </a:pPr>
            <a:r>
              <a:rPr lang="en-US" sz="1400" b="0" dirty="0"/>
              <a:t>Define 2</a:t>
            </a:r>
            <a:r>
              <a:rPr lang="en-US" sz="1400" b="0" baseline="30000" dirty="0"/>
              <a:t>nd</a:t>
            </a:r>
            <a:r>
              <a:rPr lang="en-US" sz="1400" b="0" dirty="0"/>
              <a:t> Special per AID TID info fields that are designed to contain Security fields (can be called Security Per AID TID Info field or Security field) </a:t>
            </a:r>
          </a:p>
          <a:p>
            <a:pPr>
              <a:buFont typeface="Arial" panose="020B0604020202020204" pitchFamily="34" charset="0"/>
              <a:buChar char="•"/>
            </a:pPr>
            <a:r>
              <a:rPr lang="en-US" sz="1400" b="0" dirty="0"/>
              <a:t>Define 3</a:t>
            </a:r>
            <a:r>
              <a:rPr lang="en-US" sz="1400" b="0" baseline="30000" dirty="0"/>
              <a:t>rd</a:t>
            </a:r>
            <a:r>
              <a:rPr lang="en-US" sz="1400" b="0" dirty="0"/>
              <a:t> Special per AID TID info fields that are designed to contain feedbacks (can be called padding field)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Tx/>
              <a:buChar char="-"/>
            </a:pPr>
            <a:endParaRPr lang="en-US" sz="2000" dirty="0"/>
          </a:p>
          <a:p>
            <a:pPr>
              <a:buFontTx/>
              <a:buChar char="-"/>
            </a:pPr>
            <a:endParaRPr lang="en-US" sz="2000"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July 2024</a:t>
            </a:r>
            <a:endParaRPr lang="en-GB" dirty="0"/>
          </a:p>
        </p:txBody>
      </p:sp>
      <p:sp>
        <p:nvSpPr>
          <p:cNvPr id="26" name="Rectangle 25">
            <a:extLst>
              <a:ext uri="{FF2B5EF4-FFF2-40B4-BE49-F238E27FC236}">
                <a16:creationId xmlns:a16="http://schemas.microsoft.com/office/drawing/2014/main" id="{40BFAF0E-D317-2EDC-6C1D-49F86011A61C}"/>
              </a:ext>
            </a:extLst>
          </p:cNvPr>
          <p:cNvSpPr/>
          <p:nvPr/>
        </p:nvSpPr>
        <p:spPr>
          <a:xfrm>
            <a:off x="664153" y="4648200"/>
            <a:ext cx="1019176"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Frame Control</a:t>
            </a:r>
          </a:p>
        </p:txBody>
      </p:sp>
      <p:sp>
        <p:nvSpPr>
          <p:cNvPr id="27" name="Rectangle 26">
            <a:extLst>
              <a:ext uri="{FF2B5EF4-FFF2-40B4-BE49-F238E27FC236}">
                <a16:creationId xmlns:a16="http://schemas.microsoft.com/office/drawing/2014/main" id="{A814DEF7-8BCE-E8E3-3308-5617D747EFA7}"/>
              </a:ext>
            </a:extLst>
          </p:cNvPr>
          <p:cNvSpPr/>
          <p:nvPr/>
        </p:nvSpPr>
        <p:spPr>
          <a:xfrm>
            <a:off x="1683329" y="4648200"/>
            <a:ext cx="727077"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Duration</a:t>
            </a:r>
          </a:p>
        </p:txBody>
      </p:sp>
      <p:sp>
        <p:nvSpPr>
          <p:cNvPr id="28" name="Rectangle 27">
            <a:extLst>
              <a:ext uri="{FF2B5EF4-FFF2-40B4-BE49-F238E27FC236}">
                <a16:creationId xmlns:a16="http://schemas.microsoft.com/office/drawing/2014/main" id="{B563F4E5-8295-9058-EA31-63560F129BBB}"/>
              </a:ext>
            </a:extLst>
          </p:cNvPr>
          <p:cNvSpPr/>
          <p:nvPr/>
        </p:nvSpPr>
        <p:spPr>
          <a:xfrm>
            <a:off x="2410406" y="4648200"/>
            <a:ext cx="476248"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RA</a:t>
            </a:r>
          </a:p>
        </p:txBody>
      </p:sp>
      <p:sp>
        <p:nvSpPr>
          <p:cNvPr id="29" name="Rectangle 28">
            <a:extLst>
              <a:ext uri="{FF2B5EF4-FFF2-40B4-BE49-F238E27FC236}">
                <a16:creationId xmlns:a16="http://schemas.microsoft.com/office/drawing/2014/main" id="{97B737A4-D6BF-B520-0DA4-2FFCA39077D4}"/>
              </a:ext>
            </a:extLst>
          </p:cNvPr>
          <p:cNvSpPr/>
          <p:nvPr/>
        </p:nvSpPr>
        <p:spPr>
          <a:xfrm>
            <a:off x="2886654" y="4648200"/>
            <a:ext cx="476248"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TA</a:t>
            </a:r>
          </a:p>
        </p:txBody>
      </p:sp>
      <p:sp>
        <p:nvSpPr>
          <p:cNvPr id="30" name="Rectangle 29">
            <a:extLst>
              <a:ext uri="{FF2B5EF4-FFF2-40B4-BE49-F238E27FC236}">
                <a16:creationId xmlns:a16="http://schemas.microsoft.com/office/drawing/2014/main" id="{90D504E8-3CA3-7615-EDC7-D952452465B2}"/>
              </a:ext>
            </a:extLst>
          </p:cNvPr>
          <p:cNvSpPr/>
          <p:nvPr/>
        </p:nvSpPr>
        <p:spPr>
          <a:xfrm>
            <a:off x="3362902" y="4648200"/>
            <a:ext cx="620714"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BA Control</a:t>
            </a:r>
          </a:p>
        </p:txBody>
      </p:sp>
      <p:sp>
        <p:nvSpPr>
          <p:cNvPr id="31" name="Rectangle 30">
            <a:extLst>
              <a:ext uri="{FF2B5EF4-FFF2-40B4-BE49-F238E27FC236}">
                <a16:creationId xmlns:a16="http://schemas.microsoft.com/office/drawing/2014/main" id="{6119EE1B-3C49-A01D-4CDC-C4BEE2B94659}"/>
              </a:ext>
            </a:extLst>
          </p:cNvPr>
          <p:cNvSpPr/>
          <p:nvPr/>
        </p:nvSpPr>
        <p:spPr>
          <a:xfrm>
            <a:off x="3983616" y="4648200"/>
            <a:ext cx="620714"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BA Info</a:t>
            </a:r>
          </a:p>
        </p:txBody>
      </p:sp>
      <p:sp>
        <p:nvSpPr>
          <p:cNvPr id="32" name="Rectangle 31">
            <a:extLst>
              <a:ext uri="{FF2B5EF4-FFF2-40B4-BE49-F238E27FC236}">
                <a16:creationId xmlns:a16="http://schemas.microsoft.com/office/drawing/2014/main" id="{DEE72737-2EE1-C668-8FE9-9954603795C4}"/>
              </a:ext>
            </a:extLst>
          </p:cNvPr>
          <p:cNvSpPr/>
          <p:nvPr/>
        </p:nvSpPr>
        <p:spPr>
          <a:xfrm>
            <a:off x="4604330" y="4648200"/>
            <a:ext cx="620714"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FCS</a:t>
            </a:r>
          </a:p>
        </p:txBody>
      </p:sp>
      <p:sp>
        <p:nvSpPr>
          <p:cNvPr id="33" name="Rectangle 32">
            <a:extLst>
              <a:ext uri="{FF2B5EF4-FFF2-40B4-BE49-F238E27FC236}">
                <a16:creationId xmlns:a16="http://schemas.microsoft.com/office/drawing/2014/main" id="{F4A29306-B51B-53F8-AE33-C910CA4F20CD}"/>
              </a:ext>
            </a:extLst>
          </p:cNvPr>
          <p:cNvSpPr/>
          <p:nvPr/>
        </p:nvSpPr>
        <p:spPr>
          <a:xfrm>
            <a:off x="2899725" y="5602287"/>
            <a:ext cx="646112"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Per AID TID Info</a:t>
            </a:r>
          </a:p>
        </p:txBody>
      </p:sp>
      <p:cxnSp>
        <p:nvCxnSpPr>
          <p:cNvPr id="34" name="Straight Connector 33">
            <a:extLst>
              <a:ext uri="{FF2B5EF4-FFF2-40B4-BE49-F238E27FC236}">
                <a16:creationId xmlns:a16="http://schemas.microsoft.com/office/drawing/2014/main" id="{90766092-9471-6C2E-2683-5BEFDECF5C31}"/>
              </a:ext>
            </a:extLst>
          </p:cNvPr>
          <p:cNvCxnSpPr>
            <a:cxnSpLocks/>
            <a:endCxn id="40" idx="1"/>
          </p:cNvCxnSpPr>
          <p:nvPr/>
        </p:nvCxnSpPr>
        <p:spPr>
          <a:xfrm flipV="1">
            <a:off x="3545837" y="5831309"/>
            <a:ext cx="4056032" cy="25615"/>
          </a:xfrm>
          <a:prstGeom prst="line">
            <a:avLst/>
          </a:prstGeom>
          <a:noFill/>
          <a:ln w="6350" cap="flat" cmpd="sng" algn="ctr">
            <a:solidFill>
              <a:srgbClr val="4472C4"/>
            </a:solidFill>
            <a:prstDash val="solid"/>
            <a:miter lim="800000"/>
          </a:ln>
          <a:effectLst/>
        </p:spPr>
      </p:cxnSp>
      <p:sp>
        <p:nvSpPr>
          <p:cNvPr id="35" name="Rectangle 34">
            <a:extLst>
              <a:ext uri="{FF2B5EF4-FFF2-40B4-BE49-F238E27FC236}">
                <a16:creationId xmlns:a16="http://schemas.microsoft.com/office/drawing/2014/main" id="{F51F010F-4F35-E922-473A-36749EE4F2A3}"/>
              </a:ext>
            </a:extLst>
          </p:cNvPr>
          <p:cNvSpPr/>
          <p:nvPr/>
        </p:nvSpPr>
        <p:spPr>
          <a:xfrm>
            <a:off x="3889360" y="5602287"/>
            <a:ext cx="646112" cy="523875"/>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Per AID TID Info</a:t>
            </a:r>
          </a:p>
        </p:txBody>
      </p:sp>
      <p:cxnSp>
        <p:nvCxnSpPr>
          <p:cNvPr id="36" name="Straight Connector 35">
            <a:extLst>
              <a:ext uri="{FF2B5EF4-FFF2-40B4-BE49-F238E27FC236}">
                <a16:creationId xmlns:a16="http://schemas.microsoft.com/office/drawing/2014/main" id="{5DDABC6F-2F43-5EF3-3828-53C076DAD90C}"/>
              </a:ext>
            </a:extLst>
          </p:cNvPr>
          <p:cNvCxnSpPr/>
          <p:nvPr/>
        </p:nvCxnSpPr>
        <p:spPr>
          <a:xfrm flipH="1">
            <a:off x="2899725" y="5173191"/>
            <a:ext cx="1096962" cy="403538"/>
          </a:xfrm>
          <a:prstGeom prst="line">
            <a:avLst/>
          </a:prstGeom>
          <a:noFill/>
          <a:ln w="6350" cap="flat" cmpd="sng" algn="ctr">
            <a:solidFill>
              <a:srgbClr val="4472C4"/>
            </a:solidFill>
            <a:prstDash val="solid"/>
            <a:miter lim="800000"/>
          </a:ln>
          <a:effectLst/>
        </p:spPr>
      </p:cxnSp>
      <p:cxnSp>
        <p:nvCxnSpPr>
          <p:cNvPr id="37" name="Straight Connector 36">
            <a:extLst>
              <a:ext uri="{FF2B5EF4-FFF2-40B4-BE49-F238E27FC236}">
                <a16:creationId xmlns:a16="http://schemas.microsoft.com/office/drawing/2014/main" id="{85934DE4-62BD-657D-EC3E-5A7DE0FDA1DE}"/>
              </a:ext>
            </a:extLst>
          </p:cNvPr>
          <p:cNvCxnSpPr>
            <a:cxnSpLocks/>
          </p:cNvCxnSpPr>
          <p:nvPr/>
        </p:nvCxnSpPr>
        <p:spPr>
          <a:xfrm>
            <a:off x="4604330" y="5172075"/>
            <a:ext cx="3890383" cy="404654"/>
          </a:xfrm>
          <a:prstGeom prst="line">
            <a:avLst/>
          </a:prstGeom>
          <a:noFill/>
          <a:ln w="6350" cap="flat" cmpd="sng" algn="ctr">
            <a:solidFill>
              <a:srgbClr val="4472C4"/>
            </a:solidFill>
            <a:prstDash val="solid"/>
            <a:miter lim="800000"/>
          </a:ln>
          <a:effectLst/>
        </p:spPr>
      </p:cxnSp>
      <p:sp>
        <p:nvSpPr>
          <p:cNvPr id="38" name="Rectangle 37">
            <a:extLst>
              <a:ext uri="{FF2B5EF4-FFF2-40B4-BE49-F238E27FC236}">
                <a16:creationId xmlns:a16="http://schemas.microsoft.com/office/drawing/2014/main" id="{47D9EFA6-E8DE-2A1C-60E6-347ADFB3712E}"/>
              </a:ext>
            </a:extLst>
          </p:cNvPr>
          <p:cNvSpPr/>
          <p:nvPr/>
        </p:nvSpPr>
        <p:spPr>
          <a:xfrm>
            <a:off x="6439099" y="5576729"/>
            <a:ext cx="892844" cy="523875"/>
          </a:xfrm>
          <a:prstGeom prst="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Security Per AID TID Info</a:t>
            </a:r>
          </a:p>
        </p:txBody>
      </p:sp>
      <p:sp>
        <p:nvSpPr>
          <p:cNvPr id="39" name="Rectangle 38">
            <a:extLst>
              <a:ext uri="{FF2B5EF4-FFF2-40B4-BE49-F238E27FC236}">
                <a16:creationId xmlns:a16="http://schemas.microsoft.com/office/drawing/2014/main" id="{353D023C-08B1-6C9E-A0AF-83FD16D51FCC}"/>
              </a:ext>
            </a:extLst>
          </p:cNvPr>
          <p:cNvSpPr/>
          <p:nvPr/>
        </p:nvSpPr>
        <p:spPr>
          <a:xfrm>
            <a:off x="5102350" y="5594987"/>
            <a:ext cx="892844" cy="523875"/>
          </a:xfrm>
          <a:prstGeom prst="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Feedback Per AID TID Info</a:t>
            </a:r>
          </a:p>
        </p:txBody>
      </p:sp>
      <p:sp>
        <p:nvSpPr>
          <p:cNvPr id="40" name="Rectangle 39">
            <a:extLst>
              <a:ext uri="{FF2B5EF4-FFF2-40B4-BE49-F238E27FC236}">
                <a16:creationId xmlns:a16="http://schemas.microsoft.com/office/drawing/2014/main" id="{A831B8FD-FFD3-26E4-BD16-9EF2B780CB8D}"/>
              </a:ext>
            </a:extLst>
          </p:cNvPr>
          <p:cNvSpPr/>
          <p:nvPr/>
        </p:nvSpPr>
        <p:spPr>
          <a:xfrm>
            <a:off x="7601869" y="5569371"/>
            <a:ext cx="892844" cy="523875"/>
          </a:xfrm>
          <a:prstGeom prst="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padding Per AID TID Info</a:t>
            </a:r>
          </a:p>
        </p:txBody>
      </p:sp>
      <p:sp>
        <p:nvSpPr>
          <p:cNvPr id="7" name="Rectangle 6">
            <a:extLst>
              <a:ext uri="{FF2B5EF4-FFF2-40B4-BE49-F238E27FC236}">
                <a16:creationId xmlns:a16="http://schemas.microsoft.com/office/drawing/2014/main" id="{29121997-F765-266E-853B-EAD1462ECFA5}"/>
              </a:ext>
            </a:extLst>
          </p:cNvPr>
          <p:cNvSpPr/>
          <p:nvPr/>
        </p:nvSpPr>
        <p:spPr>
          <a:xfrm>
            <a:off x="333373" y="6209971"/>
            <a:ext cx="727077" cy="190829"/>
          </a:xfrm>
          <a:prstGeom prst="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prstClr val="white"/>
                </a:solidFill>
                <a:effectLst/>
                <a:uLnTx/>
                <a:uFillTx/>
                <a:latin typeface="Calibri" panose="020F0502020204030204"/>
                <a:ea typeface="+mn-ea"/>
                <a:cs typeface="+mn-cs"/>
              </a:rPr>
              <a:t>…</a:t>
            </a:r>
          </a:p>
        </p:txBody>
      </p:sp>
      <p:sp>
        <p:nvSpPr>
          <p:cNvPr id="8" name="TextBox 7">
            <a:extLst>
              <a:ext uri="{FF2B5EF4-FFF2-40B4-BE49-F238E27FC236}">
                <a16:creationId xmlns:a16="http://schemas.microsoft.com/office/drawing/2014/main" id="{80241BEA-7005-6217-7CF3-7AA40A9F53F0}"/>
              </a:ext>
            </a:extLst>
          </p:cNvPr>
          <p:cNvSpPr txBox="1"/>
          <p:nvPr/>
        </p:nvSpPr>
        <p:spPr>
          <a:xfrm>
            <a:off x="990600" y="6172200"/>
            <a:ext cx="838200" cy="276999"/>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Calibri" panose="020F0502020204030204"/>
                <a:ea typeface="+mn-ea"/>
                <a:cs typeface="+mn-cs"/>
              </a:rPr>
              <a:t>New field</a:t>
            </a:r>
          </a:p>
        </p:txBody>
      </p:sp>
    </p:spTree>
    <p:extLst>
      <p:ext uri="{BB962C8B-B14F-4D97-AF65-F5344CB8AC3E}">
        <p14:creationId xmlns:p14="http://schemas.microsoft.com/office/powerpoint/2010/main" val="135239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C1EB-8BAA-36D2-F3BD-FF3BCF058055}"/>
              </a:ext>
            </a:extLst>
          </p:cNvPr>
          <p:cNvSpPr>
            <a:spLocks noGrp="1"/>
          </p:cNvSpPr>
          <p:nvPr>
            <p:ph type="title"/>
          </p:nvPr>
        </p:nvSpPr>
        <p:spPr/>
        <p:txBody>
          <a:bodyPr/>
          <a:lstStyle/>
          <a:p>
            <a:r>
              <a:rPr lang="en-US" dirty="0"/>
              <a:t>ICR design: Multi-STA BA</a:t>
            </a:r>
          </a:p>
        </p:txBody>
      </p:sp>
      <p:sp>
        <p:nvSpPr>
          <p:cNvPr id="3" name="Content Placeholder 2">
            <a:extLst>
              <a:ext uri="{FF2B5EF4-FFF2-40B4-BE49-F238E27FC236}">
                <a16:creationId xmlns:a16="http://schemas.microsoft.com/office/drawing/2014/main" id="{0F7491D2-EF62-9F12-7451-3B819C4E6CEC}"/>
              </a:ext>
            </a:extLst>
          </p:cNvPr>
          <p:cNvSpPr>
            <a:spLocks noGrp="1"/>
          </p:cNvSpPr>
          <p:nvPr>
            <p:ph idx="1"/>
          </p:nvPr>
        </p:nvSpPr>
        <p:spPr/>
        <p:txBody>
          <a:bodyPr/>
          <a:lstStyle/>
          <a:p>
            <a:pPr marL="0" indent="0"/>
            <a:r>
              <a:rPr lang="en-US" sz="1800" dirty="0"/>
              <a:t>Feedback Per AID TID Info fields</a:t>
            </a:r>
          </a:p>
          <a:p>
            <a:pPr>
              <a:buFont typeface="Arial" panose="020B0604020202020204" pitchFamily="34" charset="0"/>
              <a:buChar char="•"/>
            </a:pPr>
            <a:r>
              <a:rPr lang="en-US" sz="1800" dirty="0"/>
              <a:t>Use Special per AID TID info fields that are designed to contain feedbacks (can be called Feedback Per AID TID Info fields)</a:t>
            </a:r>
          </a:p>
          <a:p>
            <a:pPr lvl="1">
              <a:buFont typeface="Arial" panose="020B0604020202020204" pitchFamily="34" charset="0"/>
              <a:buChar char="•"/>
            </a:pPr>
            <a:r>
              <a:rPr lang="en-US" sz="1200" dirty="0"/>
              <a:t>Identification of a Feedback Per AID TID Info field compared to a regular Per AID TID Info field is proposed to be done thanks to the TID and Ack Type fields. Example TID=13, Ack Type=0</a:t>
            </a:r>
          </a:p>
          <a:p>
            <a:pPr lvl="1">
              <a:buFont typeface="Arial" panose="020B0604020202020204" pitchFamily="34" charset="0"/>
              <a:buChar char="•"/>
            </a:pPr>
            <a:r>
              <a:rPr lang="en-US" sz="1200" dirty="0"/>
              <a:t>This allows to keep BA SSC (Starting Sequence Control field) to modify the size of the BA Bitmap (0,4,8,16,32,64,128) to better match the contained feedback size or in case there are multiple feedbacks, and to be backward compatible</a:t>
            </a:r>
          </a:p>
          <a:p>
            <a:pPr>
              <a:buFont typeface="Arial" panose="020B0604020202020204" pitchFamily="34" charset="0"/>
              <a:buChar char="•"/>
            </a:pPr>
            <a:r>
              <a:rPr lang="en-US" sz="1600" dirty="0"/>
              <a:t>AID11 field setting:</a:t>
            </a:r>
          </a:p>
          <a:p>
            <a:pPr lvl="1">
              <a:buFont typeface="Arial" panose="020B0604020202020204" pitchFamily="34" charset="0"/>
              <a:buChar char="•"/>
            </a:pPr>
            <a:r>
              <a:rPr lang="en-US" sz="1200" dirty="0"/>
              <a:t>If the ICR is unicast: AID value set to special value or destination STA (doesn’t matter) </a:t>
            </a:r>
          </a:p>
          <a:p>
            <a:pPr lvl="1">
              <a:buFont typeface="Arial" panose="020B0604020202020204" pitchFamily="34" charset="0"/>
              <a:buChar char="•"/>
            </a:pPr>
            <a:r>
              <a:rPr lang="en-US" sz="1200" dirty="0"/>
              <a:t>If the ICR is broadcast: AID value set to special value (for common feedback) or destination STA (for per STA feedback)</a:t>
            </a:r>
          </a:p>
          <a:p>
            <a:endParaRPr lang="en-US" dirty="0"/>
          </a:p>
        </p:txBody>
      </p:sp>
      <p:sp>
        <p:nvSpPr>
          <p:cNvPr id="4" name="Slide Number Placeholder 3">
            <a:extLst>
              <a:ext uri="{FF2B5EF4-FFF2-40B4-BE49-F238E27FC236}">
                <a16:creationId xmlns:a16="http://schemas.microsoft.com/office/drawing/2014/main" id="{DA29ED29-7C6A-E858-3E8E-FDAA72A952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D3E3FD0-53B4-089C-7908-A3F098FBFEE2}"/>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22FDC64-1048-A052-B0FE-D0388708D7F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2124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E972B94-C77A-1110-A91A-FBFD2A9AB21B}"/>
              </a:ext>
            </a:extLst>
          </p:cNvPr>
          <p:cNvSpPr/>
          <p:nvPr/>
        </p:nvSpPr>
        <p:spPr bwMode="auto">
          <a:xfrm>
            <a:off x="696912" y="4724400"/>
            <a:ext cx="7532688" cy="838200"/>
          </a:xfrm>
          <a:prstGeom prst="rect">
            <a:avLst/>
          </a:prstGeom>
          <a:noFill/>
          <a:ln w="38100" cap="flat" cmpd="sng" algn="ctr">
            <a:solidFill>
              <a:schemeClr val="accent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94F86143-0A31-DBDC-6C95-EB6224DE7031}"/>
              </a:ext>
            </a:extLst>
          </p:cNvPr>
          <p:cNvSpPr>
            <a:spLocks noGrp="1"/>
          </p:cNvSpPr>
          <p:nvPr>
            <p:ph type="title"/>
          </p:nvPr>
        </p:nvSpPr>
        <p:spPr>
          <a:xfrm>
            <a:off x="685800" y="687387"/>
            <a:ext cx="7770813" cy="1065213"/>
          </a:xfrm>
        </p:spPr>
        <p:txBody>
          <a:bodyPr/>
          <a:lstStyle/>
          <a:p>
            <a:r>
              <a:rPr lang="en-US" dirty="0"/>
              <a:t>ICF design</a:t>
            </a:r>
          </a:p>
        </p:txBody>
      </p:sp>
      <p:sp>
        <p:nvSpPr>
          <p:cNvPr id="3" name="Content Placeholder 2">
            <a:extLst>
              <a:ext uri="{FF2B5EF4-FFF2-40B4-BE49-F238E27FC236}">
                <a16:creationId xmlns:a16="http://schemas.microsoft.com/office/drawing/2014/main" id="{286E42D7-AA6B-A815-E66E-30BF6CADBF22}"/>
              </a:ext>
            </a:extLst>
          </p:cNvPr>
          <p:cNvSpPr>
            <a:spLocks noGrp="1"/>
          </p:cNvSpPr>
          <p:nvPr>
            <p:ph idx="1"/>
          </p:nvPr>
        </p:nvSpPr>
        <p:spPr>
          <a:xfrm>
            <a:off x="685800" y="1676400"/>
            <a:ext cx="7770813" cy="4570413"/>
          </a:xfrm>
        </p:spPr>
        <p:txBody>
          <a:bodyPr/>
          <a:lstStyle/>
          <a:p>
            <a:pPr marL="400050">
              <a:buFont typeface="Arial" panose="020B0604020202020204" pitchFamily="34" charset="0"/>
              <a:buChar char="•"/>
            </a:pPr>
            <a:r>
              <a:rPr lang="en-US" sz="1800" dirty="0"/>
              <a:t>Needs a frame that solicits TB Response for M-user</a:t>
            </a:r>
          </a:p>
          <a:p>
            <a:pPr marL="400050">
              <a:buFont typeface="Arial" panose="020B0604020202020204" pitchFamily="34" charset="0"/>
              <a:buChar char="•"/>
            </a:pPr>
            <a:r>
              <a:rPr lang="en-US" sz="1800" dirty="0"/>
              <a:t>Needs a frame that solicits non-HT Dup Response for single user, for UL, and to get NAV protection from pre-HE STAs.</a:t>
            </a:r>
          </a:p>
          <a:p>
            <a:pPr marL="400050">
              <a:buFont typeface="Arial" panose="020B0604020202020204" pitchFamily="34" charset="0"/>
              <a:buChar char="•"/>
            </a:pPr>
            <a:endParaRPr lang="en-US" sz="1800" dirty="0"/>
          </a:p>
          <a:p>
            <a:pPr marL="400050">
              <a:buFont typeface="Arial" panose="020B0604020202020204" pitchFamily="34" charset="0"/>
              <a:buChar char="•"/>
            </a:pPr>
            <a:r>
              <a:rPr lang="en-US" sz="1800" dirty="0"/>
              <a:t>Needs to be backward compatible</a:t>
            </a:r>
          </a:p>
          <a:p>
            <a:pPr marL="800100" lvl="1">
              <a:buFont typeface="Arial" panose="020B0604020202020204" pitchFamily="34" charset="0"/>
              <a:buChar char="•"/>
            </a:pPr>
            <a:r>
              <a:rPr lang="en-US" sz="1400" dirty="0"/>
              <a:t>ICF able to open a </a:t>
            </a:r>
            <a:r>
              <a:rPr lang="en-US" sz="1400" dirty="0" err="1"/>
              <a:t>TxOP</a:t>
            </a:r>
            <a:r>
              <a:rPr lang="en-US" sz="1400" dirty="0"/>
              <a:t> for legacy STAs (especially EHT </a:t>
            </a:r>
            <a:r>
              <a:rPr lang="en-US" sz="1400" dirty="0" err="1"/>
              <a:t>eMLSR</a:t>
            </a:r>
            <a:r>
              <a:rPr lang="en-US" sz="1400" dirty="0"/>
              <a:t> STAs) and UHR STAs</a:t>
            </a:r>
          </a:p>
          <a:p>
            <a:pPr marL="400050">
              <a:buFont typeface="Arial" panose="020B0604020202020204" pitchFamily="34" charset="0"/>
              <a:buChar char="•"/>
            </a:pPr>
            <a:r>
              <a:rPr lang="en-US" sz="1800" dirty="0"/>
              <a:t>Needs to be able to:</a:t>
            </a:r>
          </a:p>
          <a:p>
            <a:pPr marL="800100" lvl="1">
              <a:buFont typeface="Arial" panose="020B0604020202020204" pitchFamily="34" charset="0"/>
              <a:buChar char="•"/>
            </a:pPr>
            <a:r>
              <a:rPr lang="en-US" sz="1400" dirty="0"/>
              <a:t>Have an ICF that can solicit an ICR that can include feedbacks (unavailability) in an unsolicited manner</a:t>
            </a:r>
          </a:p>
          <a:p>
            <a:pPr marL="400050">
              <a:buFont typeface="Arial" panose="020B0604020202020204" pitchFamily="34" charset="0"/>
              <a:buChar char="•"/>
            </a:pPr>
            <a:endParaRPr lang="en-US" sz="1800" dirty="0"/>
          </a:p>
          <a:p>
            <a:pPr marL="400050">
              <a:buFont typeface="Arial" panose="020B0604020202020204" pitchFamily="34" charset="0"/>
              <a:buChar char="•"/>
            </a:pPr>
            <a:r>
              <a:rPr lang="en-US" sz="1800" dirty="0"/>
              <a:t>In this presentation, we focus only on the scope of DL MU operation</a:t>
            </a:r>
          </a:p>
          <a:p>
            <a:pPr marL="800100" lvl="1">
              <a:buFont typeface="Arial" panose="020B0604020202020204" pitchFamily="34" charset="0"/>
              <a:buChar char="•"/>
            </a:pPr>
            <a:r>
              <a:rPr lang="en-US" sz="1400" dirty="0"/>
              <a:t>i.e. ICF trigger frame sent by an AP and that solicits ICR response in TB PPDU format</a:t>
            </a:r>
          </a:p>
          <a:p>
            <a:pPr marL="400050">
              <a:buFont typeface="Arial" panose="020B0604020202020204" pitchFamily="34" charset="0"/>
              <a:buChar char="•"/>
            </a:pPr>
            <a:endParaRPr lang="en-US" sz="1800" dirty="0"/>
          </a:p>
          <a:p>
            <a:pPr marL="400050">
              <a:buFont typeface="Arial" panose="020B0604020202020204" pitchFamily="34" charset="0"/>
              <a:buChar char="•"/>
            </a:pPr>
            <a:r>
              <a:rPr lang="en-US" sz="1800" dirty="0"/>
              <a:t>We’ll have a follow-up presentation</a:t>
            </a:r>
          </a:p>
          <a:p>
            <a:pPr marL="800100" lvl="1">
              <a:buFont typeface="Arial" panose="020B0604020202020204" pitchFamily="34" charset="0"/>
              <a:buChar char="•"/>
            </a:pPr>
            <a:endParaRPr lang="en-US" sz="1400" dirty="0"/>
          </a:p>
          <a:p>
            <a:pPr marL="57150" indent="0"/>
            <a:endParaRPr lang="en-US" sz="1800" dirty="0"/>
          </a:p>
          <a:p>
            <a:endParaRPr lang="en-US" dirty="0"/>
          </a:p>
        </p:txBody>
      </p:sp>
      <p:sp>
        <p:nvSpPr>
          <p:cNvPr id="4" name="Slide Number Placeholder 3">
            <a:extLst>
              <a:ext uri="{FF2B5EF4-FFF2-40B4-BE49-F238E27FC236}">
                <a16:creationId xmlns:a16="http://schemas.microsoft.com/office/drawing/2014/main" id="{B2C98246-BBB5-4113-4A6B-C4849806C8F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791EDB1-E603-EDB7-E00D-483BB32ED646}"/>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830546B-D6B3-A0F2-9CFF-719A43F1120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0193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DAF9-A3B7-44A0-8C66-3DC6805B0320}"/>
              </a:ext>
            </a:extLst>
          </p:cNvPr>
          <p:cNvSpPr>
            <a:spLocks noGrp="1"/>
          </p:cNvSpPr>
          <p:nvPr>
            <p:ph type="title"/>
          </p:nvPr>
        </p:nvSpPr>
        <p:spPr/>
        <p:txBody>
          <a:bodyPr/>
          <a:lstStyle/>
          <a:p>
            <a:r>
              <a:rPr lang="en-US" dirty="0"/>
              <a:t>ICF proposal for soliciting TB PPDU: BSRP trigger frame</a:t>
            </a:r>
          </a:p>
        </p:txBody>
      </p:sp>
      <p:sp>
        <p:nvSpPr>
          <p:cNvPr id="3" name="Content Placeholder 2">
            <a:extLst>
              <a:ext uri="{FF2B5EF4-FFF2-40B4-BE49-F238E27FC236}">
                <a16:creationId xmlns:a16="http://schemas.microsoft.com/office/drawing/2014/main" id="{F68DFD09-93D9-883A-28EF-19EE38A86C64}"/>
              </a:ext>
            </a:extLst>
          </p:cNvPr>
          <p:cNvSpPr>
            <a:spLocks noGrp="1"/>
          </p:cNvSpPr>
          <p:nvPr>
            <p:ph idx="1"/>
          </p:nvPr>
        </p:nvSpPr>
        <p:spPr>
          <a:xfrm>
            <a:off x="457200" y="1981200"/>
            <a:ext cx="8382000" cy="4113213"/>
          </a:xfrm>
        </p:spPr>
        <p:txBody>
          <a:bodyPr/>
          <a:lstStyle/>
          <a:p>
            <a:pPr marL="400050">
              <a:buFont typeface="Arial" panose="020B0604020202020204" pitchFamily="34" charset="0"/>
              <a:buChar char="•"/>
            </a:pPr>
            <a:r>
              <a:rPr lang="en-US" sz="1800" dirty="0"/>
              <a:t>Looking at all the requirements that we listed in previous slides, the choice of the BSRP Trigger Frame seems very logical</a:t>
            </a:r>
          </a:p>
          <a:p>
            <a:pPr marL="400050">
              <a:buFont typeface="Arial" panose="020B0604020202020204" pitchFamily="34" charset="0"/>
              <a:buChar char="•"/>
            </a:pPr>
            <a:endParaRPr lang="en-US" sz="1800" dirty="0"/>
          </a:p>
          <a:p>
            <a:pPr marL="400050">
              <a:buFont typeface="Arial" panose="020B0604020202020204" pitchFamily="34" charset="0"/>
              <a:buChar char="•"/>
            </a:pPr>
            <a:r>
              <a:rPr lang="en-US" sz="1800" dirty="0"/>
              <a:t>One of the biggest advantage is that it is already an ICF for </a:t>
            </a:r>
            <a:r>
              <a:rPr lang="en-US" sz="1800" dirty="0" err="1"/>
              <a:t>eMLSR</a:t>
            </a:r>
            <a:r>
              <a:rPr lang="en-US" sz="1800" dirty="0"/>
              <a:t> in 11be, and therefore allows to schedule legacy STAs and UHR STAs with a single frame</a:t>
            </a:r>
          </a:p>
          <a:p>
            <a:pPr marL="800100" lvl="1">
              <a:buFont typeface="Arial" panose="020B0604020202020204" pitchFamily="34" charset="0"/>
              <a:buChar char="•"/>
            </a:pPr>
            <a:r>
              <a:rPr lang="en-US" sz="1400" dirty="0"/>
              <a:t>Inclusion of Intermediate FCS, security fields, padding is either native or can be done easily in a backward-compatible way</a:t>
            </a:r>
          </a:p>
        </p:txBody>
      </p:sp>
      <p:sp>
        <p:nvSpPr>
          <p:cNvPr id="4" name="Slide Number Placeholder 3">
            <a:extLst>
              <a:ext uri="{FF2B5EF4-FFF2-40B4-BE49-F238E27FC236}">
                <a16:creationId xmlns:a16="http://schemas.microsoft.com/office/drawing/2014/main" id="{F0609CFB-E69E-24A9-DD52-BBCD023AF60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53D236A-FABB-91BB-FFD2-4C5B0D24490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9900274-EC84-085B-9536-BD4BB34B2BE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11759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6CEAA-B7FF-D2A5-0F4E-4DA79F67B41D}"/>
              </a:ext>
            </a:extLst>
          </p:cNvPr>
          <p:cNvSpPr>
            <a:spLocks noGrp="1"/>
          </p:cNvSpPr>
          <p:nvPr>
            <p:ph type="title"/>
          </p:nvPr>
        </p:nvSpPr>
        <p:spPr/>
        <p:txBody>
          <a:bodyPr/>
          <a:lstStyle/>
          <a:p>
            <a:r>
              <a:rPr lang="en-US" dirty="0"/>
              <a:t>ICF proposal for soliciting TB PPDU: BSRP trigger frame</a:t>
            </a:r>
          </a:p>
        </p:txBody>
      </p:sp>
      <p:sp>
        <p:nvSpPr>
          <p:cNvPr id="3" name="Content Placeholder 2">
            <a:extLst>
              <a:ext uri="{FF2B5EF4-FFF2-40B4-BE49-F238E27FC236}">
                <a16:creationId xmlns:a16="http://schemas.microsoft.com/office/drawing/2014/main" id="{B95F2E10-2A66-338C-DE9A-944830B923B3}"/>
              </a:ext>
            </a:extLst>
          </p:cNvPr>
          <p:cNvSpPr>
            <a:spLocks noGrp="1"/>
          </p:cNvSpPr>
          <p:nvPr>
            <p:ph idx="1"/>
          </p:nvPr>
        </p:nvSpPr>
        <p:spPr/>
        <p:txBody>
          <a:bodyPr/>
          <a:lstStyle/>
          <a:p>
            <a:pPr marL="400050">
              <a:buFont typeface="Arial" panose="020B0604020202020204" pitchFamily="34" charset="0"/>
              <a:buChar char="•"/>
            </a:pPr>
            <a:r>
              <a:rPr lang="en-US" sz="1800" dirty="0"/>
              <a:t>BSRP TF design as ICF</a:t>
            </a:r>
          </a:p>
          <a:p>
            <a:pPr marL="800100" lvl="1">
              <a:buFont typeface="Arial" panose="020B0604020202020204" pitchFamily="34" charset="0"/>
              <a:buChar char="•"/>
            </a:pPr>
            <a:r>
              <a:rPr lang="en-US" sz="1800" dirty="0"/>
              <a:t>Define ways to include Intermediate FCS (several good proposals have already been proposed) for some mechanisms (</a:t>
            </a:r>
            <a:r>
              <a:rPr lang="en-US" sz="1800" dirty="0" err="1"/>
              <a:t>eMLSR</a:t>
            </a:r>
            <a:r>
              <a:rPr lang="en-US" sz="1800" dirty="0"/>
              <a:t>, DPS, …)</a:t>
            </a:r>
          </a:p>
          <a:p>
            <a:pPr marL="800100" lvl="1">
              <a:buFont typeface="Arial" panose="020B0604020202020204" pitchFamily="34" charset="0"/>
              <a:buChar char="•"/>
            </a:pPr>
            <a:r>
              <a:rPr lang="en-US" sz="1800" dirty="0"/>
              <a:t>Define ways to include security fields if we allow control frame protection</a:t>
            </a:r>
          </a:p>
          <a:p>
            <a:pPr marL="800100" lvl="1">
              <a:buFont typeface="Arial" panose="020B0604020202020204" pitchFamily="34" charset="0"/>
              <a:buChar char="•"/>
            </a:pPr>
            <a:r>
              <a:rPr lang="en-US" sz="1800" dirty="0"/>
              <a:t>Modify the BSRP rules so that the intended receiver can include a Multi-STA BA frame in the PPDU sent in response, at least when it wants to carry unavailability indications or if it enables control frame protection</a:t>
            </a:r>
          </a:p>
          <a:p>
            <a:pPr marL="800100" lvl="1">
              <a:buFont typeface="Arial" panose="020B0604020202020204" pitchFamily="34" charset="0"/>
              <a:buChar char="•"/>
            </a:pPr>
            <a:endParaRPr lang="en-US" sz="1800" dirty="0"/>
          </a:p>
          <a:p>
            <a:pPr marL="800100" lvl="1">
              <a:buFont typeface="Arial" panose="020B0604020202020204" pitchFamily="34" charset="0"/>
              <a:buChar char="•"/>
            </a:pPr>
            <a:endParaRPr lang="en-US" sz="1200" dirty="0"/>
          </a:p>
          <a:p>
            <a:pPr marL="800100" lvl="1">
              <a:buFont typeface="Arial" panose="020B0604020202020204" pitchFamily="34" charset="0"/>
              <a:buChar char="•"/>
            </a:pPr>
            <a:endParaRPr lang="en-US" sz="1100" dirty="0"/>
          </a:p>
          <a:p>
            <a:endParaRPr lang="en-US" sz="3200" dirty="0"/>
          </a:p>
          <a:p>
            <a:endParaRPr lang="en-US" sz="3200" dirty="0"/>
          </a:p>
        </p:txBody>
      </p:sp>
      <p:sp>
        <p:nvSpPr>
          <p:cNvPr id="4" name="Slide Number Placeholder 3">
            <a:extLst>
              <a:ext uri="{FF2B5EF4-FFF2-40B4-BE49-F238E27FC236}">
                <a16:creationId xmlns:a16="http://schemas.microsoft.com/office/drawing/2014/main" id="{DE823217-1D7D-CA69-5D00-21372E4240C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6A0C39A-A64E-D0C5-29CF-CE95CCF58CB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596BD-8934-65B3-2792-E56F0C4B7D2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16869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9D521-757A-445A-6310-28F0E53D94E2}"/>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55A664E0-ACDC-B1AA-DC98-85896DB05A95}"/>
              </a:ext>
            </a:extLst>
          </p:cNvPr>
          <p:cNvSpPr>
            <a:spLocks noGrp="1"/>
          </p:cNvSpPr>
          <p:nvPr>
            <p:ph idx="1"/>
          </p:nvPr>
        </p:nvSpPr>
        <p:spPr/>
        <p:txBody>
          <a:bodyPr/>
          <a:lstStyle/>
          <a:p>
            <a:pPr marL="0" marR="0" lvl="0" indent="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Do you support to include the following in the 11bn SFD:</a:t>
            </a:r>
          </a:p>
          <a:p>
            <a:pPr marL="171450" marR="0" lvl="0" indent="-171450">
              <a:spcBef>
                <a:spcPts val="0"/>
              </a:spcBef>
              <a:spcAft>
                <a:spcPts val="0"/>
              </a:spcAft>
              <a:buFont typeface="Arial" panose="020B0604020202020204" pitchFamily="34" charset="0"/>
              <a:buChar char="•"/>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11bn uses BSRP Trigger frame as a UHR Initial Control frame (ICF) sent 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marL="457200" marR="0" indent="0">
              <a:spcBef>
                <a:spcPts val="0"/>
              </a:spcBef>
              <a:spcAft>
                <a:spcPts val="0"/>
              </a:spcAft>
            </a:pPr>
            <a:r>
              <a:rPr lang="en-US" sz="1600" b="0" dirty="0">
                <a:effectLst/>
                <a:latin typeface="Calibri" panose="020F0502020204030204" pitchFamily="34" charset="0"/>
                <a:ea typeface="Calibri" panose="020F0502020204030204" pitchFamily="34" charset="0"/>
                <a:cs typeface="Calibri" panose="020F0502020204030204" pitchFamily="34" charset="0"/>
              </a:rPr>
              <a:t>NOTE: What frame to use as a UHR Initial Control frame (ICF) soliciting a response from a single STA in non-HT (Dup) PPDU that carries feedback (i.e. unavailability) information or that is protected is TBD</a:t>
            </a:r>
          </a:p>
          <a:p>
            <a:endParaRPr lang="en-US" sz="16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9E9D257-3F48-1359-CF9C-BC215498BA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65A3301-756E-D705-78BF-CA18DB55A05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E9A2F24-D3CC-9490-A720-5EEB3C907EB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6679082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133863</TotalTime>
  <Words>960</Words>
  <Application>Microsoft Office PowerPoint</Application>
  <PresentationFormat>On-screen Show (4:3)</PresentationFormat>
  <Paragraphs>106</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Arial Unicode MS</vt:lpstr>
      <vt:lpstr>Calibri</vt:lpstr>
      <vt:lpstr>Times New Roman</vt:lpstr>
      <vt:lpstr>Office Theme</vt:lpstr>
      <vt:lpstr>Document</vt:lpstr>
      <vt:lpstr>Initial control frames and initial control response design</vt:lpstr>
      <vt:lpstr>Summary of proposals</vt:lpstr>
      <vt:lpstr>ICR design: Multi-STA BA</vt:lpstr>
      <vt:lpstr>ICR design: Multi-STA BA</vt:lpstr>
      <vt:lpstr>ICF design</vt:lpstr>
      <vt:lpstr>ICF proposal for soliciting TB PPDU: BSRP trigger frame</vt:lpstr>
      <vt:lpstr>ICF proposal for soliciting TB PPDU: BSRP trigger frame</vt:lpstr>
      <vt:lpstr>Straw poll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2024-07-13T01:22:35Z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