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0" r:id="rId5"/>
    <p:sldId id="141169808" r:id="rId6"/>
    <p:sldId id="141169817" r:id="rId7"/>
    <p:sldId id="141169818" r:id="rId8"/>
    <p:sldId id="141169809" r:id="rId9"/>
    <p:sldId id="141169811" r:id="rId10"/>
    <p:sldId id="141169813" r:id="rId11"/>
    <p:sldId id="141169803" r:id="rId12"/>
    <p:sldId id="141169814" r:id="rId13"/>
    <p:sldId id="14116981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et Kalamkar" userId="9f7da7a1-a53a-443e-9c41-71048af38d86" providerId="ADAL" clId="{F170336A-D420-493A-AE14-8B33F25F8710}"/>
    <pc:docChg chg="delSld modSld modMainMaster">
      <pc:chgData name="Sanket Kalamkar" userId="9f7da7a1-a53a-443e-9c41-71048af38d86" providerId="ADAL" clId="{F170336A-D420-493A-AE14-8B33F25F8710}" dt="2025-01-13T00:25:10.007" v="9" actId="5793"/>
      <pc:docMkLst>
        <pc:docMk/>
      </pc:docMkLst>
      <pc:sldChg chg="modSp mod">
        <pc:chgData name="Sanket Kalamkar" userId="9f7da7a1-a53a-443e-9c41-71048af38d86" providerId="ADAL" clId="{F170336A-D420-493A-AE14-8B33F25F8710}" dt="2025-01-13T00:25:10.007" v="9" actId="5793"/>
        <pc:sldMkLst>
          <pc:docMk/>
          <pc:sldMk cId="3593572172" sldId="141169814"/>
        </pc:sldMkLst>
        <pc:spChg chg="mod">
          <ac:chgData name="Sanket Kalamkar" userId="9f7da7a1-a53a-443e-9c41-71048af38d86" providerId="ADAL" clId="{F170336A-D420-493A-AE14-8B33F25F8710}" dt="2025-01-13T00:25:10.007" v="9" actId="5793"/>
          <ac:spMkLst>
            <pc:docMk/>
            <pc:sldMk cId="3593572172" sldId="141169814"/>
            <ac:spMk id="2" creationId="{947518C3-B086-A675-99E2-7C5B9EA8F1E0}"/>
          </ac:spMkLst>
        </pc:spChg>
        <pc:spChg chg="mod">
          <ac:chgData name="Sanket Kalamkar" userId="9f7da7a1-a53a-443e-9c41-71048af38d86" providerId="ADAL" clId="{F170336A-D420-493A-AE14-8B33F25F8710}" dt="2025-01-13T00:24:27.094" v="4" actId="20577"/>
          <ac:spMkLst>
            <pc:docMk/>
            <pc:sldMk cId="3593572172" sldId="141169814"/>
            <ac:spMk id="3" creationId="{BB5516A6-80AE-93B0-4170-B8654FDECD6B}"/>
          </ac:spMkLst>
        </pc:spChg>
      </pc:sldChg>
      <pc:sldChg chg="del">
        <pc:chgData name="Sanket Kalamkar" userId="9f7da7a1-a53a-443e-9c41-71048af38d86" providerId="ADAL" clId="{F170336A-D420-493A-AE14-8B33F25F8710}" dt="2025-01-13T00:24:24.012" v="3" actId="47"/>
        <pc:sldMkLst>
          <pc:docMk/>
          <pc:sldMk cId="1605709693" sldId="141169815"/>
        </pc:sldMkLst>
      </pc:sldChg>
      <pc:sldChg chg="del">
        <pc:chgData name="Sanket Kalamkar" userId="9f7da7a1-a53a-443e-9c41-71048af38d86" providerId="ADAL" clId="{F170336A-D420-493A-AE14-8B33F25F8710}" dt="2025-01-13T00:24:23.026" v="2" actId="47"/>
        <pc:sldMkLst>
          <pc:docMk/>
          <pc:sldMk cId="1353356730" sldId="141169816"/>
        </pc:sldMkLst>
      </pc:sldChg>
      <pc:sldMasterChg chg="modSldLayout">
        <pc:chgData name="Sanket Kalamkar" userId="9f7da7a1-a53a-443e-9c41-71048af38d86" providerId="ADAL" clId="{F170336A-D420-493A-AE14-8B33F25F8710}" dt="2025-01-13T00:24:14.232" v="1" actId="20577"/>
        <pc:sldMasterMkLst>
          <pc:docMk/>
          <pc:sldMasterMk cId="0" sldId="2147483648"/>
        </pc:sldMasterMkLst>
        <pc:sldLayoutChg chg="modSp mod">
          <pc:chgData name="Sanket Kalamkar" userId="9f7da7a1-a53a-443e-9c41-71048af38d86" providerId="ADAL" clId="{F170336A-D420-493A-AE14-8B33F25F8710}" dt="2025-01-13T00:24:14.232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F170336A-D420-493A-AE14-8B33F25F8710}" dt="2025-01-13T00:24:14.232" v="1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8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802.11-24/1225r1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  <a:cs typeface="Times New Roman"/>
              </a:rPr>
              <a:t>Initial Control Frames in C-TDMA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June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/>
              <a:t>Date</a:t>
            </a:r>
            <a:r>
              <a:rPr lang="en-GB" sz="1800" kern="0"/>
              <a:t>: 2024-xx-xx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06229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[1] Abhishek Patil and et al. , “C-TDMA Frame Sequence,” 23/1895r1, Jan 2024.</a:t>
            </a:r>
          </a:p>
          <a:p>
            <a:pPr marL="0" indent="0">
              <a:buNone/>
            </a:pPr>
            <a:r>
              <a:rPr lang="en-US" sz="1800" dirty="0"/>
              <a:t>[2] Yanjun Sun and et al., “Considerations on Coordinated TDMA (C-TDMA),” 23/0041r0, Jan 2023.</a:t>
            </a:r>
          </a:p>
          <a:p>
            <a:pPr marL="0" indent="0">
              <a:buNone/>
            </a:pPr>
            <a:r>
              <a:rPr lang="en-US" sz="1800" dirty="0"/>
              <a:t>[3] Dibakar Das and et al. , “C-TDMA procedure in UHR,” 23/0261r0, Apr 2023.</a:t>
            </a:r>
          </a:p>
          <a:p>
            <a:pPr marL="0" indent="0">
              <a:buNone/>
            </a:pPr>
            <a:r>
              <a:rPr lang="en-US" sz="1800" dirty="0"/>
              <a:t>[4] Yanjun Sun and et al., “Follow-up on Coordinated TDMA (C-TDMA),” 23/0739r1, Jul 2023.</a:t>
            </a:r>
          </a:p>
          <a:p>
            <a:pPr marL="0" indent="0">
              <a:buNone/>
            </a:pPr>
            <a:r>
              <a:rPr lang="en-US" sz="1800" dirty="0"/>
              <a:t>[5] Si-Chan Noh and et al., “Considerations on Return TXOP between multiple APs,” 23/1327r0, Aug 2023.</a:t>
            </a:r>
          </a:p>
          <a:p>
            <a:pPr marL="0" indent="0">
              <a:buNone/>
            </a:pPr>
            <a:r>
              <a:rPr lang="en-US" sz="1800" dirty="0"/>
              <a:t>[6] Liwen Chu and </a:t>
            </a:r>
            <a:r>
              <a:rPr lang="en-US" sz="1800" dirty="0" err="1"/>
              <a:t>etc</a:t>
            </a:r>
            <a:r>
              <a:rPr lang="en-US" sz="1800" dirty="0"/>
              <a:t> al., “Extended TXOP sharing,” 23/249r1, May 2023.</a:t>
            </a:r>
          </a:p>
          <a:p>
            <a:pPr marL="0" indent="0">
              <a:buNone/>
            </a:pPr>
            <a:r>
              <a:rPr lang="en-US" sz="1800" dirty="0"/>
              <a:t>[7] George Cherian and et al., “Coordinated AP Time/Frequency Sharing in a Transmit Opportunity in 11be,” 19/1582r2, Nov 2019.</a:t>
            </a:r>
          </a:p>
          <a:p>
            <a:pPr marL="0" indent="0">
              <a:buNone/>
            </a:pPr>
            <a:r>
              <a:rPr lang="en-US" sz="1800" dirty="0"/>
              <a:t>[8] Dibakar Das and et al., “C-TDMA Follow-up,” 23/93r2, Mar. 2024.</a:t>
            </a:r>
          </a:p>
          <a:p>
            <a:pPr marL="0" indent="0">
              <a:buNone/>
            </a:pPr>
            <a:r>
              <a:rPr lang="en-US" sz="1800" dirty="0"/>
              <a:t>[9]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Protection in C-TDMA,” 24/227r1, Apr. 2024.</a:t>
            </a:r>
          </a:p>
          <a:p>
            <a:pPr marL="0" indent="0">
              <a:buNone/>
            </a:pPr>
            <a:r>
              <a:rPr lang="en-US" sz="1800" dirty="0"/>
              <a:t>[10]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Return in C-TDMA,” 24/411r0, Apr. 2024.</a:t>
            </a:r>
          </a:p>
          <a:p>
            <a:pPr marL="0" indent="0">
              <a:buNone/>
            </a:pPr>
            <a:r>
              <a:rPr lang="en-US" sz="1800" dirty="0"/>
              <a:t>[11]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“Coordinated TDMA (Follow up),” 23/1910r1, Nov. 2023.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[12] </a:t>
            </a:r>
            <a:r>
              <a:rPr lang="en-US" sz="1800" dirty="0">
                <a:solidFill>
                  <a:schemeClr val="tx1"/>
                </a:solidFill>
              </a:rPr>
              <a:t>Si-Chan Noh and et al., “NAV protection for C-TDMA,” 24/375r0, Feb. 2024.</a:t>
            </a:r>
          </a:p>
          <a:p>
            <a:pPr marL="0" indent="0">
              <a:buNone/>
            </a:pPr>
            <a:r>
              <a:rPr lang="en-US" sz="1800" dirty="0"/>
              <a:t>[13] Sanket Kalamkar and et al., “NAV Rule in C-TDMA,” 24/423r0, May 2024.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3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859486" cy="46264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C-TDMA allows an AP that owns a TXOP to share portion of the TXOP time with one or more APs</a:t>
            </a:r>
          </a:p>
          <a:p>
            <a:pPr lvl="1" algn="just"/>
            <a:r>
              <a:rPr lang="en-US" dirty="0">
                <a:cs typeface="Times New Roman"/>
              </a:rPr>
              <a:t>The scheme is meant to improve latency and reduce contention/collisions</a:t>
            </a:r>
          </a:p>
          <a:p>
            <a:pPr lvl="1"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An initial Control frame (ICF) helps in efficient C-TDMA operation</a:t>
            </a:r>
          </a:p>
          <a:p>
            <a:pPr lvl="1" algn="just"/>
            <a:r>
              <a:rPr lang="en-US" sz="1900" dirty="0"/>
              <a:t>ICF </a:t>
            </a:r>
            <a:r>
              <a:rPr lang="en-US" sz="1900" dirty="0">
                <a:cs typeface="Times New Roman"/>
              </a:rPr>
              <a:t>at the start of the TXOP a</a:t>
            </a:r>
            <a:r>
              <a:rPr lang="en-US" sz="1900" dirty="0"/>
              <a:t>llows the sharing AP to:</a:t>
            </a:r>
          </a:p>
          <a:p>
            <a:pPr lvl="2" algn="just"/>
            <a:r>
              <a:rPr lang="en-US" sz="1700" dirty="0"/>
              <a:t>Announce intent to share the TXOP</a:t>
            </a:r>
          </a:p>
          <a:p>
            <a:pPr lvl="2" algn="just"/>
            <a:r>
              <a:rPr lang="en-US" sz="1700" dirty="0"/>
              <a:t>Poll candidate APs to assess if, and with whom, to share TXOP</a:t>
            </a:r>
          </a:p>
          <a:p>
            <a:pPr lvl="2" algn="just"/>
            <a:r>
              <a:rPr lang="en-US" sz="1700" dirty="0">
                <a:cs typeface="Times New Roman"/>
              </a:rPr>
              <a:t>Provide critical C-TDMA information</a:t>
            </a:r>
          </a:p>
          <a:p>
            <a:pPr lvl="2" algn="just"/>
            <a:endParaRPr lang="en-US" dirty="0">
              <a:cs typeface="Times New Roman"/>
            </a:endParaRPr>
          </a:p>
          <a:p>
            <a:pPr algn="just"/>
            <a:r>
              <a:rPr lang="en-US" sz="1900" b="1" dirty="0">
                <a:cs typeface="Times New Roman"/>
              </a:rPr>
              <a:t>Selection of ICF would mainly depend on</a:t>
            </a:r>
            <a:r>
              <a:rPr lang="en-US" dirty="0">
                <a:cs typeface="Times New Roman"/>
              </a:rPr>
              <a:t>:</a:t>
            </a:r>
          </a:p>
          <a:p>
            <a:pPr lvl="1" algn="just"/>
            <a:r>
              <a:rPr lang="en-US" sz="1700" dirty="0">
                <a:cs typeface="Times New Roman"/>
              </a:rPr>
              <a:t>AP capabilities for responding (TB/non-TB PPDU)</a:t>
            </a:r>
          </a:p>
          <a:p>
            <a:pPr lvl="1" algn="just"/>
            <a:r>
              <a:rPr lang="en-US" sz="1700" dirty="0">
                <a:cs typeface="Times New Roman"/>
              </a:rPr>
              <a:t>Number of APs to be polled (SU/MU transmissions)</a:t>
            </a:r>
          </a:p>
          <a:p>
            <a:pPr lvl="1" algn="just"/>
            <a:r>
              <a:rPr lang="en-US" sz="1700" dirty="0">
                <a:cs typeface="Times New Roman"/>
              </a:rPr>
              <a:t>Signaling needs for C-TDMA information</a:t>
            </a:r>
          </a:p>
          <a:p>
            <a:pPr lvl="1"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This contribution focuses on the aspect of AP’s capability to respond to an ICF</a:t>
            </a:r>
          </a:p>
          <a:p>
            <a:pPr lvl="1" algn="just"/>
            <a:r>
              <a:rPr lang="en-US" dirty="0">
                <a:cs typeface="Times New Roman"/>
              </a:rPr>
              <a:t>Discusses two options for the ICF as MU-RTS and BSRP Trigger frames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7B908B-6968-AA2B-E293-9F9DD903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50362"/>
            <a:ext cx="8124824" cy="2226982"/>
          </a:xfrm>
        </p:spPr>
        <p:txBody>
          <a:bodyPr>
            <a:normAutofit/>
          </a:bodyPr>
          <a:lstStyle/>
          <a:p>
            <a:pPr algn="just"/>
            <a:r>
              <a:rPr lang="en-US" sz="1900" b="1" kern="0"/>
              <a:t>The sharing AP polls candidate shared APs via ICF</a:t>
            </a:r>
          </a:p>
          <a:p>
            <a:pPr lvl="1" algn="just"/>
            <a:r>
              <a:rPr lang="en-US" sz="1700"/>
              <a:t>The ICF serves as a</a:t>
            </a:r>
            <a:r>
              <a:rPr lang="en-US" sz="1700" kern="0"/>
              <a:t> polling/announcement frame</a:t>
            </a:r>
          </a:p>
          <a:p>
            <a:pPr lvl="1" algn="just"/>
            <a:endParaRPr lang="en-US" sz="1700" kern="0"/>
          </a:p>
          <a:p>
            <a:pPr algn="just"/>
            <a:r>
              <a:rPr lang="en-US" sz="1900" b="1" kern="0"/>
              <a:t>The sharing AP triggers TXOP sharing via TXOP Allocation frame</a:t>
            </a:r>
          </a:p>
          <a:p>
            <a:pPr algn="just"/>
            <a:endParaRPr lang="en-US" sz="1900" b="1" kern="0"/>
          </a:p>
          <a:p>
            <a:pPr algn="just"/>
            <a:r>
              <a:rPr lang="en-US" sz="1900" b="1" kern="0"/>
              <a:t>The </a:t>
            </a:r>
            <a:r>
              <a:rPr lang="en-US" sz="1900" b="1"/>
              <a:t>shared</a:t>
            </a:r>
            <a:r>
              <a:rPr lang="en-US" sz="1900" b="1" kern="0"/>
              <a:t> AP returns unused TXOP (if any) via TXOP Return frame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F8BC74-A964-0F81-25FA-1B53751F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8361"/>
          </a:xfrm>
        </p:spPr>
        <p:txBody>
          <a:bodyPr/>
          <a:lstStyle/>
          <a:p>
            <a:r>
              <a:rPr lang="en-US"/>
              <a:t>C-TDMA Frame Exchange Sequence </a:t>
            </a:r>
            <a:endParaRPr lang="en-US" b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4BFF-3DE7-729F-0C7B-BCB2895C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B2F5-3AC4-6511-F4F4-145E42D7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4B6E-5EFE-F732-2815-D9AD538C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C77E1B-207B-B405-DEBE-919E1AB0D4E0}"/>
              </a:ext>
            </a:extLst>
          </p:cNvPr>
          <p:cNvGrpSpPr/>
          <p:nvPr/>
        </p:nvGrpSpPr>
        <p:grpSpPr>
          <a:xfrm>
            <a:off x="217714" y="3886200"/>
            <a:ext cx="8708572" cy="2256346"/>
            <a:chOff x="217714" y="3886200"/>
            <a:chExt cx="8708572" cy="225634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C882C72-AFBF-2334-AFE9-1AA446F2D7BF}"/>
                </a:ext>
              </a:extLst>
            </p:cNvPr>
            <p:cNvGrpSpPr/>
            <p:nvPr/>
          </p:nvGrpSpPr>
          <p:grpSpPr>
            <a:xfrm>
              <a:off x="791105" y="3886200"/>
              <a:ext cx="4161039" cy="2256346"/>
              <a:chOff x="791105" y="3886200"/>
              <a:chExt cx="4161039" cy="225634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B7435B-5E7F-99CF-5544-98851F43B6AA}"/>
                  </a:ext>
                </a:extLst>
              </p:cNvPr>
              <p:cNvSpPr txBox="1"/>
              <p:nvPr/>
            </p:nvSpPr>
            <p:spPr>
              <a:xfrm>
                <a:off x="791105" y="5834769"/>
                <a:ext cx="41610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*Polling of in-BSS STAs of the sharing AP is optional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E62241-7A27-B9FA-81EE-A3F7B1E33B83}"/>
                  </a:ext>
                </a:extLst>
              </p:cNvPr>
              <p:cNvSpPr txBox="1"/>
              <p:nvPr/>
            </p:nvSpPr>
            <p:spPr>
              <a:xfrm>
                <a:off x="3494315" y="3886200"/>
                <a:ext cx="5769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</a:rPr>
                  <a:t>ICF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409C7E5C-3A80-24D8-60B0-1D6E87455216}"/>
                  </a:ext>
                </a:extLst>
              </p:cNvPr>
              <p:cNvCxnSpPr/>
              <p:nvPr/>
            </p:nvCxnSpPr>
            <p:spPr bwMode="auto">
              <a:xfrm flipH="1">
                <a:off x="3156858" y="4093029"/>
                <a:ext cx="381000" cy="10885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84B7419-4140-4C39-1745-719FCEDF8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714" y="4194084"/>
              <a:ext cx="8708572" cy="1673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871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1303E1-2E28-6BD6-7DE8-2B6101AAE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307691"/>
            <a:ext cx="8296275" cy="49842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The sharing AP sends an ICF at the start of the TXOP to:</a:t>
            </a:r>
          </a:p>
          <a:p>
            <a:pPr lvl="1" algn="just"/>
            <a:r>
              <a:rPr lang="en-US" dirty="0"/>
              <a:t>Announce its intent to share a part of its TXOP</a:t>
            </a:r>
          </a:p>
          <a:p>
            <a:pPr lvl="1" algn="just"/>
            <a:r>
              <a:rPr lang="en-US" dirty="0"/>
              <a:t>Poll candidate AP(s) to check their interest in participation</a:t>
            </a:r>
          </a:p>
          <a:p>
            <a:pPr lvl="1" algn="just"/>
            <a:r>
              <a:rPr lang="en-US" dirty="0"/>
              <a:t>Optionally, poll its in-BSS STA(s)</a:t>
            </a:r>
          </a:p>
          <a:p>
            <a:pPr lvl="1" algn="just"/>
            <a:endParaRPr lang="en-US" dirty="0"/>
          </a:p>
          <a:p>
            <a:pPr algn="just"/>
            <a:r>
              <a:rPr lang="en-US" b="1" dirty="0"/>
              <a:t>The ICF may specify traffic priority for the shared TXOP, such as:</a:t>
            </a:r>
          </a:p>
          <a:p>
            <a:pPr lvl="1" algn="just"/>
            <a:r>
              <a:rPr lang="en-US" dirty="0"/>
              <a:t>AC, SCSID, TID of the traffic </a:t>
            </a:r>
          </a:p>
          <a:p>
            <a:pPr lvl="1" algn="just"/>
            <a:endParaRPr lang="en-US" dirty="0"/>
          </a:p>
          <a:p>
            <a:pPr algn="just"/>
            <a:r>
              <a:rPr lang="en-US" b="1" dirty="0"/>
              <a:t>A response from a polled AP may indicate:</a:t>
            </a:r>
          </a:p>
          <a:p>
            <a:pPr lvl="1" algn="just"/>
            <a:r>
              <a:rPr lang="en-US" dirty="0"/>
              <a:t>Its intent to participate in C-TDMA</a:t>
            </a:r>
          </a:p>
          <a:p>
            <a:pPr lvl="1" algn="just"/>
            <a:r>
              <a:rPr lang="en-US" dirty="0"/>
              <a:t>Relevant information about its traffic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The ICF helps shared AP(s) make scheduling decisions:</a:t>
            </a:r>
          </a:p>
          <a:p>
            <a:pPr lvl="1" algn="just"/>
            <a:r>
              <a:rPr lang="en-US" dirty="0"/>
              <a:t>whether to participate in sharing during the current TXOP</a:t>
            </a:r>
          </a:p>
          <a:p>
            <a:pPr lvl="2" algn="just"/>
            <a:r>
              <a:rPr lang="en-US" dirty="0"/>
              <a:t>A shared AP will not participate if it has no traffic for the indicated traffic type</a:t>
            </a:r>
          </a:p>
          <a:p>
            <a:pPr lvl="1" algn="just"/>
            <a:r>
              <a:rPr lang="en-US" dirty="0"/>
              <a:t>If participating, the AP identifies suitable client(s) to serve during the shared TXOP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FA5D43-3DEA-2A11-4F2E-FA8466B0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7225"/>
          </a:xfrm>
        </p:spPr>
        <p:txBody>
          <a:bodyPr/>
          <a:lstStyle/>
          <a:p>
            <a:r>
              <a:rPr lang="en-US"/>
              <a:t>Details of ICF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EBF6B-2D0D-3560-D08A-D60A2C53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DE6F1-8CCE-ED4B-2810-B369FF61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EDCAF-281D-4F0E-6BF8-858B7278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8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8CC43-DBCF-5C17-ECD4-67EA4BAB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/>
              <a:t>There are two leading candidates for ICF in C-TDMA</a:t>
            </a:r>
            <a:r>
              <a:rPr lang="en-US"/>
              <a:t>:</a:t>
            </a:r>
          </a:p>
          <a:p>
            <a:pPr lvl="1" algn="just"/>
            <a:r>
              <a:rPr lang="en-US"/>
              <a:t>MU-RTS Trigger frame</a:t>
            </a:r>
          </a:p>
          <a:p>
            <a:pPr lvl="1" algn="just"/>
            <a:r>
              <a:rPr lang="en-US"/>
              <a:t>BSRP Trigger frame</a:t>
            </a:r>
          </a:p>
          <a:p>
            <a:pPr lvl="2" algn="just"/>
            <a:r>
              <a:rPr lang="en-US"/>
              <a:t>Baseline requires a response in a Trigger based (TB) PPDU</a:t>
            </a:r>
          </a:p>
          <a:p>
            <a:pPr lvl="1" algn="just"/>
            <a:endParaRPr lang="en-US"/>
          </a:p>
          <a:p>
            <a:pPr algn="just"/>
            <a:r>
              <a:rPr lang="en-US" b="1"/>
              <a:t>In this contribution, we assess these two options of the ICF from the </a:t>
            </a:r>
            <a:r>
              <a:rPr lang="en-US" b="1">
                <a:cs typeface="Times New Roman"/>
              </a:rPr>
              <a:t>aspect of AP’s capability to respond to an ICF in a TB PPDU</a:t>
            </a:r>
            <a:endParaRPr lang="en-US" b="1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6A0C7C-8AED-9E26-8BE1-800BD49A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 for ICF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BAC2-D41E-3E08-CE23-852FE595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C9EB5-AC0C-B1CF-BFE5-025F7332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9204-98F2-E86C-4AC6-E2AD0CD9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9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A10D5-F79C-AD3C-82A5-0A9AA37DB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In baseline, the response to the MU-RTS Trigger frame is a CTS sent in a non-TB PPDU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Appropriate to use the MU-RTS Trigger frame as an ICF in C-TDMA if the candidate shared AP cannot respond in a TB PPDU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Additional considerations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Polling multiple candidate shared APs using an MU-RTS Trigger frame could be problematic:</a:t>
            </a:r>
          </a:p>
          <a:p>
            <a:pPr lvl="2" algn="just"/>
            <a:r>
              <a:rPr lang="en-US" dirty="0"/>
              <a:t>CTS responses from multiple shared APs would be identical</a:t>
            </a:r>
          </a:p>
          <a:p>
            <a:pPr lvl="2" algn="just"/>
            <a:r>
              <a:rPr lang="en-US" dirty="0"/>
              <a:t>It would be impossible for the sharing AP to determine which AP has responded and which has not</a:t>
            </a:r>
          </a:p>
          <a:p>
            <a:pPr lvl="2" algn="just"/>
            <a:r>
              <a:rPr lang="en-US" dirty="0"/>
              <a:t>The problem could be worse if the same MU-RTS frame is used to poll in-BSS STAs of the sharing AP, e.g., in </a:t>
            </a:r>
            <a:r>
              <a:rPr lang="en-US" dirty="0" err="1"/>
              <a:t>eMLSR</a:t>
            </a:r>
            <a:endParaRPr lang="en-US" dirty="0"/>
          </a:p>
          <a:p>
            <a:pPr lvl="1" algn="just"/>
            <a:r>
              <a:rPr lang="en-US" dirty="0"/>
              <a:t>Only one candidate shared AP may be polled unambiguously</a:t>
            </a:r>
          </a:p>
          <a:p>
            <a:pPr lvl="2" algn="just"/>
            <a:r>
              <a:rPr lang="en-US" dirty="0"/>
              <a:t>In case of single AP polling, if there is no CTS response, the sharing AP may need to back off and lose the TXOP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39390F-45DE-B162-A1B3-65CA7806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MU-RTS Trigger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54D3-4260-55C7-EE49-891D4E60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C9515-BC9E-AF53-ED31-476EB3D1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D7850-BE4F-6D3D-9561-7D7AEF20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DC8D34-901A-9900-AE56-0E29D3E66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/>
              <a:t>The response to the BSRP Trigger frame from a polled AP needs to be in a TB PPDU</a:t>
            </a:r>
          </a:p>
          <a:p>
            <a:pPr lvl="1" algn="just"/>
            <a:r>
              <a:rPr lang="en-US"/>
              <a:t>Needs a mechanism for an AP to indicate its capability to respond in a TB PPDU</a:t>
            </a:r>
          </a:p>
          <a:p>
            <a:pPr lvl="1" algn="just"/>
            <a:endParaRPr lang="en-US"/>
          </a:p>
          <a:p>
            <a:pPr algn="just"/>
            <a:r>
              <a:rPr lang="en-US" b="1"/>
              <a:t>Appropriate to use the BSRP Trigger frame as an ICF in C-TDMA if a candidate shared AP supports responding in a TB PPDU</a:t>
            </a:r>
          </a:p>
          <a:p>
            <a:pPr algn="just"/>
            <a:endParaRPr lang="en-US" b="1"/>
          </a:p>
          <a:p>
            <a:pPr algn="just"/>
            <a:r>
              <a:rPr lang="en-US" b="1"/>
              <a:t>Additional considerations:</a:t>
            </a:r>
          </a:p>
          <a:p>
            <a:pPr lvl="1" algn="just"/>
            <a:r>
              <a:rPr lang="en-US"/>
              <a:t>The BSRP Trigger frame can poll one or more candidate shared APs and optionally one or more its associated STAs unambiguously</a:t>
            </a:r>
          </a:p>
          <a:p>
            <a:pPr lvl="1" algn="just"/>
            <a:r>
              <a:rPr lang="en-US"/>
              <a:t>Each responder is assigned a distinct resource unit (RU), thus allowing the sharing AP to unambiguously identify who responded and who did not</a:t>
            </a:r>
          </a:p>
          <a:p>
            <a:pPr lvl="1" algn="just"/>
            <a:r>
              <a:rPr lang="en-US"/>
              <a:t>Can be used to receive a richer response, e.g., BSR</a:t>
            </a:r>
          </a:p>
          <a:p>
            <a:pPr lvl="1" algn="just"/>
            <a:endParaRPr lang="en-US"/>
          </a:p>
          <a:p>
            <a:pPr lvl="2" algn="just"/>
            <a:endParaRPr lang="en-US"/>
          </a:p>
          <a:p>
            <a:pPr algn="just"/>
            <a:endParaRPr lang="en-US" b="1"/>
          </a:p>
          <a:p>
            <a:pPr lvl="1" algn="just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1A7600-4F39-63A9-D762-45AC0995B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BSRP Trigger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6B7D7-223B-41C6-0384-E9894BAF7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DF35-5B41-7523-E683-0821894B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CB35B-CDFB-6E8F-EC7F-52E60DA6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708B23-A3E0-1762-BB1E-3A5BC083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1808"/>
            <a:ext cx="7965040" cy="4214191"/>
          </a:xfrm>
        </p:spPr>
        <p:txBody>
          <a:bodyPr>
            <a:normAutofit/>
          </a:bodyPr>
          <a:lstStyle/>
          <a:p>
            <a:pPr algn="just"/>
            <a:r>
              <a:rPr lang="en-US" b="1"/>
              <a:t>Use BSRP Trigger frame as an ICF in C-TDMA if:</a:t>
            </a:r>
          </a:p>
          <a:p>
            <a:pPr lvl="1" algn="just"/>
            <a:r>
              <a:rPr lang="en-US"/>
              <a:t>A candidate shared AP supports responding in a TB PPDU</a:t>
            </a:r>
          </a:p>
          <a:p>
            <a:pPr lvl="2" algn="just"/>
            <a:r>
              <a:rPr lang="en-US"/>
              <a:t>Needs to provide a mechanism for an AP to indicate its capability to respond in a TB PPDU</a:t>
            </a:r>
          </a:p>
          <a:p>
            <a:pPr lvl="1" algn="just"/>
            <a:endParaRPr lang="en-US"/>
          </a:p>
          <a:p>
            <a:r>
              <a:rPr lang="en-US" b="1"/>
              <a:t>Use MU-RTS Trigger frame as an ICF in C-TDMA if:</a:t>
            </a:r>
          </a:p>
          <a:p>
            <a:pPr lvl="1"/>
            <a:r>
              <a:rPr lang="en-US"/>
              <a:t>A candidate shared AP does NOT support responding in a TB PPDU</a:t>
            </a:r>
          </a:p>
          <a:p>
            <a:pPr lvl="1"/>
            <a:endParaRPr lang="en-US"/>
          </a:p>
          <a:p>
            <a:pPr algn="just"/>
            <a:r>
              <a:rPr lang="en-US" b="1"/>
              <a:t>Allowing both BSRP and MU-RTS Trigger frames as ICF in C-TDMA would not require defining new formats or adding exceptions to the spec</a:t>
            </a:r>
          </a:p>
          <a:p>
            <a:pPr lvl="1" algn="just"/>
            <a:r>
              <a:rPr lang="en-US" err="1"/>
              <a:t>eMLSR</a:t>
            </a:r>
            <a:r>
              <a:rPr lang="en-US"/>
              <a:t> already allows both ICF options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2A418E-2BD4-39F2-5FFB-653ECEBF1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DA26C-2F53-1EA3-C2FC-4266EE9A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77DEE-A6EB-3FD3-32C5-04414DE2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4630F-5C6A-32F3-8393-6F3C91C0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0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518C3-B086-A675-99E2-7C5B9EA8F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that in 11bn, the ICF (polling frame) sent as part of Co-TDMA operation shall be a BSRP Trigger frame?</a:t>
            </a:r>
            <a:endParaRPr lang="en-US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5516A6-80AE-93B0-4170-B8654FDE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E41A9-E0F9-2EC4-3A29-D2314BE5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A204D-DA2D-14CA-E63E-9F920404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88ADC-ABD9-7899-5484-A9162E2A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2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1289</Words>
  <Application>Microsoft Office PowerPoint</Application>
  <PresentationFormat>On-screen Show (4:3)</PresentationFormat>
  <Paragraphs>162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Times New Roman</vt:lpstr>
      <vt:lpstr>802-11-Submission</vt:lpstr>
      <vt:lpstr>Initial Control Frames in C-TDMA</vt:lpstr>
      <vt:lpstr>Introduction</vt:lpstr>
      <vt:lpstr>C-TDMA Frame Exchange Sequence </vt:lpstr>
      <vt:lpstr>Details of ICF in C-TDMA</vt:lpstr>
      <vt:lpstr>Options for ICF in C-TDMA</vt:lpstr>
      <vt:lpstr>MU-RTS Trigger Frame</vt:lpstr>
      <vt:lpstr> BSRP Trigger Frame</vt:lpstr>
      <vt:lpstr>Summary</vt:lpstr>
      <vt:lpstr>SP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Sanket Kalamkar</cp:lastModifiedBy>
  <cp:revision>5</cp:revision>
  <cp:lastPrinted>1998-02-10T13:28:06Z</cp:lastPrinted>
  <dcterms:created xsi:type="dcterms:W3CDTF">2007-05-21T21:00:37Z</dcterms:created>
  <dcterms:modified xsi:type="dcterms:W3CDTF">2025-01-13T00:25:11Z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