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70" r:id="rId5"/>
    <p:sldId id="141169808" r:id="rId6"/>
    <p:sldId id="141169817" r:id="rId7"/>
    <p:sldId id="141169818" r:id="rId8"/>
    <p:sldId id="141169809" r:id="rId9"/>
    <p:sldId id="141169811" r:id="rId10"/>
    <p:sldId id="141169813" r:id="rId11"/>
    <p:sldId id="141169803" r:id="rId12"/>
    <p:sldId id="141169814" r:id="rId13"/>
    <p:sldId id="141169815" r:id="rId14"/>
    <p:sldId id="141169816" r:id="rId15"/>
    <p:sldId id="141169819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DEA9D14-EF9D-B8B2-DC05-A878C4E2E7C8}" name="Sanket Kalamkar" initials="SK" userId="S::sankal@qti.qualcomm.com::9f7da7a1-a53a-443e-9c41-71048af38d86" providerId="AD"/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338CFF47-243A-9C8D-F54C-0DCF5877AB99}" name="Giovanni Chisci" initials="GC" userId="Giovanni Chisci" providerId="None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BC5365-5297-4E4A-9EA9-CF79632BE0AC}" v="4" dt="2024-09-09T21:32:22.1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84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6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5337" y="6475413"/>
            <a:ext cx="2098588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>
                <a:solidFill>
                  <a:schemeClr val="tx1"/>
                </a:solidFill>
                <a:cs typeface="+mn-cs"/>
              </a:rPr>
              <a:t>doc.: IEEE 802.11-24/1225r0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5337" y="6475413"/>
            <a:ext cx="20985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>
                <a:solidFill>
                  <a:schemeClr val="tx1"/>
                </a:solidFill>
                <a:cs typeface="+mn-cs"/>
              </a:rPr>
              <a:t>doc.: IEEE 802.11-23/1895r2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2800">
                <a:solidFill>
                  <a:schemeClr val="tx1"/>
                </a:solidFill>
                <a:cs typeface="Times New Roman"/>
              </a:rPr>
              <a:t>Initial Control Frames in C-TDMA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June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6364" y="6475413"/>
            <a:ext cx="232756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/>
              <a:t>Date</a:t>
            </a:r>
            <a:r>
              <a:rPr lang="en-GB" sz="1800" kern="0"/>
              <a:t>: 2024-xx-xx</a:t>
            </a:r>
          </a:p>
        </p:txBody>
      </p:sp>
      <p:graphicFrame>
        <p:nvGraphicFramePr>
          <p:cNvPr id="3" name="Table 12">
            <a:extLst>
              <a:ext uri="{FF2B5EF4-FFF2-40B4-BE49-F238E27FC236}">
                <a16:creationId xmlns:a16="http://schemas.microsoft.com/office/drawing/2014/main" id="{A69697D9-7396-CFED-B0BE-B191A4E27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606229"/>
              </p:ext>
            </p:extLst>
          </p:nvPr>
        </p:nvGraphicFramePr>
        <p:xfrm>
          <a:off x="791070" y="2673434"/>
          <a:ext cx="7334250" cy="2706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Sanket Kalamkar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Qualcomm Technologies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sankal@qti.qualcomm.com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Gaurang Naik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48542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9523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Duncan Ho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12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Giovanni </a:t>
                      </a:r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Chisci</a:t>
                      </a:r>
                      <a:endParaRPr 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58966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Sherief</a:t>
                      </a: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Helwa</a:t>
                      </a:r>
                      <a:endParaRPr 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296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3E189A8-918D-D7F8-AE4F-EC4743557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b="1" dirty="0"/>
              <a:t>Do you agree that, as part of the C-TDMA procedure, a sharing AP may solicit a poll response in a TB PPDU from another AP only if the other AP has indicated support for responding via a TB PPDU?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0BD1CDA-0738-9BDA-0560-9617C3771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2EB4F-CC2E-08D5-D8D9-FA6F3C75C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BDCA0-88F9-36A3-104D-904530932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E7B71-3892-04CF-DC03-8CC17E49E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09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FEF5FE-0E72-D9AB-1000-B9B2B0C85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 you agree that, as part of the CTDMA procedure, a candidate AP that is polled by the sharing AP shall provide, via a response,</a:t>
            </a:r>
            <a:endParaRPr lang="en-US" sz="2400" b="1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Its intention not to participate in TXOP sharing during the current TXOP.</a:t>
            </a:r>
            <a:endParaRPr lang="en-US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Its intention to participate in TXOP sharing during the current TXOP.</a:t>
            </a:r>
            <a:endParaRPr lang="en-US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Signaling details (including traffic indication) are TBD.</a:t>
            </a:r>
            <a:endParaRPr lang="en-US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31E817-4289-83A0-BBC0-8169DE26F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86A42-8444-6050-BEC1-C0B2A2E0A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5FF20-3CFA-9766-2CA8-D3903A3B6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B030A-7922-5023-8276-ACEB24EB8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56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E8C6A802-7E0E-5B6C-0DA6-DEA2CEEB1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19" y="1600199"/>
            <a:ext cx="8024327" cy="49064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/>
              <a:t>[1] Abhishek Patil and et al. , “C-TDMA Frame Sequence,” 23/1895r1, Jan 2024.</a:t>
            </a:r>
          </a:p>
          <a:p>
            <a:pPr marL="0" indent="0">
              <a:buNone/>
            </a:pPr>
            <a:r>
              <a:rPr lang="en-US" sz="1800" dirty="0"/>
              <a:t>[2] Yanjun Sun and et al., “Considerations on Coordinated TDMA (C-TDMA),” 23/0041r0, Jan 2023.</a:t>
            </a:r>
          </a:p>
          <a:p>
            <a:pPr marL="0" indent="0">
              <a:buNone/>
            </a:pPr>
            <a:r>
              <a:rPr lang="en-US" sz="1800" dirty="0"/>
              <a:t>[3] Dibakar Das and et al. , “C-TDMA procedure in UHR,” 23/0261r0, Apr 2023.</a:t>
            </a:r>
          </a:p>
          <a:p>
            <a:pPr marL="0" indent="0">
              <a:buNone/>
            </a:pPr>
            <a:r>
              <a:rPr lang="en-US" sz="1800" dirty="0"/>
              <a:t>[4] Yanjun Sun and et al., “Follow-up on Coordinated TDMA (C-TDMA),” 23/0739r1, Jul 2023.</a:t>
            </a:r>
          </a:p>
          <a:p>
            <a:pPr marL="0" indent="0">
              <a:buNone/>
            </a:pPr>
            <a:r>
              <a:rPr lang="en-US" sz="1800" dirty="0"/>
              <a:t>[5] Si-Chan Noh and et al., “Considerations on Return TXOP between multiple APs,” 23/1327r0, Aug 2023.</a:t>
            </a:r>
          </a:p>
          <a:p>
            <a:pPr marL="0" indent="0">
              <a:buNone/>
            </a:pPr>
            <a:r>
              <a:rPr lang="en-US" sz="1800" dirty="0"/>
              <a:t>[6] Liwen Chu and </a:t>
            </a:r>
            <a:r>
              <a:rPr lang="en-US" sz="1800" dirty="0" err="1"/>
              <a:t>etc</a:t>
            </a:r>
            <a:r>
              <a:rPr lang="en-US" sz="1800" dirty="0"/>
              <a:t> al., “Extended TXOP sharing,” 23/249r1, May 2023.</a:t>
            </a:r>
          </a:p>
          <a:p>
            <a:pPr marL="0" indent="0">
              <a:buNone/>
            </a:pPr>
            <a:r>
              <a:rPr lang="en-US" sz="1800" dirty="0"/>
              <a:t>[7] George Cherian and et al., “Coordinated AP Time/Frequency Sharing in a Transmit Opportunity in 11be,” 19/1582r2, Nov 2019.</a:t>
            </a:r>
          </a:p>
          <a:p>
            <a:pPr marL="0" indent="0">
              <a:buNone/>
            </a:pPr>
            <a:r>
              <a:rPr lang="en-US" sz="1800" dirty="0"/>
              <a:t>[8] Dibakar Das and et al., “C-TDMA Follow-up,” 23/93r2, Mar. 2024.</a:t>
            </a:r>
          </a:p>
          <a:p>
            <a:pPr marL="0" indent="0">
              <a:buNone/>
            </a:pPr>
            <a:r>
              <a:rPr lang="en-US" sz="1800" dirty="0"/>
              <a:t>[9] </a:t>
            </a:r>
            <a:r>
              <a:rPr kumimoji="0" lang="en-US" altLang="ko-KR" sz="18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Geonhwan</a:t>
            </a:r>
            <a:r>
              <a:rPr kumimoji="0" lang="en-US" altLang="ko-KR" sz="18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Kim and et al., “TXOP Protection in C-TDMA,” 24/227r1, Apr. 2024.</a:t>
            </a:r>
          </a:p>
          <a:p>
            <a:pPr marL="0" indent="0">
              <a:buNone/>
            </a:pPr>
            <a:r>
              <a:rPr lang="en-US" sz="1800" dirty="0"/>
              <a:t>[10] </a:t>
            </a:r>
            <a:r>
              <a:rPr kumimoji="0" lang="en-US" altLang="ko-KR" sz="18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Geonhwan</a:t>
            </a:r>
            <a:r>
              <a:rPr kumimoji="0" lang="en-US" altLang="ko-KR" sz="18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Kim and et al., “TXOP Return in C-TDMA,” 24/411r0, Apr. 2024.</a:t>
            </a:r>
          </a:p>
          <a:p>
            <a:pPr marL="0" indent="0">
              <a:buNone/>
            </a:pPr>
            <a:r>
              <a:rPr lang="en-US" sz="1800" dirty="0"/>
              <a:t>[11] </a:t>
            </a:r>
            <a:r>
              <a:rPr kumimoji="0" lang="en-US" altLang="ko-KR" sz="18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Geonhwan</a:t>
            </a:r>
            <a:r>
              <a:rPr kumimoji="0" lang="en-US" altLang="ko-KR" sz="18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Kim and et al., “Coordinated TDMA (Follow up),” 23/1910r1, Nov. 2023.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[12] </a:t>
            </a:r>
            <a:r>
              <a:rPr lang="en-US" sz="1800" dirty="0">
                <a:solidFill>
                  <a:schemeClr val="tx1"/>
                </a:solidFill>
              </a:rPr>
              <a:t>Si-Chan Noh and et al., “NAV protection for C-TDMA,” 24/375r0, Feb. 2024.</a:t>
            </a:r>
          </a:p>
          <a:p>
            <a:pPr marL="0" indent="0">
              <a:buNone/>
            </a:pPr>
            <a:r>
              <a:rPr lang="en-US" sz="1800" dirty="0"/>
              <a:t>[13] Sanket Kalamkar and et al., “NAV Rule in C-TDMA,” 24/423r0, May 2024.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AB26CCD9-D07E-EDBD-5DA8-3944690B0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CF72DE-DAE6-9956-73B3-37762D5A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0CEF2-E22D-463E-2231-29DBF4AF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201" y="6475413"/>
            <a:ext cx="1752724" cy="184666"/>
          </a:xfrm>
        </p:spPr>
        <p:txBody>
          <a:bodyPr wrap="none" anchor="t">
            <a:normAutofit/>
          </a:bodyPr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FCAFE-07C0-FE4C-93D7-1C2900FB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34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21976F-076B-BDA6-F72E-9D9A71339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859486" cy="462643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b="1" dirty="0"/>
              <a:t>C-TDMA allows an AP that owns a TXOP to share portion of the TXOP time with one or more APs</a:t>
            </a:r>
          </a:p>
          <a:p>
            <a:pPr lvl="1" algn="just"/>
            <a:r>
              <a:rPr lang="en-US" dirty="0">
                <a:cs typeface="Times New Roman"/>
              </a:rPr>
              <a:t>The scheme is meant to improve latency and reduce contention/collisions</a:t>
            </a:r>
          </a:p>
          <a:p>
            <a:pPr lvl="1" algn="just"/>
            <a:endParaRPr lang="en-US" dirty="0">
              <a:cs typeface="Times New Roman"/>
            </a:endParaRPr>
          </a:p>
          <a:p>
            <a:pPr algn="just"/>
            <a:r>
              <a:rPr lang="en-US" b="1" dirty="0">
                <a:cs typeface="Times New Roman"/>
              </a:rPr>
              <a:t>An initial Control frame (ICF) helps in efficient C-TDMA operation</a:t>
            </a:r>
          </a:p>
          <a:p>
            <a:pPr lvl="1" algn="just"/>
            <a:r>
              <a:rPr lang="en-US" sz="1900" dirty="0"/>
              <a:t>ICF </a:t>
            </a:r>
            <a:r>
              <a:rPr lang="en-US" sz="1900" dirty="0">
                <a:cs typeface="Times New Roman"/>
              </a:rPr>
              <a:t>at the start of the TXOP a</a:t>
            </a:r>
            <a:r>
              <a:rPr lang="en-US" sz="1900" dirty="0"/>
              <a:t>llows the sharing AP to:</a:t>
            </a:r>
          </a:p>
          <a:p>
            <a:pPr lvl="2" algn="just"/>
            <a:r>
              <a:rPr lang="en-US" sz="1700" dirty="0"/>
              <a:t>Announce intent to share the TXOP</a:t>
            </a:r>
          </a:p>
          <a:p>
            <a:pPr lvl="2" algn="just"/>
            <a:r>
              <a:rPr lang="en-US" sz="1700" dirty="0"/>
              <a:t>Poll candidate APs to assess if, and with whom, to share TXOP</a:t>
            </a:r>
          </a:p>
          <a:p>
            <a:pPr lvl="2" algn="just"/>
            <a:r>
              <a:rPr lang="en-US" sz="1700" dirty="0">
                <a:cs typeface="Times New Roman"/>
              </a:rPr>
              <a:t>Provide critical C-TDMA information</a:t>
            </a:r>
          </a:p>
          <a:p>
            <a:pPr lvl="2" algn="just"/>
            <a:endParaRPr lang="en-US" dirty="0">
              <a:cs typeface="Times New Roman"/>
            </a:endParaRPr>
          </a:p>
          <a:p>
            <a:pPr algn="just"/>
            <a:r>
              <a:rPr lang="en-US" sz="1900" b="1" dirty="0">
                <a:cs typeface="Times New Roman"/>
              </a:rPr>
              <a:t>Selection of ICF would mainly depend on</a:t>
            </a:r>
            <a:r>
              <a:rPr lang="en-US" dirty="0">
                <a:cs typeface="Times New Roman"/>
              </a:rPr>
              <a:t>:</a:t>
            </a:r>
          </a:p>
          <a:p>
            <a:pPr lvl="1" algn="just"/>
            <a:r>
              <a:rPr lang="en-US" sz="1700" dirty="0">
                <a:cs typeface="Times New Roman"/>
              </a:rPr>
              <a:t>AP capabilities for responding (TB/non-TB PPDU)</a:t>
            </a:r>
          </a:p>
          <a:p>
            <a:pPr lvl="1" algn="just"/>
            <a:r>
              <a:rPr lang="en-US" sz="1700" dirty="0">
                <a:cs typeface="Times New Roman"/>
              </a:rPr>
              <a:t>Number of APs to be polled (SU/MU transmissions)</a:t>
            </a:r>
          </a:p>
          <a:p>
            <a:pPr lvl="1" algn="just"/>
            <a:r>
              <a:rPr lang="en-US" sz="1700" dirty="0">
                <a:cs typeface="Times New Roman"/>
              </a:rPr>
              <a:t>Signaling needs for C-TDMA information</a:t>
            </a:r>
          </a:p>
          <a:p>
            <a:pPr lvl="1" algn="just"/>
            <a:endParaRPr lang="en-US" dirty="0">
              <a:cs typeface="Times New Roman"/>
            </a:endParaRPr>
          </a:p>
          <a:p>
            <a:pPr algn="just"/>
            <a:r>
              <a:rPr lang="en-US" b="1" dirty="0">
                <a:cs typeface="Times New Roman"/>
              </a:rPr>
              <a:t>This contribution focuses on the aspect of AP’s capability to respond to an ICF</a:t>
            </a:r>
          </a:p>
          <a:p>
            <a:pPr lvl="1" algn="just"/>
            <a:r>
              <a:rPr lang="en-US" dirty="0">
                <a:cs typeface="Times New Roman"/>
              </a:rPr>
              <a:t>Discusses two options for the ICF as MU-RTS and BSRP Trigger frames 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C6F1AE-915E-BCC4-A11C-4FA007EA4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060F9-ED14-1EBA-66BF-EC1A7586D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13D7C-1252-00CD-BF13-C8F01A136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37EA7-112D-43C6-7CF8-9D4BA7058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26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7B908B-6968-AA2B-E293-9F9DD9039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1" y="1550362"/>
            <a:ext cx="8124824" cy="2226982"/>
          </a:xfrm>
        </p:spPr>
        <p:txBody>
          <a:bodyPr>
            <a:normAutofit/>
          </a:bodyPr>
          <a:lstStyle/>
          <a:p>
            <a:pPr algn="just"/>
            <a:r>
              <a:rPr lang="en-US" sz="1900" b="1" kern="0"/>
              <a:t>The sharing AP polls candidate shared APs via ICF</a:t>
            </a:r>
          </a:p>
          <a:p>
            <a:pPr lvl="1" algn="just"/>
            <a:r>
              <a:rPr lang="en-US" sz="1700"/>
              <a:t>The ICF serves as a</a:t>
            </a:r>
            <a:r>
              <a:rPr lang="en-US" sz="1700" kern="0"/>
              <a:t> polling/announcement frame</a:t>
            </a:r>
          </a:p>
          <a:p>
            <a:pPr lvl="1" algn="just"/>
            <a:endParaRPr lang="en-US" sz="1700" kern="0"/>
          </a:p>
          <a:p>
            <a:pPr algn="just"/>
            <a:r>
              <a:rPr lang="en-US" sz="1900" b="1" kern="0"/>
              <a:t>The sharing AP triggers TXOP sharing via TXOP Allocation frame</a:t>
            </a:r>
          </a:p>
          <a:p>
            <a:pPr algn="just"/>
            <a:endParaRPr lang="en-US" sz="1900" b="1" kern="0"/>
          </a:p>
          <a:p>
            <a:pPr algn="just"/>
            <a:r>
              <a:rPr lang="en-US" sz="1900" b="1" kern="0"/>
              <a:t>The </a:t>
            </a:r>
            <a:r>
              <a:rPr lang="en-US" sz="1900" b="1"/>
              <a:t>shared</a:t>
            </a:r>
            <a:r>
              <a:rPr lang="en-US" sz="1900" b="1" kern="0"/>
              <a:t> AP returns unused TXOP (if any) via TXOP Return frame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EF8BC74-A964-0F81-25FA-1B53751F1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88361"/>
          </a:xfrm>
        </p:spPr>
        <p:txBody>
          <a:bodyPr/>
          <a:lstStyle/>
          <a:p>
            <a:r>
              <a:rPr lang="en-US"/>
              <a:t>C-TDMA Frame Exchange Sequence </a:t>
            </a:r>
            <a:endParaRPr lang="en-US" b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84BFF-3DE7-729F-0C7B-BCB2895CD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5B2F5-3AC4-6511-F4F4-145E42D7A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14B6E-5EFE-F732-2815-D9AD538C9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7C77E1B-207B-B405-DEBE-919E1AB0D4E0}"/>
              </a:ext>
            </a:extLst>
          </p:cNvPr>
          <p:cNvGrpSpPr/>
          <p:nvPr/>
        </p:nvGrpSpPr>
        <p:grpSpPr>
          <a:xfrm>
            <a:off x="217714" y="3886200"/>
            <a:ext cx="8708572" cy="2256346"/>
            <a:chOff x="217714" y="3886200"/>
            <a:chExt cx="8708572" cy="2256346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C882C72-AFBF-2334-AFE9-1AA446F2D7BF}"/>
                </a:ext>
              </a:extLst>
            </p:cNvPr>
            <p:cNvGrpSpPr/>
            <p:nvPr/>
          </p:nvGrpSpPr>
          <p:grpSpPr>
            <a:xfrm>
              <a:off x="791105" y="3886200"/>
              <a:ext cx="4161039" cy="2256346"/>
              <a:chOff x="791105" y="3886200"/>
              <a:chExt cx="4161039" cy="2256346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BB7435B-5E7F-99CF-5544-98851F43B6AA}"/>
                  </a:ext>
                </a:extLst>
              </p:cNvPr>
              <p:cNvSpPr txBox="1"/>
              <p:nvPr/>
            </p:nvSpPr>
            <p:spPr>
              <a:xfrm>
                <a:off x="791105" y="5834769"/>
                <a:ext cx="416103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/>
                  <a:t>*Polling of in-BSS STAs of the sharing AP is optional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FE62241-7A27-B9FA-81EE-A3F7B1E33B83}"/>
                  </a:ext>
                </a:extLst>
              </p:cNvPr>
              <p:cNvSpPr txBox="1"/>
              <p:nvPr/>
            </p:nvSpPr>
            <p:spPr>
              <a:xfrm>
                <a:off x="3494315" y="3886200"/>
                <a:ext cx="57694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>
                    <a:solidFill>
                      <a:srgbClr val="FF0000"/>
                    </a:solidFill>
                  </a:rPr>
                  <a:t>ICF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409C7E5C-3A80-24D8-60B0-1D6E87455216}"/>
                  </a:ext>
                </a:extLst>
              </p:cNvPr>
              <p:cNvCxnSpPr/>
              <p:nvPr/>
            </p:nvCxnSpPr>
            <p:spPr bwMode="auto">
              <a:xfrm flipH="1">
                <a:off x="3156858" y="4093029"/>
                <a:ext cx="381000" cy="108857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784B7419-4140-4C39-1745-719FCEDF87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7714" y="4194084"/>
              <a:ext cx="8708572" cy="1673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58712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1303E1-2E28-6BD6-7DE8-2B6101AAE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1307691"/>
            <a:ext cx="8296275" cy="49842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/>
              <a:t>The sharing AP sends an ICF at the start of the TXOP to:</a:t>
            </a:r>
          </a:p>
          <a:p>
            <a:pPr lvl="1" algn="just"/>
            <a:r>
              <a:rPr lang="en-US" dirty="0"/>
              <a:t>Announce its intent to share a part of its TXOP</a:t>
            </a:r>
          </a:p>
          <a:p>
            <a:pPr lvl="1" algn="just"/>
            <a:r>
              <a:rPr lang="en-US" dirty="0"/>
              <a:t>Poll candidate AP(s) to check their interest in participation</a:t>
            </a:r>
          </a:p>
          <a:p>
            <a:pPr lvl="1" algn="just"/>
            <a:r>
              <a:rPr lang="en-US" dirty="0"/>
              <a:t>Optionally, poll its in-BSS STA(s)</a:t>
            </a:r>
          </a:p>
          <a:p>
            <a:pPr lvl="1" algn="just"/>
            <a:endParaRPr lang="en-US" dirty="0"/>
          </a:p>
          <a:p>
            <a:pPr algn="just"/>
            <a:r>
              <a:rPr lang="en-US" b="1" dirty="0"/>
              <a:t>The ICF may specify traffic priority for the shared TXOP, such as:</a:t>
            </a:r>
          </a:p>
          <a:p>
            <a:pPr lvl="1" algn="just"/>
            <a:r>
              <a:rPr lang="en-US" dirty="0"/>
              <a:t>AC, SCSID, TID of the traffic </a:t>
            </a:r>
          </a:p>
          <a:p>
            <a:pPr lvl="1" algn="just"/>
            <a:endParaRPr lang="en-US" dirty="0"/>
          </a:p>
          <a:p>
            <a:pPr algn="just"/>
            <a:r>
              <a:rPr lang="en-US" b="1" dirty="0"/>
              <a:t>A response from a polled AP may indicate:</a:t>
            </a:r>
          </a:p>
          <a:p>
            <a:pPr lvl="1" algn="just"/>
            <a:r>
              <a:rPr lang="en-US" dirty="0"/>
              <a:t>Its intent to participate in C-TDMA</a:t>
            </a:r>
          </a:p>
          <a:p>
            <a:pPr lvl="1" algn="just"/>
            <a:r>
              <a:rPr lang="en-US" dirty="0"/>
              <a:t>Relevant information about its traffic</a:t>
            </a:r>
          </a:p>
          <a:p>
            <a:pPr algn="just"/>
            <a:endParaRPr lang="en-US" dirty="0"/>
          </a:p>
          <a:p>
            <a:pPr algn="just"/>
            <a:r>
              <a:rPr lang="en-US" b="1" dirty="0"/>
              <a:t>The ICF helps shared AP(s) make scheduling decisions:</a:t>
            </a:r>
          </a:p>
          <a:p>
            <a:pPr lvl="1" algn="just"/>
            <a:r>
              <a:rPr lang="en-US" dirty="0"/>
              <a:t>whether to participate in sharing during the current TXOP</a:t>
            </a:r>
          </a:p>
          <a:p>
            <a:pPr lvl="2" algn="just"/>
            <a:r>
              <a:rPr lang="en-US" dirty="0"/>
              <a:t>A shared AP will not participate if it has no traffic for the indicated traffic type</a:t>
            </a:r>
          </a:p>
          <a:p>
            <a:pPr lvl="1" algn="just"/>
            <a:r>
              <a:rPr lang="en-US" dirty="0"/>
              <a:t>If participating, the AP identifies suitable client(s) to serve during the shared TXOP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AFA5D43-3DEA-2A11-4F2E-FA8466B05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7225"/>
          </a:xfrm>
        </p:spPr>
        <p:txBody>
          <a:bodyPr/>
          <a:lstStyle/>
          <a:p>
            <a:r>
              <a:rPr lang="en-US"/>
              <a:t>Details of ICF in C-TDMA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EBF6B-2D0D-3560-D08A-D60A2C5341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DE6F1-8CCE-ED4B-2810-B369FF618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5337" y="6475413"/>
            <a:ext cx="2098588" cy="184666"/>
          </a:xfrm>
        </p:spPr>
        <p:txBody>
          <a:bodyPr/>
          <a:lstStyle/>
          <a:p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EDCAF-281D-4F0E-6BF8-858B72780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489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48CC43-DBCF-5C17-ECD4-67EA4BAB5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/>
              <a:t>There are two leading candidates for ICF in C-TDMA</a:t>
            </a:r>
            <a:r>
              <a:rPr lang="en-US"/>
              <a:t>:</a:t>
            </a:r>
          </a:p>
          <a:p>
            <a:pPr lvl="1" algn="just"/>
            <a:r>
              <a:rPr lang="en-US"/>
              <a:t>MU-RTS Trigger frame</a:t>
            </a:r>
          </a:p>
          <a:p>
            <a:pPr lvl="1" algn="just"/>
            <a:r>
              <a:rPr lang="en-US"/>
              <a:t>BSRP Trigger frame</a:t>
            </a:r>
          </a:p>
          <a:p>
            <a:pPr lvl="2" algn="just"/>
            <a:r>
              <a:rPr lang="en-US"/>
              <a:t>Baseline requires a response in a Trigger based (TB) PPDU</a:t>
            </a:r>
          </a:p>
          <a:p>
            <a:pPr lvl="1" algn="just"/>
            <a:endParaRPr lang="en-US"/>
          </a:p>
          <a:p>
            <a:pPr algn="just"/>
            <a:r>
              <a:rPr lang="en-US" b="1"/>
              <a:t>In this contribution, we assess these two options of the ICF from the </a:t>
            </a:r>
            <a:r>
              <a:rPr lang="en-US" b="1">
                <a:cs typeface="Times New Roman"/>
              </a:rPr>
              <a:t>aspect of AP’s capability to respond to an ICF in a TB PPDU</a:t>
            </a:r>
            <a:endParaRPr lang="en-US" b="1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6A0C7C-8AED-9E26-8BE1-800BD49A5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Options for ICF in C-TDMA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DBAC2-D41E-3E08-CE23-852FE595C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C9EB5-AC0C-B1CF-BFE5-025F73328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59204-98F2-E86C-4AC6-E2AD0CD91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91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0A10D5-F79C-AD3C-82A5-0A9AA37DB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/>
              <a:t>In baseline, the response to the MU-RTS Trigger frame is a CTS sent in a non-TB PPDU</a:t>
            </a:r>
          </a:p>
          <a:p>
            <a:pPr algn="just"/>
            <a:endParaRPr lang="en-US" b="1" dirty="0"/>
          </a:p>
          <a:p>
            <a:pPr algn="just"/>
            <a:r>
              <a:rPr lang="en-US" b="1" dirty="0"/>
              <a:t>Appropriate to use the MU-RTS Trigger frame as an ICF in C-TDMA if the candidate shared AP cannot respond in a TB PPDU</a:t>
            </a:r>
          </a:p>
          <a:p>
            <a:pPr algn="just"/>
            <a:endParaRPr lang="en-US" b="1" dirty="0"/>
          </a:p>
          <a:p>
            <a:pPr algn="just"/>
            <a:r>
              <a:rPr lang="en-US" b="1" dirty="0"/>
              <a:t>Additional considerations</a:t>
            </a:r>
            <a:r>
              <a:rPr lang="en-US" dirty="0"/>
              <a:t>:</a:t>
            </a:r>
          </a:p>
          <a:p>
            <a:pPr lvl="1" algn="just"/>
            <a:r>
              <a:rPr lang="en-US" dirty="0"/>
              <a:t>Polling multiple candidate shared APs using an MU-RTS Trigger frame could be problematic:</a:t>
            </a:r>
          </a:p>
          <a:p>
            <a:pPr lvl="2" algn="just"/>
            <a:r>
              <a:rPr lang="en-US" dirty="0"/>
              <a:t>CTS responses from multiple shared APs would be identical</a:t>
            </a:r>
          </a:p>
          <a:p>
            <a:pPr lvl="2" algn="just"/>
            <a:r>
              <a:rPr lang="en-US" dirty="0"/>
              <a:t>It would be impossible for the sharing AP to determine which AP has responded and which has not</a:t>
            </a:r>
          </a:p>
          <a:p>
            <a:pPr lvl="2" algn="just"/>
            <a:r>
              <a:rPr lang="en-US" dirty="0"/>
              <a:t>The problem could be worse if the same MU-RTS frame is used to poll in-BSS STAs of the sharing AP, e.g., in </a:t>
            </a:r>
            <a:r>
              <a:rPr lang="en-US" dirty="0" err="1"/>
              <a:t>eMLSR</a:t>
            </a:r>
            <a:endParaRPr lang="en-US" dirty="0"/>
          </a:p>
          <a:p>
            <a:pPr lvl="1" algn="just"/>
            <a:r>
              <a:rPr lang="en-US" dirty="0"/>
              <a:t>Only one candidate shared AP may be polled unambiguously</a:t>
            </a:r>
          </a:p>
          <a:p>
            <a:pPr lvl="2" algn="just"/>
            <a:r>
              <a:rPr lang="en-US" dirty="0"/>
              <a:t>In case of single AP polling, if there is no CTS response, the sharing AP may need to back off and lose the TXOP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39390F-45DE-B162-A1B3-65CA7806E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MU-RTS Trigger Frame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B54D3-4260-55C7-EE49-891D4E60A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C9515-BC9E-AF53-ED31-476EB3D12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D7850-BE4F-6D3D-9561-7D7AEF20B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18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DC8D34-901A-9900-AE56-0E29D3E66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/>
              <a:t>The response to the BSRP Trigger frame from a polled AP needs to be in a TB PPDU</a:t>
            </a:r>
          </a:p>
          <a:p>
            <a:pPr lvl="1" algn="just"/>
            <a:r>
              <a:rPr lang="en-US"/>
              <a:t>Needs a mechanism for an AP to indicate its capability to respond in a TB PPDU</a:t>
            </a:r>
          </a:p>
          <a:p>
            <a:pPr lvl="1" algn="just"/>
            <a:endParaRPr lang="en-US"/>
          </a:p>
          <a:p>
            <a:pPr algn="just"/>
            <a:r>
              <a:rPr lang="en-US" b="1"/>
              <a:t>Appropriate to use the BSRP Trigger frame as an ICF in C-TDMA if a candidate shared AP supports responding in a TB PPDU</a:t>
            </a:r>
          </a:p>
          <a:p>
            <a:pPr algn="just"/>
            <a:endParaRPr lang="en-US" b="1"/>
          </a:p>
          <a:p>
            <a:pPr algn="just"/>
            <a:r>
              <a:rPr lang="en-US" b="1"/>
              <a:t>Additional considerations:</a:t>
            </a:r>
          </a:p>
          <a:p>
            <a:pPr lvl="1" algn="just"/>
            <a:r>
              <a:rPr lang="en-US"/>
              <a:t>The BSRP Trigger frame can poll one or more candidate shared APs and optionally one or more its associated STAs unambiguously</a:t>
            </a:r>
          </a:p>
          <a:p>
            <a:pPr lvl="1" algn="just"/>
            <a:r>
              <a:rPr lang="en-US"/>
              <a:t>Each responder is assigned a distinct resource unit (RU), thus allowing the sharing AP to unambiguously identify who responded and who did not</a:t>
            </a:r>
          </a:p>
          <a:p>
            <a:pPr lvl="1" algn="just"/>
            <a:r>
              <a:rPr lang="en-US"/>
              <a:t>Can be used to receive a richer response, e.g., BSR</a:t>
            </a:r>
          </a:p>
          <a:p>
            <a:pPr lvl="1" algn="just"/>
            <a:endParaRPr lang="en-US"/>
          </a:p>
          <a:p>
            <a:pPr lvl="2" algn="just"/>
            <a:endParaRPr lang="en-US"/>
          </a:p>
          <a:p>
            <a:pPr algn="just"/>
            <a:endParaRPr lang="en-US" b="1"/>
          </a:p>
          <a:p>
            <a:pPr lvl="1" algn="just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81A7600-4F39-63A9-D762-45AC0995B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BSRP Trigger Frame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6B7D7-223B-41C6-0384-E9894BAF7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DF35-5B41-7523-E683-0821894B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CB35B-CDFB-6E8F-EC7F-52E60DA66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65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C708B23-A3E0-1762-BB1E-3A5BC083C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1808"/>
            <a:ext cx="7965040" cy="4214191"/>
          </a:xfrm>
        </p:spPr>
        <p:txBody>
          <a:bodyPr>
            <a:normAutofit/>
          </a:bodyPr>
          <a:lstStyle/>
          <a:p>
            <a:pPr algn="just"/>
            <a:r>
              <a:rPr lang="en-US" b="1"/>
              <a:t>Use BSRP Trigger frame as an ICF in C-TDMA if:</a:t>
            </a:r>
          </a:p>
          <a:p>
            <a:pPr lvl="1" algn="just"/>
            <a:r>
              <a:rPr lang="en-US"/>
              <a:t>A candidate shared AP supports responding in a TB PPDU</a:t>
            </a:r>
          </a:p>
          <a:p>
            <a:pPr lvl="2" algn="just"/>
            <a:r>
              <a:rPr lang="en-US"/>
              <a:t>Needs to provide a mechanism for an AP to indicate its capability to respond in a TB PPDU</a:t>
            </a:r>
          </a:p>
          <a:p>
            <a:pPr lvl="1" algn="just"/>
            <a:endParaRPr lang="en-US"/>
          </a:p>
          <a:p>
            <a:r>
              <a:rPr lang="en-US" b="1"/>
              <a:t>Use MU-RTS Trigger frame as an ICF in C-TDMA if:</a:t>
            </a:r>
          </a:p>
          <a:p>
            <a:pPr lvl="1"/>
            <a:r>
              <a:rPr lang="en-US"/>
              <a:t>A candidate shared AP does NOT support responding in a TB PPDU</a:t>
            </a:r>
          </a:p>
          <a:p>
            <a:pPr lvl="1"/>
            <a:endParaRPr lang="en-US"/>
          </a:p>
          <a:p>
            <a:pPr algn="just"/>
            <a:r>
              <a:rPr lang="en-US" b="1"/>
              <a:t>Allowing both BSRP and MU-RTS Trigger frames as ICF in C-TDMA would not require defining new formats or adding exceptions to the spec</a:t>
            </a:r>
          </a:p>
          <a:p>
            <a:pPr lvl="1" algn="just"/>
            <a:r>
              <a:rPr lang="en-US" err="1"/>
              <a:t>eMLSR</a:t>
            </a:r>
            <a:r>
              <a:rPr lang="en-US"/>
              <a:t> already allows both ICF options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2A418E-2BD4-39F2-5FFB-653ECEBF1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DA26C-2F53-1EA3-C2FC-4266EE9A4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77DEE-A6EB-3FD3-32C5-04414DE25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4630F-5C6A-32F3-8393-6F3C91C08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00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7518C3-B086-A675-99E2-7C5B9EA8F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Do you agree that a UHR AP shall indicate to another AP its capability to respond in a TB PPDU or not?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5516A6-80AE-93B0-4170-B8654FDEC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E41A9-E0F9-2EC4-3A29-D2314BE54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A204D-DA2D-14CA-E63E-9F9204046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88ADC-ABD9-7899-5484-A9162E2A2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721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9a001-2fb4-4fe7-ae93-7951d46b483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BE71135422B44EA215DE9B5DC95432" ma:contentTypeVersion="17" ma:contentTypeDescription="Create a new document." ma:contentTypeScope="" ma:versionID="61382a0c55613de6c021cb690438046c">
  <xsd:schema xmlns:xsd="http://www.w3.org/2001/XMLSchema" xmlns:xs="http://www.w3.org/2001/XMLSchema" xmlns:p="http://schemas.microsoft.com/office/2006/metadata/properties" xmlns:ns3="7f19a001-2fb4-4fe7-ae93-7951d46b483b" xmlns:ns4="c3228d3a-7dfb-4c96-8510-2901c972099d" targetNamespace="http://schemas.microsoft.com/office/2006/metadata/properties" ma:root="true" ma:fieldsID="72029139f412e7eb65bb75cd152b5e56" ns3:_="" ns4:_="">
    <xsd:import namespace="7f19a001-2fb4-4fe7-ae93-7951d46b483b"/>
    <xsd:import namespace="c3228d3a-7dfb-4c96-8510-2901c97209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9a001-2fb4-4fe7-ae93-7951d46b48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228d3a-7dfb-4c96-8510-2901c972099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0BCFC8-6392-455F-94EF-B2BFA21CB3E7}">
  <ds:schemaRefs>
    <ds:schemaRef ds:uri="7f19a001-2fb4-4fe7-ae93-7951d46b483b"/>
    <ds:schemaRef ds:uri="c3228d3a-7dfb-4c96-8510-2901c972099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20B0D2-226E-4D08-9859-8056F01B03F2}">
  <ds:schemaRefs>
    <ds:schemaRef ds:uri="7f19a001-2fb4-4fe7-ae93-7951d46b483b"/>
    <ds:schemaRef ds:uri="c3228d3a-7dfb-4c96-8510-2901c97209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1418</Words>
  <Application>Microsoft Office PowerPoint</Application>
  <PresentationFormat>On-screen Show (4:3)</PresentationFormat>
  <Paragraphs>175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Aptos</vt:lpstr>
      <vt:lpstr>Times New Roman</vt:lpstr>
      <vt:lpstr>802-11-Submission</vt:lpstr>
      <vt:lpstr>Initial Control Frames in C-TDMA</vt:lpstr>
      <vt:lpstr>Introduction</vt:lpstr>
      <vt:lpstr>C-TDMA Frame Exchange Sequence </vt:lpstr>
      <vt:lpstr>Details of ICF in C-TDMA</vt:lpstr>
      <vt:lpstr>Options for ICF in C-TDMA</vt:lpstr>
      <vt:lpstr>MU-RTS Trigger Frame</vt:lpstr>
      <vt:lpstr> BSRP Trigger Frame</vt:lpstr>
      <vt:lpstr>Summary</vt:lpstr>
      <vt:lpstr>SP1</vt:lpstr>
      <vt:lpstr>SP2</vt:lpstr>
      <vt:lpstr>SP3</vt:lpstr>
      <vt:lpstr>References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appatil@qti.qualcomm.com</dc:creator>
  <cp:lastModifiedBy>Sanket Kalamkar</cp:lastModifiedBy>
  <cp:revision>5</cp:revision>
  <cp:lastPrinted>1998-02-10T13:28:06Z</cp:lastPrinted>
  <dcterms:created xsi:type="dcterms:W3CDTF">2007-05-21T21:00:37Z</dcterms:created>
  <dcterms:modified xsi:type="dcterms:W3CDTF">2024-09-09T21:35:10Z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0x0101002ABE71135422B44EA215DE9B5DC95432</vt:lpwstr>
  </property>
</Properties>
</file>