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6" r:id="rId3"/>
    <p:sldId id="284" r:id="rId4"/>
    <p:sldId id="297" r:id="rId5"/>
    <p:sldId id="301" r:id="rId6"/>
    <p:sldId id="298" r:id="rId7"/>
    <p:sldId id="281" r:id="rId8"/>
    <p:sldId id="291" r:id="rId9"/>
    <p:sldId id="296" r:id="rId10"/>
    <p:sldId id="273" r:id="rId11"/>
    <p:sldId id="274" r:id="rId12"/>
    <p:sldId id="303" r:id="rId13"/>
    <p:sldId id="304" r:id="rId14"/>
    <p:sldId id="287" r:id="rId15"/>
    <p:sldId id="292" r:id="rId16"/>
    <p:sldId id="299" r:id="rId17"/>
    <p:sldId id="302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20" y="5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15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2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0686-00-00bn-sta-initiated-txop-sharing-via-unicast-cf-end.pptx" TargetMode="External"/><Relationship Id="rId3" Type="http://schemas.openxmlformats.org/officeDocument/2006/relationships/hyperlink" Target="https://mentor.ieee.org/802.11/dcn/24/11-24-0536-00-00bn-multi-user-triggered-txop-sharing.pptx" TargetMode="External"/><Relationship Id="rId7" Type="http://schemas.openxmlformats.org/officeDocument/2006/relationships/hyperlink" Target="https://mentor.ieee.org/802.11/dcn/23/11-23-1874-00-00bn-reverse-txop-sharing.pptx" TargetMode="External"/><Relationship Id="rId2" Type="http://schemas.openxmlformats.org/officeDocument/2006/relationships/hyperlink" Target="https://mentor.ieee.org/802.11/dcn/24/11-24-0403-00-00bn-managed-on-channel-p2p-communicatio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393-00-00bn-enhancements-on-off-channel-peer-to-peer-p2p-communications.pptx" TargetMode="External"/><Relationship Id="rId5" Type="http://schemas.openxmlformats.org/officeDocument/2006/relationships/hyperlink" Target="https://mentor.ieee.org/802.11/dcn/24/11-24-0668-01-00bn-data-forwarding-within-txop-for-xr-use-cases.pptx" TargetMode="External"/><Relationship Id="rId4" Type="http://schemas.openxmlformats.org/officeDocument/2006/relationships/hyperlink" Target="https://mentor.ieee.org/802.11/dcn/24/11-24-0105-00-00bn-txop-for-relay-communication-in-11bn.pptx" TargetMode="External"/><Relationship Id="rId9" Type="http://schemas.openxmlformats.org/officeDocument/2006/relationships/hyperlink" Target="https://mentor.ieee.org/802.11/dcn/23/11-23-1847-00-00bn-non-ap-initiated-txop-sharing-follow-up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Joint Medium Access and 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45274"/>
              </p:ext>
            </p:extLst>
          </p:nvPr>
        </p:nvGraphicFramePr>
        <p:xfrm>
          <a:off x="1003300" y="2416175"/>
          <a:ext cx="1025366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4" name="Document" r:id="rId4" imgW="10420703" imgH="2539535" progId="Word.Document.8">
                  <p:embed/>
                </p:oleObj>
              </mc:Choice>
              <mc:Fallback>
                <p:oleObj name="Document" r:id="rId4" imgW="10420703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16175"/>
                        <a:ext cx="10253663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CE18A-AF51-4FDD-AC6C-43AE3DF8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35F57-6274-4415-BED7-FF7D9BC81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joint medium access with three different mechanisms: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TXOP sharing initiated by trigger/polling/ICF by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DL data transmissions from AP, initiated by non-AP STA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allows channel access being done in a semi-distributed way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does not require initiation by the AP to get the TXOP and does not increase complexity for the AP: there is no need to decide when and how to share the AP’s TXOP.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avoids in-group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and hence avoids potential collisions and wasted TXOPs due to two levels of contention from both inter-group and intra-group STAs.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provides additional options to get medium access for a group of STAs and can coexist with other options, e.g., EDCA, trigger-based access, TXS, and multi-STA TXOP sharing.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3E696-2216-4E19-9E0A-E159BBCD3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F4919-DE1F-409B-97EA-BCEEDAC00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435996-A578-4E9F-BCF0-07E6DF858A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07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D1373-7EE6-4E2F-9237-2FB9C6A0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CA0F0-5FE4-495F-B767-93DA7DAB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802.11-24/0403r0</a:t>
            </a:r>
            <a:r>
              <a:rPr lang="en-US" sz="2000" b="0" dirty="0"/>
              <a:t>, Managed on-channel P2P communication, </a:t>
            </a:r>
            <a:r>
              <a:rPr lang="en-US" sz="2000" b="0" dirty="0" err="1"/>
              <a:t>Inaki</a:t>
            </a:r>
            <a:r>
              <a:rPr lang="en-US" sz="2000" b="0" dirty="0"/>
              <a:t> Val</a:t>
            </a:r>
          </a:p>
          <a:p>
            <a:r>
              <a:rPr lang="en-US" sz="2000" b="0" dirty="0"/>
              <a:t>[2] </a:t>
            </a:r>
            <a:r>
              <a:rPr lang="en-US" sz="2000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802.11-24/0536r0</a:t>
            </a:r>
            <a:r>
              <a:rPr lang="en-US" sz="2000" b="0" dirty="0"/>
              <a:t>, Multi-user triggered TXOP sharing, Ronny </a:t>
            </a:r>
            <a:r>
              <a:rPr lang="en-US" sz="2000" b="0" dirty="0" err="1"/>
              <a:t>Yongho</a:t>
            </a:r>
            <a:r>
              <a:rPr lang="en-US" sz="2000" b="0" dirty="0"/>
              <a:t> Kim</a:t>
            </a:r>
          </a:p>
          <a:p>
            <a:r>
              <a:rPr lang="en-US" sz="2000" b="0" dirty="0"/>
              <a:t>[3] </a:t>
            </a:r>
            <a:r>
              <a:rPr lang="en-US" sz="2000" b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802.11-24/0105r0</a:t>
            </a:r>
            <a:r>
              <a:rPr lang="en-US" sz="2000" b="0" dirty="0"/>
              <a:t>, TXOP for Relay communication in 11bn, Dongguk Lim</a:t>
            </a:r>
          </a:p>
          <a:p>
            <a:r>
              <a:rPr lang="en-US" sz="2000" b="0" dirty="0"/>
              <a:t>[4] </a:t>
            </a:r>
            <a:r>
              <a:rPr lang="en-US" sz="2000" b="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802.11-24/0668r1</a:t>
            </a:r>
            <a:r>
              <a:rPr lang="en-US" sz="2000" b="0" dirty="0"/>
              <a:t>, Data Forwarding within TXOP for XR Use Cases, </a:t>
            </a:r>
            <a:r>
              <a:rPr lang="en-US" sz="2000" b="0" dirty="0" err="1"/>
              <a:t>Seongho</a:t>
            </a:r>
            <a:r>
              <a:rPr lang="en-US" sz="2000" b="0" dirty="0"/>
              <a:t> </a:t>
            </a:r>
            <a:r>
              <a:rPr lang="en-US" sz="2000" b="0" dirty="0" err="1"/>
              <a:t>Byeon</a:t>
            </a:r>
            <a:endParaRPr lang="en-US" sz="2000" b="0" dirty="0"/>
          </a:p>
          <a:p>
            <a:r>
              <a:rPr lang="en-US" sz="2000" b="0" dirty="0"/>
              <a:t>[5] </a:t>
            </a:r>
            <a:r>
              <a:rPr lang="en-US" sz="2000" b="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802.11-24/0393r0</a:t>
            </a:r>
            <a:r>
              <a:rPr lang="en-US" sz="2000" b="0" dirty="0"/>
              <a:t>, Enhancements on Off-Channel P2P Communications, Rubayet Shafin</a:t>
            </a:r>
          </a:p>
          <a:p>
            <a:r>
              <a:rPr lang="en-US" sz="2000" b="0" dirty="0"/>
              <a:t>[6] </a:t>
            </a:r>
            <a:r>
              <a:rPr lang="en-US" sz="2000" b="0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802.11-23/1874r0</a:t>
            </a:r>
            <a:r>
              <a:rPr lang="en-US" sz="2000" b="0" dirty="0"/>
              <a:t>, Reverse TXOP Sharing, Sindhu Verma</a:t>
            </a:r>
          </a:p>
          <a:p>
            <a:r>
              <a:rPr lang="en-US" sz="2000" b="0" dirty="0"/>
              <a:t>[7] </a:t>
            </a:r>
            <a:r>
              <a:rPr lang="en-US" sz="2000" b="0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802.11-24/0686r0</a:t>
            </a:r>
            <a:r>
              <a:rPr lang="en-US" sz="2000" b="0" dirty="0"/>
              <a:t>, STA initiated TXOP Sharing via Unicast CF-End, Pei Zhou</a:t>
            </a:r>
          </a:p>
          <a:p>
            <a:r>
              <a:rPr lang="en-US" sz="2000" b="0" dirty="0"/>
              <a:t>[8] </a:t>
            </a:r>
            <a:r>
              <a:rPr lang="en-US" sz="2000" b="0" dirty="0">
                <a:solidFill>
                  <a:schemeClr val="accent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802.11-23/1847r0</a:t>
            </a:r>
            <a:r>
              <a:rPr lang="en-US" sz="2000" b="0" dirty="0"/>
              <a:t>, Non-AP initiated TXOP sharing follow-up, </a:t>
            </a:r>
            <a:r>
              <a:rPr lang="en-US" sz="2000" b="0" dirty="0" err="1"/>
              <a:t>Sanghyun</a:t>
            </a:r>
            <a:r>
              <a:rPr lang="en-US" sz="2000" b="0" dirty="0"/>
              <a:t> Kim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C94AD-3F9B-49CE-ACE9-DD8D29AB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CA8DF-6934-48B5-9278-9337F9F061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632BEF-F597-4D82-AB13-7B2E2F4BB4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72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4FC3-391A-4218-8F1A-1CCF7759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3F5E-F274-48C1-BC84-12830ABE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SP1: Do you support allowing a non-AP STA initiate TXOP sharing with other non-AP STA(s)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trigger frame, to other non-AP STA(s) to initiate trigger-based access.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initial control frame, to other non-AP STA(s) to share its TXOP.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SP2: Do you support allowing a non-AP STA initiate downlink transmissions with its associated AP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trigger/initial control frame, to its associated AP to initiate downlink 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SP3: Do you support allowing a non-AP STA initiate downlink/uplink transmissions with its associated AP and P2P transmissions with its peer STA(s) in the same TXOP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initial control frame, to its associated AP and peer STA(s) to initiate downlink/uplink/P2P transmissions.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51C9E-27D2-4CDD-9141-F31386DFF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7C6BD-773F-4958-9010-ACF34B613C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B1927-664F-42F0-B5D5-6DFF2DCCA0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580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6A7C-C209-484C-9535-3937E20B9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1B960-1639-4F13-BD8E-B0AD73342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7E344-F577-4CEE-9737-EA53F9CD1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5E48A-6BE6-4E39-B2EF-A18DB281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D25D0D-419C-4676-A460-780CBD8E94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448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Trigger/Polling/ICF Initiated by Non-AP STA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Medium access is performed in </a:t>
            </a:r>
            <a:r>
              <a:rPr lang="en-US" dirty="0"/>
              <a:t>a semi-distributed way, sometimes distributed and sometimes scheduled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Distributed: each STA performs EDCA independently; TXS/control from AP is not needed  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Scheduled/Controlled: trigger/polling/ICF to initiate transmissions among a group of STAs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This proposal does not require initiation by AP and does not increase the complexity for AP.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It does not use the AP’s TXOP that is acquired by contending with other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It does not rely on the AP for some of the non-AP STA’s transmissions.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759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Trigger/Polling/ICF Initiated by Non-AP STA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avoids in-group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and hence avoids potential collisions and wasted TXOPs due to two levels of contention with both inter-group and intra-group STAs.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can get channel access quicker for high priority STA/traffic and to have grouped DL/UL/P2P traffic in the same TXOP.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provides additional options to gain medium access for a group of STAs and can coexist with other options, e.g., EDCA, trigger-based access, TXS, and multi-STA/-AP TXOP sharing.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is scalable for a group of STAs in multi-link/-BSS/-AP scenarios.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62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Non-AP STA needs to retrieve DL data from the AP, based on </a:t>
            </a:r>
            <a:r>
              <a:rPr lang="en-US" sz="2000" dirty="0"/>
              <a:t>RX/L2 buffer status </a:t>
            </a:r>
            <a:r>
              <a:rPr lang="en-US" sz="2000" b="0" dirty="0"/>
              <a:t>at the non-AP STA or </a:t>
            </a:r>
            <a:r>
              <a:rPr lang="en-US" sz="2000" dirty="0"/>
              <a:t>more DL data indication </a:t>
            </a:r>
            <a:r>
              <a:rPr lang="en-US" sz="2000" b="0" dirty="0"/>
              <a:t>from the AP or non-AP STA.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Non-AP STA transmits </a:t>
            </a:r>
            <a:r>
              <a:rPr lang="en-US" sz="2000" dirty="0"/>
              <a:t>a TBD frame </a:t>
            </a:r>
            <a:r>
              <a:rPr lang="en-US" sz="2000" b="0" dirty="0"/>
              <a:t>that contains TXOP information (start time and duration) for DL data. It may be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 short frame, e.g., request to receive frame, similar to RTS or CTS-to-AP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 trigger/polling frame, e.g., as initial control frame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alternatively piggybacking onto UL data frames by modifying the TBD fields of the MAC header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It gives AP the indication of urgency of DL data that the non-AP STA is expecting.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639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After non-AP STA gets the TXOP and sends the request/trigger/polling frame to the AP: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If the AP is </a:t>
            </a:r>
            <a:r>
              <a:rPr lang="en-US" sz="2000" b="1" dirty="0">
                <a:cs typeface="+mn-cs"/>
              </a:rPr>
              <a:t>ready to transmit</a:t>
            </a:r>
            <a:r>
              <a:rPr lang="en-US" sz="2000" dirty="0">
                <a:cs typeface="+mn-cs"/>
              </a:rPr>
              <a:t>, it may send a newly-defined response frame, similar to CTS, or send DL PPDU directly to the non-AP STA.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If the AP is </a:t>
            </a:r>
            <a:r>
              <a:rPr lang="en-US" sz="2000" b="1" dirty="0">
                <a:cs typeface="+mn-cs"/>
              </a:rPr>
              <a:t>not ready to transmit</a:t>
            </a:r>
            <a:r>
              <a:rPr lang="en-US" sz="2000" dirty="0">
                <a:cs typeface="+mn-cs"/>
              </a:rPr>
              <a:t>, it may do nothing or send a response frame to the non-AP STA.</a:t>
            </a:r>
          </a:p>
          <a:p>
            <a:pPr marL="401637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Other STAs set NAV based on the request frame from non-AP STA and/or the response frame/DL PPDU from the AP.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More data indication sent in the obtained TXOP, so AP/non-AP STA can take actions: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multiple links are active, more data indication can be provided on one link and data is transmitted on another link.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DL data indication may be in UL data (from non-AP STA) or BA (from AP).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request/trigger/polling frame may also be sent on other links.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68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802.11 base standard defines mechanisms to access medium for UL/DL/P2P traffic. 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There are UHR proposals to extend TXOP sharing for multi-user and UL/DL/P2P traffic.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submission presents joint medium access and TXOP sharing: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Trigger/polling/ICF initiated by non-AP STA, sent to non-AP STA or AP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initiated by non-AP STA, shared with non-AP STA or AP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for DL data initiated by non-AP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 for UL/DL/P2P Traffic: Current Definition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 are existing mechanisms for medium access for UL/DL/P2P traffic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STA/AP tries to access the medium using CSMA and EDCA.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UL/DL/P2P traffic may be in the same TXOP, 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for example, using TXS, RDG and MU cascading.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AP gets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initiate DL transmissions with certain STA(s).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trigger frame to initiate UL transmissions with certain STA(s).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TXS to allow the non-AP STA (as TXOP responder) to send UL data to AP (sharing mode 1) or send P2P data to another peer STA (sharing mode 2).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non-AP STA gets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initiate UL transmissions with AP or P2P transmissions with a peer STA.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RDG to initiate DL transmissions with AP, although not widely used.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70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 for UL/DL/P2P Traffic: UHR Proposals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 are proposals to extend TXOP sharing for multi-user and UL/DL/P2P traffic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AP gets medium access:</a:t>
            </a:r>
            <a:endParaRPr lang="en-US" sz="1600" dirty="0"/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with multiple STAs and/or bidirectional traffic: MU-RTS TXS [1], multi-user TXS [2], TXOP for relay [3]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send advertisement of recommended P2P channels, e.g., time and channel info, for P2P group [5]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When non-AP STA gets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for P2P and DL/UL traffic [4]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with AP: reverse TXOP Sharing [6], non-AP STA initiated TXOP sharing [7, 8]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532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6B2D-1BE2-449E-8930-19364732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for UL/DL/P2P Traffic: This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7573-09AD-46B0-9F21-AFC2C4A4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main focus of this submission are: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initiating TXOPs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a group of STAs, for example, P2P, relay, proxy, mesh, soft AP, multi-AP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retrieving DL data from AP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as TXOP holder for AP-to-AP or P2P traffic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Proposal: joint medium access and TXOP sharing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Trigger/polling/ICF initiated by non-AP STA, sent to non-AP STA or AP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initiated by non-AP STA, shared with non-AP STA or AP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enables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initiated by non-AP STA for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retrieving DL data from AP or P2P data from peer STA(s)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DL/UL/P2P transmissions in the same TXOP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as a group for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trigger-based access within a group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within a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D7D93-54DB-4C98-9853-B98A38F4D5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C7BFE-15E9-41CB-868E-D39F4FC60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A71F79-19D3-48CC-BC32-08FC5FBBD4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43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F57A6-4788-4880-94EA-EC8337C3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Joint Medium Access and TXOP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7C612-03F9-4C3F-827B-898023FAA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 tries to access the medium by CSMA and EDCA.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Trigger/polling/TXOP sharing initiated by non-AP STA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is obtained and shared between a group of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TXOP is initiated by ICF (initial Control frame).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a certain STA, e.g., group leader, gets the TXOP, it may send trigger/polling frame and initiate transmissions with peer STA(s).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a STA other than the group leader gets the TXOP, it may transfer/share the TXOP to group leader to initiate transmissions with peer STA(s).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initiated by non-AP STA to retrieve data from AP or peer STA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as TXOP holder for receiving data from other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needs to get DL data from the AP based on RX/L2 buffer status and other conditions.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adds a request/trigger/polling frame in TX queue to get TXOP for DL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44FDC-F00C-4EDB-99F5-DD7E745E78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64EA9-8725-4101-A486-1B766A9A38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6DD79C-9B7E-4D38-8806-484CA6A965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Trigger Frame from Non-AP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1" y="1981201"/>
            <a:ext cx="5027084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gets TXOP and </a:t>
            </a:r>
            <a:r>
              <a:rPr lang="en-US" sz="2000" dirty="0">
                <a:solidFill>
                  <a:schemeClr val="tx1"/>
                </a:solidFill>
              </a:rPr>
              <a:t>sends trigger frame (plus polling if needed)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and STA3 transmit to STA1 based on the schedule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data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Trigger/polling frame can be initiated by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group leader,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certain group STAs,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or any group STA. In this case, TXOP sharing is not needed.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73EA11-EFA4-4416-BF40-27EC5681A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2362200"/>
            <a:ext cx="6019801" cy="323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742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TXOP Sharing from Non-AP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1" y="1981201"/>
            <a:ext cx="5027084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gets TXOP and </a:t>
            </a:r>
            <a:r>
              <a:rPr lang="en-US" sz="2000" dirty="0">
                <a:solidFill>
                  <a:schemeClr val="tx1"/>
                </a:solidFill>
              </a:rPr>
              <a:t>sends initial control frame (ICF) to STA1 to share the TXOP with STA1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STA2 and STA3 to initiate transmissions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TXOP can be shared directly/indirectly with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group leader,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group leader and AP,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certain group STA(s),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or certain group STA(s) and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73EA11-EFA4-4416-BF40-27EC5681A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76" y="2438400"/>
            <a:ext cx="6200025" cy="347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373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Trigger Frame from Non-AP STA and TXOP Sharing for P2P/UL/DL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1" y="1981201"/>
            <a:ext cx="5027084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gets TXOP and </a:t>
            </a:r>
            <a:r>
              <a:rPr lang="en-US" sz="2000" dirty="0">
                <a:solidFill>
                  <a:schemeClr val="tx1"/>
                </a:solidFill>
              </a:rPr>
              <a:t>sends ICF to STA2, STA3 and AP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initiate P2P transmissions with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initiates UL/DL transmissions with AP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ICF may be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Unsolicited or solicited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Integrated with other frames, e.g., trigger/polling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73EA11-EFA4-4416-BF40-27EC5681A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" y="2309497"/>
            <a:ext cx="6074923" cy="345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5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68765</TotalTime>
  <Words>2163</Words>
  <Application>Microsoft Office PowerPoint</Application>
  <PresentationFormat>Widescreen</PresentationFormat>
  <Paragraphs>204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MS Gothic</vt:lpstr>
      <vt:lpstr>Arial</vt:lpstr>
      <vt:lpstr>Times New Roman</vt:lpstr>
      <vt:lpstr>Office Theme</vt:lpstr>
      <vt:lpstr>Document</vt:lpstr>
      <vt:lpstr>Joint Medium Access and TXOP Sharing</vt:lpstr>
      <vt:lpstr>Abstract</vt:lpstr>
      <vt:lpstr>TXOP for UL/DL/P2P Traffic: Current Definition</vt:lpstr>
      <vt:lpstr>TXOP for UL/DL/P2P Traffic: UHR Proposals</vt:lpstr>
      <vt:lpstr>TXOP for UL/DL/P2P Traffic: This Proposal</vt:lpstr>
      <vt:lpstr>Proposal: Joint Medium Access and TXOP Sharing</vt:lpstr>
      <vt:lpstr>Example 1: Trigger Frame from Non-AP STA</vt:lpstr>
      <vt:lpstr>Example 2: TXOP Sharing from Non-AP STA</vt:lpstr>
      <vt:lpstr>Example 3: Trigger Frame from Non-AP STA and TXOP Sharing for P2P/UL/DL</vt:lpstr>
      <vt:lpstr>Conclusion</vt:lpstr>
      <vt:lpstr>References</vt:lpstr>
      <vt:lpstr>Straw Poll</vt:lpstr>
      <vt:lpstr>Backup</vt:lpstr>
      <vt:lpstr>Trigger/Polling/ICF Initiated by Non-AP STA (1/2)</vt:lpstr>
      <vt:lpstr>Trigger/Polling/ICF Initiated by Non-AP STA (2/2)</vt:lpstr>
      <vt:lpstr>Non-AP STA as TXOP Holder for DL Data (1/2)</vt:lpstr>
      <vt:lpstr>Non-AP STA as TXOP Holder for DL Data (2/2)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Yongsen Ma</dc:creator>
  <cp:keywords/>
  <cp:lastModifiedBy>Yongsen Ma</cp:lastModifiedBy>
  <cp:revision>921</cp:revision>
  <cp:lastPrinted>1601-01-01T00:00:00Z</cp:lastPrinted>
  <dcterms:created xsi:type="dcterms:W3CDTF">2024-06-25T21:18:58Z</dcterms:created>
  <dcterms:modified xsi:type="dcterms:W3CDTF">2024-08-29T15:29:47Z</dcterms:modified>
  <cp:category>Name, Affiliation</cp:category>
</cp:coreProperties>
</file>