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3"/>
  </p:notesMasterIdLst>
  <p:handoutMasterIdLst>
    <p:handoutMasterId r:id="rId24"/>
  </p:handoutMasterIdLst>
  <p:sldIdLst>
    <p:sldId id="256" r:id="rId5"/>
    <p:sldId id="257" r:id="rId6"/>
    <p:sldId id="281" r:id="rId7"/>
    <p:sldId id="276" r:id="rId8"/>
    <p:sldId id="266" r:id="rId9"/>
    <p:sldId id="288" r:id="rId10"/>
    <p:sldId id="290" r:id="rId11"/>
    <p:sldId id="291" r:id="rId12"/>
    <p:sldId id="284" r:id="rId13"/>
    <p:sldId id="285" r:id="rId14"/>
    <p:sldId id="287" r:id="rId15"/>
    <p:sldId id="280" r:id="rId16"/>
    <p:sldId id="293" r:id="rId17"/>
    <p:sldId id="282" r:id="rId18"/>
    <p:sldId id="289" r:id="rId19"/>
    <p:sldId id="292" r:id="rId20"/>
    <p:sldId id="283" r:id="rId21"/>
    <p:sldId id="286"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18ABBB4-5C5D-9821-4C17-83656CC7D11E}" name="Gaurang Naik" initials="GN" userId="S::gnaik@qti.qualcomm.com::095fd180-9166-4a3e-8ca1-a5959fa5cd4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FC72D38-5B48-43E7-BFEC-62BCF5EBC8AA}" v="1" dt="2024-09-10T20:31:50.57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99" autoAdjust="0"/>
    <p:restoredTop sz="94830" autoAdjust="0"/>
  </p:normalViewPr>
  <p:slideViewPr>
    <p:cSldViewPr>
      <p:cViewPr varScale="1">
        <p:scale>
          <a:sx n="114" d="100"/>
          <a:sy n="114" d="100"/>
        </p:scale>
        <p:origin x="324" y="1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121" d="100"/>
          <a:sy n="121" d="100"/>
        </p:scale>
        <p:origin x="4992" y="12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urang Naik" userId="095fd180-9166-4a3e-8ca1-a5959fa5cd48" providerId="ADAL" clId="{F8855F3A-F39D-45A7-9238-2ED74332B6CD}"/>
    <pc:docChg chg="undo custSel addSld delSld modSld">
      <pc:chgData name="Gaurang Naik" userId="095fd180-9166-4a3e-8ca1-a5959fa5cd48" providerId="ADAL" clId="{F8855F3A-F39D-45A7-9238-2ED74332B6CD}" dt="2024-07-14T21:33:32.851" v="235" actId="207"/>
      <pc:docMkLst>
        <pc:docMk/>
      </pc:docMkLst>
      <pc:sldChg chg="addSp modSp add del mod">
        <pc:chgData name="Gaurang Naik" userId="095fd180-9166-4a3e-8ca1-a5959fa5cd48" providerId="ADAL" clId="{F8855F3A-F39D-45A7-9238-2ED74332B6CD}" dt="2024-07-14T21:24:38.215" v="42" actId="208"/>
        <pc:sldMkLst>
          <pc:docMk/>
          <pc:sldMk cId="2251968476" sldId="264"/>
        </pc:sldMkLst>
        <pc:cxnChg chg="add mod">
          <ac:chgData name="Gaurang Naik" userId="095fd180-9166-4a3e-8ca1-a5959fa5cd48" providerId="ADAL" clId="{F8855F3A-F39D-45A7-9238-2ED74332B6CD}" dt="2024-07-14T21:24:38.215" v="42" actId="208"/>
          <ac:cxnSpMkLst>
            <pc:docMk/>
            <pc:sldMk cId="2251968476" sldId="264"/>
            <ac:cxnSpMk id="8" creationId="{5ACF1E86-9BBA-1AC7-C96D-FB4EFF41E118}"/>
          </ac:cxnSpMkLst>
        </pc:cxnChg>
      </pc:sldChg>
      <pc:sldChg chg="modSp mod">
        <pc:chgData name="Gaurang Naik" userId="095fd180-9166-4a3e-8ca1-a5959fa5cd48" providerId="ADAL" clId="{F8855F3A-F39D-45A7-9238-2ED74332B6CD}" dt="2024-07-14T21:25:16.851" v="44" actId="207"/>
        <pc:sldMkLst>
          <pc:docMk/>
          <pc:sldMk cId="3692591695" sldId="266"/>
        </pc:sldMkLst>
        <pc:spChg chg="mod">
          <ac:chgData name="Gaurang Naik" userId="095fd180-9166-4a3e-8ca1-a5959fa5cd48" providerId="ADAL" clId="{F8855F3A-F39D-45A7-9238-2ED74332B6CD}" dt="2024-07-14T21:25:16.851" v="44" actId="207"/>
          <ac:spMkLst>
            <pc:docMk/>
            <pc:sldMk cId="3692591695" sldId="266"/>
            <ac:spMk id="3" creationId="{2A9B9453-1B2E-5A28-4428-B6C9527C90A3}"/>
          </ac:spMkLst>
        </pc:spChg>
      </pc:sldChg>
      <pc:sldChg chg="modSp mod">
        <pc:chgData name="Gaurang Naik" userId="095fd180-9166-4a3e-8ca1-a5959fa5cd48" providerId="ADAL" clId="{F8855F3A-F39D-45A7-9238-2ED74332B6CD}" dt="2024-07-14T21:25:30.160" v="46" actId="207"/>
        <pc:sldMkLst>
          <pc:docMk/>
          <pc:sldMk cId="2774335303" sldId="276"/>
        </pc:sldMkLst>
        <pc:spChg chg="mod">
          <ac:chgData name="Gaurang Naik" userId="095fd180-9166-4a3e-8ca1-a5959fa5cd48" providerId="ADAL" clId="{F8855F3A-F39D-45A7-9238-2ED74332B6CD}" dt="2024-07-14T21:25:30.160" v="46" actId="207"/>
          <ac:spMkLst>
            <pc:docMk/>
            <pc:sldMk cId="2774335303" sldId="276"/>
            <ac:spMk id="3" creationId="{41668C5D-C2D4-11D6-48EA-C81959D1D7D5}"/>
          </ac:spMkLst>
        </pc:spChg>
      </pc:sldChg>
      <pc:sldChg chg="modSp mod">
        <pc:chgData name="Gaurang Naik" userId="095fd180-9166-4a3e-8ca1-a5959fa5cd48" providerId="ADAL" clId="{F8855F3A-F39D-45A7-9238-2ED74332B6CD}" dt="2024-07-14T21:33:32.851" v="235" actId="207"/>
        <pc:sldMkLst>
          <pc:docMk/>
          <pc:sldMk cId="4179358430" sldId="285"/>
        </pc:sldMkLst>
        <pc:spChg chg="mod">
          <ac:chgData name="Gaurang Naik" userId="095fd180-9166-4a3e-8ca1-a5959fa5cd48" providerId="ADAL" clId="{F8855F3A-F39D-45A7-9238-2ED74332B6CD}" dt="2024-07-14T21:33:32.851" v="235" actId="207"/>
          <ac:spMkLst>
            <pc:docMk/>
            <pc:sldMk cId="4179358430" sldId="285"/>
            <ac:spMk id="3" creationId="{7FE2302F-597B-1102-7D55-C0DD605BE4B5}"/>
          </ac:spMkLst>
        </pc:spChg>
      </pc:sldChg>
    </pc:docChg>
  </pc:docChgLst>
  <pc:docChgLst>
    <pc:chgData name="Gaurang Naik" userId="095fd180-9166-4a3e-8ca1-a5959fa5cd48" providerId="ADAL" clId="{C4F63F26-AA01-49FD-BAC9-69B129926019}"/>
    <pc:docChg chg="undo custSel addSld delSld modSld modMainMaster">
      <pc:chgData name="Gaurang Naik" userId="095fd180-9166-4a3e-8ca1-a5959fa5cd48" providerId="ADAL" clId="{C4F63F26-AA01-49FD-BAC9-69B129926019}" dt="2024-09-07T22:45:40.347" v="2554"/>
      <pc:docMkLst>
        <pc:docMk/>
      </pc:docMkLst>
      <pc:sldChg chg="modSp mod">
        <pc:chgData name="Gaurang Naik" userId="095fd180-9166-4a3e-8ca1-a5959fa5cd48" providerId="ADAL" clId="{C4F63F26-AA01-49FD-BAC9-69B129926019}" dt="2024-09-07T07:51:05.557" v="1584" actId="20577"/>
        <pc:sldMkLst>
          <pc:docMk/>
          <pc:sldMk cId="0" sldId="256"/>
        </pc:sldMkLst>
        <pc:spChg chg="mod">
          <ac:chgData name="Gaurang Naik" userId="095fd180-9166-4a3e-8ca1-a5959fa5cd48" providerId="ADAL" clId="{C4F63F26-AA01-49FD-BAC9-69B129926019}" dt="2024-09-07T07:35:10.821" v="12"/>
          <ac:spMkLst>
            <pc:docMk/>
            <pc:sldMk cId="0" sldId="256"/>
            <ac:spMk id="6" creationId="{00000000-0000-0000-0000-000000000000}"/>
          </ac:spMkLst>
        </pc:spChg>
        <pc:spChg chg="mod">
          <ac:chgData name="Gaurang Naik" userId="095fd180-9166-4a3e-8ca1-a5959fa5cd48" providerId="ADAL" clId="{C4F63F26-AA01-49FD-BAC9-69B129926019}" dt="2024-09-07T07:51:05.557" v="1584" actId="20577"/>
          <ac:spMkLst>
            <pc:docMk/>
            <pc:sldMk cId="0" sldId="256"/>
            <ac:spMk id="3074" creationId="{00000000-0000-0000-0000-000000000000}"/>
          </ac:spMkLst>
        </pc:spChg>
      </pc:sldChg>
      <pc:sldChg chg="modSp mod">
        <pc:chgData name="Gaurang Naik" userId="095fd180-9166-4a3e-8ca1-a5959fa5cd48" providerId="ADAL" clId="{C4F63F26-AA01-49FD-BAC9-69B129926019}" dt="2024-09-07T07:35:13.348" v="13"/>
        <pc:sldMkLst>
          <pc:docMk/>
          <pc:sldMk cId="3953675205" sldId="257"/>
        </pc:sldMkLst>
        <pc:spChg chg="mod">
          <ac:chgData name="Gaurang Naik" userId="095fd180-9166-4a3e-8ca1-a5959fa5cd48" providerId="ADAL" clId="{C4F63F26-AA01-49FD-BAC9-69B129926019}" dt="2024-09-07T07:35:13.348" v="13"/>
          <ac:spMkLst>
            <pc:docMk/>
            <pc:sldMk cId="3953675205" sldId="257"/>
            <ac:spMk id="6" creationId="{914650C0-BAEC-7178-B847-C532EA2C0EC8}"/>
          </ac:spMkLst>
        </pc:spChg>
      </pc:sldChg>
      <pc:sldChg chg="modSp mod">
        <pc:chgData name="Gaurang Naik" userId="095fd180-9166-4a3e-8ca1-a5959fa5cd48" providerId="ADAL" clId="{C4F63F26-AA01-49FD-BAC9-69B129926019}" dt="2024-09-07T07:35:23.602" v="16"/>
        <pc:sldMkLst>
          <pc:docMk/>
          <pc:sldMk cId="3692591695" sldId="266"/>
        </pc:sldMkLst>
        <pc:spChg chg="mod">
          <ac:chgData name="Gaurang Naik" userId="095fd180-9166-4a3e-8ca1-a5959fa5cd48" providerId="ADAL" clId="{C4F63F26-AA01-49FD-BAC9-69B129926019}" dt="2024-09-07T07:35:23.602" v="16"/>
          <ac:spMkLst>
            <pc:docMk/>
            <pc:sldMk cId="3692591695" sldId="266"/>
            <ac:spMk id="6" creationId="{4E65FA2A-9783-0334-82A0-CF20A1D94185}"/>
          </ac:spMkLst>
        </pc:spChg>
      </pc:sldChg>
      <pc:sldChg chg="modSp mod">
        <pc:chgData name="Gaurang Naik" userId="095fd180-9166-4a3e-8ca1-a5959fa5cd48" providerId="ADAL" clId="{C4F63F26-AA01-49FD-BAC9-69B129926019}" dt="2024-09-07T07:35:19.584" v="15"/>
        <pc:sldMkLst>
          <pc:docMk/>
          <pc:sldMk cId="2774335303" sldId="276"/>
        </pc:sldMkLst>
        <pc:spChg chg="mod">
          <ac:chgData name="Gaurang Naik" userId="095fd180-9166-4a3e-8ca1-a5959fa5cd48" providerId="ADAL" clId="{C4F63F26-AA01-49FD-BAC9-69B129926019}" dt="2024-09-07T07:35:19.584" v="15"/>
          <ac:spMkLst>
            <pc:docMk/>
            <pc:sldMk cId="2774335303" sldId="276"/>
            <ac:spMk id="6" creationId="{2F6697E6-6CDC-E7EB-5CF6-F86D330C9D1C}"/>
          </ac:spMkLst>
        </pc:spChg>
      </pc:sldChg>
      <pc:sldChg chg="modSp mod">
        <pc:chgData name="Gaurang Naik" userId="095fd180-9166-4a3e-8ca1-a5959fa5cd48" providerId="ADAL" clId="{C4F63F26-AA01-49FD-BAC9-69B129926019}" dt="2024-09-07T22:45:40.347" v="2554"/>
        <pc:sldMkLst>
          <pc:docMk/>
          <pc:sldMk cId="62391906" sldId="280"/>
        </pc:sldMkLst>
        <pc:spChg chg="mod">
          <ac:chgData name="Gaurang Naik" userId="095fd180-9166-4a3e-8ca1-a5959fa5cd48" providerId="ADAL" clId="{C4F63F26-AA01-49FD-BAC9-69B129926019}" dt="2024-09-07T22:45:40.347" v="2554"/>
          <ac:spMkLst>
            <pc:docMk/>
            <pc:sldMk cId="62391906" sldId="280"/>
            <ac:spMk id="6" creationId="{AB7EF7D9-BFEC-1D36-12F3-1BA031490A04}"/>
          </ac:spMkLst>
        </pc:spChg>
      </pc:sldChg>
      <pc:sldChg chg="modSp mod">
        <pc:chgData name="Gaurang Naik" userId="095fd180-9166-4a3e-8ca1-a5959fa5cd48" providerId="ADAL" clId="{C4F63F26-AA01-49FD-BAC9-69B129926019}" dt="2024-09-07T07:50:20.372" v="1577" actId="20577"/>
        <pc:sldMkLst>
          <pc:docMk/>
          <pc:sldMk cId="3235700566" sldId="281"/>
        </pc:sldMkLst>
        <pc:spChg chg="mod">
          <ac:chgData name="Gaurang Naik" userId="095fd180-9166-4a3e-8ca1-a5959fa5cd48" providerId="ADAL" clId="{C4F63F26-AA01-49FD-BAC9-69B129926019}" dt="2024-09-07T07:50:20.372" v="1577" actId="20577"/>
          <ac:spMkLst>
            <pc:docMk/>
            <pc:sldMk cId="3235700566" sldId="281"/>
            <ac:spMk id="3" creationId="{91BD2B1D-C811-C961-A819-72A23B6D0101}"/>
          </ac:spMkLst>
        </pc:spChg>
        <pc:spChg chg="mod">
          <ac:chgData name="Gaurang Naik" userId="095fd180-9166-4a3e-8ca1-a5959fa5cd48" providerId="ADAL" clId="{C4F63F26-AA01-49FD-BAC9-69B129926019}" dt="2024-09-07T07:35:15.856" v="14"/>
          <ac:spMkLst>
            <pc:docMk/>
            <pc:sldMk cId="3235700566" sldId="281"/>
            <ac:spMk id="6" creationId="{4A25A7A5-7D0F-7D1E-D3BF-82B3CF4A08DC}"/>
          </ac:spMkLst>
        </pc:spChg>
      </pc:sldChg>
      <pc:sldChg chg="modSp mod">
        <pc:chgData name="Gaurang Naik" userId="095fd180-9166-4a3e-8ca1-a5959fa5cd48" providerId="ADAL" clId="{C4F63F26-AA01-49FD-BAC9-69B129926019}" dt="2024-09-07T07:50:47.194" v="1578"/>
        <pc:sldMkLst>
          <pc:docMk/>
          <pc:sldMk cId="3064544621" sldId="282"/>
        </pc:sldMkLst>
        <pc:spChg chg="mod">
          <ac:chgData name="Gaurang Naik" userId="095fd180-9166-4a3e-8ca1-a5959fa5cd48" providerId="ADAL" clId="{C4F63F26-AA01-49FD-BAC9-69B129926019}" dt="2024-09-07T07:50:47.194" v="1578"/>
          <ac:spMkLst>
            <pc:docMk/>
            <pc:sldMk cId="3064544621" sldId="282"/>
            <ac:spMk id="6" creationId="{565A9EBF-A081-2721-C7BE-FF543E7E6FE2}"/>
          </ac:spMkLst>
        </pc:spChg>
      </pc:sldChg>
      <pc:sldChg chg="modSp mod">
        <pc:chgData name="Gaurang Naik" userId="095fd180-9166-4a3e-8ca1-a5959fa5cd48" providerId="ADAL" clId="{C4F63F26-AA01-49FD-BAC9-69B129926019}" dt="2024-09-07T08:02:45.718" v="2469" actId="11"/>
        <pc:sldMkLst>
          <pc:docMk/>
          <pc:sldMk cId="2080053453" sldId="283"/>
        </pc:sldMkLst>
        <pc:spChg chg="mod">
          <ac:chgData name="Gaurang Naik" userId="095fd180-9166-4a3e-8ca1-a5959fa5cd48" providerId="ADAL" clId="{C4F63F26-AA01-49FD-BAC9-69B129926019}" dt="2024-09-07T08:02:45.718" v="2469" actId="11"/>
          <ac:spMkLst>
            <pc:docMk/>
            <pc:sldMk cId="2080053453" sldId="283"/>
            <ac:spMk id="3" creationId="{C7A25BE2-263F-8A39-B089-49ED00D03928}"/>
          </ac:spMkLst>
        </pc:spChg>
        <pc:spChg chg="mod">
          <ac:chgData name="Gaurang Naik" userId="095fd180-9166-4a3e-8ca1-a5959fa5cd48" providerId="ADAL" clId="{C4F63F26-AA01-49FD-BAC9-69B129926019}" dt="2024-09-07T07:50:53.038" v="1580"/>
          <ac:spMkLst>
            <pc:docMk/>
            <pc:sldMk cId="2080053453" sldId="283"/>
            <ac:spMk id="6" creationId="{565A9EBF-A081-2721-C7BE-FF543E7E6FE2}"/>
          </ac:spMkLst>
        </pc:spChg>
      </pc:sldChg>
      <pc:sldChg chg="modSp mod">
        <pc:chgData name="Gaurang Naik" userId="095fd180-9166-4a3e-8ca1-a5959fa5cd48" providerId="ADAL" clId="{C4F63F26-AA01-49FD-BAC9-69B129926019}" dt="2024-09-07T07:54:15.318" v="1719" actId="20577"/>
        <pc:sldMkLst>
          <pc:docMk/>
          <pc:sldMk cId="3347169158" sldId="284"/>
        </pc:sldMkLst>
        <pc:spChg chg="mod">
          <ac:chgData name="Gaurang Naik" userId="095fd180-9166-4a3e-8ca1-a5959fa5cd48" providerId="ADAL" clId="{C4F63F26-AA01-49FD-BAC9-69B129926019}" dt="2024-09-07T07:54:15.318" v="1719" actId="20577"/>
          <ac:spMkLst>
            <pc:docMk/>
            <pc:sldMk cId="3347169158" sldId="284"/>
            <ac:spMk id="2" creationId="{C9D2B9F3-C055-0794-CBAE-F02DE0A14A07}"/>
          </ac:spMkLst>
        </pc:spChg>
        <pc:spChg chg="mod">
          <ac:chgData name="Gaurang Naik" userId="095fd180-9166-4a3e-8ca1-a5959fa5cd48" providerId="ADAL" clId="{C4F63F26-AA01-49FD-BAC9-69B129926019}" dt="2024-09-07T07:35:27.229" v="17"/>
          <ac:spMkLst>
            <pc:docMk/>
            <pc:sldMk cId="3347169158" sldId="284"/>
            <ac:spMk id="6" creationId="{DC3F3CF8-0FE1-5847-1B32-40E645C30483}"/>
          </ac:spMkLst>
        </pc:spChg>
      </pc:sldChg>
      <pc:sldChg chg="modSp mod">
        <pc:chgData name="Gaurang Naik" userId="095fd180-9166-4a3e-8ca1-a5959fa5cd48" providerId="ADAL" clId="{C4F63F26-AA01-49FD-BAC9-69B129926019}" dt="2024-09-07T07:54:22.005" v="1727" actId="20577"/>
        <pc:sldMkLst>
          <pc:docMk/>
          <pc:sldMk cId="4179358430" sldId="285"/>
        </pc:sldMkLst>
        <pc:spChg chg="mod">
          <ac:chgData name="Gaurang Naik" userId="095fd180-9166-4a3e-8ca1-a5959fa5cd48" providerId="ADAL" clId="{C4F63F26-AA01-49FD-BAC9-69B129926019}" dt="2024-09-07T07:54:22.005" v="1727" actId="20577"/>
          <ac:spMkLst>
            <pc:docMk/>
            <pc:sldMk cId="4179358430" sldId="285"/>
            <ac:spMk id="2" creationId="{C9D2B9F3-C055-0794-CBAE-F02DE0A14A07}"/>
          </ac:spMkLst>
        </pc:spChg>
        <pc:spChg chg="mod">
          <ac:chgData name="Gaurang Naik" userId="095fd180-9166-4a3e-8ca1-a5959fa5cd48" providerId="ADAL" clId="{C4F63F26-AA01-49FD-BAC9-69B129926019}" dt="2024-09-07T07:35:31.411" v="18"/>
          <ac:spMkLst>
            <pc:docMk/>
            <pc:sldMk cId="4179358430" sldId="285"/>
            <ac:spMk id="6" creationId="{DC3F3CF8-0FE1-5847-1B32-40E645C30483}"/>
          </ac:spMkLst>
        </pc:spChg>
      </pc:sldChg>
      <pc:sldChg chg="modSp mod">
        <pc:chgData name="Gaurang Naik" userId="095fd180-9166-4a3e-8ca1-a5959fa5cd48" providerId="ADAL" clId="{C4F63F26-AA01-49FD-BAC9-69B129926019}" dt="2024-09-07T07:50:56.118" v="1581"/>
        <pc:sldMkLst>
          <pc:docMk/>
          <pc:sldMk cId="252570786" sldId="286"/>
        </pc:sldMkLst>
        <pc:spChg chg="mod">
          <ac:chgData name="Gaurang Naik" userId="095fd180-9166-4a3e-8ca1-a5959fa5cd48" providerId="ADAL" clId="{C4F63F26-AA01-49FD-BAC9-69B129926019}" dt="2024-09-07T07:50:56.118" v="1581"/>
          <ac:spMkLst>
            <pc:docMk/>
            <pc:sldMk cId="252570786" sldId="286"/>
            <ac:spMk id="6" creationId="{64090F7E-3C4A-F490-5024-963C630A9EC5}"/>
          </ac:spMkLst>
        </pc:spChg>
      </pc:sldChg>
      <pc:sldChg chg="modSp mod">
        <pc:chgData name="Gaurang Naik" userId="095fd180-9166-4a3e-8ca1-a5959fa5cd48" providerId="ADAL" clId="{C4F63F26-AA01-49FD-BAC9-69B129926019}" dt="2024-09-07T07:49:51.541" v="1504" actId="20577"/>
        <pc:sldMkLst>
          <pc:docMk/>
          <pc:sldMk cId="3333162373" sldId="287"/>
        </pc:sldMkLst>
        <pc:spChg chg="mod">
          <ac:chgData name="Gaurang Naik" userId="095fd180-9166-4a3e-8ca1-a5959fa5cd48" providerId="ADAL" clId="{C4F63F26-AA01-49FD-BAC9-69B129926019}" dt="2024-09-07T07:49:51.541" v="1504" actId="20577"/>
          <ac:spMkLst>
            <pc:docMk/>
            <pc:sldMk cId="3333162373" sldId="287"/>
            <ac:spMk id="3" creationId="{3CD906C2-0DA1-C10F-0440-6464C9C0E76B}"/>
          </ac:spMkLst>
        </pc:spChg>
        <pc:spChg chg="mod">
          <ac:chgData name="Gaurang Naik" userId="095fd180-9166-4a3e-8ca1-a5959fa5cd48" providerId="ADAL" clId="{C4F63F26-AA01-49FD-BAC9-69B129926019}" dt="2024-09-07T07:35:35.598" v="19"/>
          <ac:spMkLst>
            <pc:docMk/>
            <pc:sldMk cId="3333162373" sldId="287"/>
            <ac:spMk id="6" creationId="{5FC69094-F680-250E-FCFD-0EB85553FD5C}"/>
          </ac:spMkLst>
        </pc:spChg>
      </pc:sldChg>
      <pc:sldChg chg="modSp new mod">
        <pc:chgData name="Gaurang Naik" userId="095fd180-9166-4a3e-8ca1-a5959fa5cd48" providerId="ADAL" clId="{C4F63F26-AA01-49FD-BAC9-69B129926019}" dt="2024-09-07T07:47:58.737" v="1427" actId="20577"/>
        <pc:sldMkLst>
          <pc:docMk/>
          <pc:sldMk cId="909362693" sldId="288"/>
        </pc:sldMkLst>
        <pc:spChg chg="mod">
          <ac:chgData name="Gaurang Naik" userId="095fd180-9166-4a3e-8ca1-a5959fa5cd48" providerId="ADAL" clId="{C4F63F26-AA01-49FD-BAC9-69B129926019}" dt="2024-09-07T07:37:46.792" v="64" actId="20577"/>
          <ac:spMkLst>
            <pc:docMk/>
            <pc:sldMk cId="909362693" sldId="288"/>
            <ac:spMk id="2" creationId="{A5BB316D-A101-C645-8299-D8569A2F6A3F}"/>
          </ac:spMkLst>
        </pc:spChg>
        <pc:spChg chg="mod">
          <ac:chgData name="Gaurang Naik" userId="095fd180-9166-4a3e-8ca1-a5959fa5cd48" providerId="ADAL" clId="{C4F63F26-AA01-49FD-BAC9-69B129926019}" dt="2024-09-07T07:47:58.737" v="1427" actId="20577"/>
          <ac:spMkLst>
            <pc:docMk/>
            <pc:sldMk cId="909362693" sldId="288"/>
            <ac:spMk id="3" creationId="{FFD3914C-4878-8E68-1956-6C1EB25AE41D}"/>
          </ac:spMkLst>
        </pc:spChg>
      </pc:sldChg>
      <pc:sldChg chg="modSp add mod">
        <pc:chgData name="Gaurang Naik" userId="095fd180-9166-4a3e-8ca1-a5959fa5cd48" providerId="ADAL" clId="{C4F63F26-AA01-49FD-BAC9-69B129926019}" dt="2024-09-07T07:50:49.497" v="1579"/>
        <pc:sldMkLst>
          <pc:docMk/>
          <pc:sldMk cId="3401201313" sldId="289"/>
        </pc:sldMkLst>
        <pc:spChg chg="mod">
          <ac:chgData name="Gaurang Naik" userId="095fd180-9166-4a3e-8ca1-a5959fa5cd48" providerId="ADAL" clId="{C4F63F26-AA01-49FD-BAC9-69B129926019}" dt="2024-09-07T07:48:43.309" v="1430" actId="11"/>
          <ac:spMkLst>
            <pc:docMk/>
            <pc:sldMk cId="3401201313" sldId="289"/>
            <ac:spMk id="3" creationId="{C7A25BE2-263F-8A39-B089-49ED00D03928}"/>
          </ac:spMkLst>
        </pc:spChg>
        <pc:spChg chg="mod">
          <ac:chgData name="Gaurang Naik" userId="095fd180-9166-4a3e-8ca1-a5959fa5cd48" providerId="ADAL" clId="{C4F63F26-AA01-49FD-BAC9-69B129926019}" dt="2024-09-07T07:50:49.497" v="1579"/>
          <ac:spMkLst>
            <pc:docMk/>
            <pc:sldMk cId="3401201313" sldId="289"/>
            <ac:spMk id="6" creationId="{565A9EBF-A081-2721-C7BE-FF543E7E6FE2}"/>
          </ac:spMkLst>
        </pc:spChg>
      </pc:sldChg>
      <pc:sldChg chg="modSp new mod">
        <pc:chgData name="Gaurang Naik" userId="095fd180-9166-4a3e-8ca1-a5959fa5cd48" providerId="ADAL" clId="{C4F63F26-AA01-49FD-BAC9-69B129926019}" dt="2024-09-07T07:54:06.016" v="1712" actId="20577"/>
        <pc:sldMkLst>
          <pc:docMk/>
          <pc:sldMk cId="584115322" sldId="290"/>
        </pc:sldMkLst>
        <pc:spChg chg="mod">
          <ac:chgData name="Gaurang Naik" userId="095fd180-9166-4a3e-8ca1-a5959fa5cd48" providerId="ADAL" clId="{C4F63F26-AA01-49FD-BAC9-69B129926019}" dt="2024-09-07T07:54:06.016" v="1712" actId="20577"/>
          <ac:spMkLst>
            <pc:docMk/>
            <pc:sldMk cId="584115322" sldId="290"/>
            <ac:spMk id="2" creationId="{738BB69F-EA5C-A7E5-FFDA-60CE793FEB7D}"/>
          </ac:spMkLst>
        </pc:spChg>
        <pc:spChg chg="mod">
          <ac:chgData name="Gaurang Naik" userId="095fd180-9166-4a3e-8ca1-a5959fa5cd48" providerId="ADAL" clId="{C4F63F26-AA01-49FD-BAC9-69B129926019}" dt="2024-09-07T07:53:56.689" v="1706" actId="20577"/>
          <ac:spMkLst>
            <pc:docMk/>
            <pc:sldMk cId="584115322" sldId="290"/>
            <ac:spMk id="3" creationId="{5344E926-CCE4-8AFF-2589-18C8F96C0A50}"/>
          </ac:spMkLst>
        </pc:spChg>
      </pc:sldChg>
      <pc:sldChg chg="addSp modSp add mod">
        <pc:chgData name="Gaurang Naik" userId="095fd180-9166-4a3e-8ca1-a5959fa5cd48" providerId="ADAL" clId="{C4F63F26-AA01-49FD-BAC9-69B129926019}" dt="2024-09-07T08:02:27.842" v="2468" actId="1037"/>
        <pc:sldMkLst>
          <pc:docMk/>
          <pc:sldMk cId="3738373171" sldId="291"/>
        </pc:sldMkLst>
        <pc:spChg chg="mod">
          <ac:chgData name="Gaurang Naik" userId="095fd180-9166-4a3e-8ca1-a5959fa5cd48" providerId="ADAL" clId="{C4F63F26-AA01-49FD-BAC9-69B129926019}" dt="2024-09-07T07:55:39.941" v="1734" actId="20577"/>
          <ac:spMkLst>
            <pc:docMk/>
            <pc:sldMk cId="3738373171" sldId="291"/>
            <ac:spMk id="2" creationId="{738BB69F-EA5C-A7E5-FFDA-60CE793FEB7D}"/>
          </ac:spMkLst>
        </pc:spChg>
        <pc:spChg chg="mod">
          <ac:chgData name="Gaurang Naik" userId="095fd180-9166-4a3e-8ca1-a5959fa5cd48" providerId="ADAL" clId="{C4F63F26-AA01-49FD-BAC9-69B129926019}" dt="2024-09-07T08:02:22.264" v="2463" actId="20577"/>
          <ac:spMkLst>
            <pc:docMk/>
            <pc:sldMk cId="3738373171" sldId="291"/>
            <ac:spMk id="3" creationId="{5344E926-CCE4-8AFF-2589-18C8F96C0A50}"/>
          </ac:spMkLst>
        </pc:spChg>
        <pc:picChg chg="add mod">
          <ac:chgData name="Gaurang Naik" userId="095fd180-9166-4a3e-8ca1-a5959fa5cd48" providerId="ADAL" clId="{C4F63F26-AA01-49FD-BAC9-69B129926019}" dt="2024-09-07T08:02:27.842" v="2468" actId="1037"/>
          <ac:picMkLst>
            <pc:docMk/>
            <pc:sldMk cId="3738373171" sldId="291"/>
            <ac:picMk id="8" creationId="{9BB04FB4-4F64-7145-A16C-ADF377E4DE69}"/>
          </ac:picMkLst>
        </pc:picChg>
      </pc:sldChg>
      <pc:sldChg chg="modSp add mod">
        <pc:chgData name="Gaurang Naik" userId="095fd180-9166-4a3e-8ca1-a5959fa5cd48" providerId="ADAL" clId="{C4F63F26-AA01-49FD-BAC9-69B129926019}" dt="2024-09-07T08:04:00.369" v="2553" actId="15"/>
        <pc:sldMkLst>
          <pc:docMk/>
          <pc:sldMk cId="1043037890" sldId="292"/>
        </pc:sldMkLst>
        <pc:spChg chg="mod">
          <ac:chgData name="Gaurang Naik" userId="095fd180-9166-4a3e-8ca1-a5959fa5cd48" providerId="ADAL" clId="{C4F63F26-AA01-49FD-BAC9-69B129926019}" dt="2024-09-07T08:04:00.369" v="2553" actId="15"/>
          <ac:spMkLst>
            <pc:docMk/>
            <pc:sldMk cId="1043037890" sldId="292"/>
            <ac:spMk id="3" creationId="{C7A25BE2-263F-8A39-B089-49ED00D03928}"/>
          </ac:spMkLst>
        </pc:spChg>
      </pc:sldChg>
      <pc:sldChg chg="new del">
        <pc:chgData name="Gaurang Naik" userId="095fd180-9166-4a3e-8ca1-a5959fa5cd48" providerId="ADAL" clId="{C4F63F26-AA01-49FD-BAC9-69B129926019}" dt="2024-09-07T08:02:54.577" v="2471" actId="47"/>
        <pc:sldMkLst>
          <pc:docMk/>
          <pc:sldMk cId="1369498396" sldId="292"/>
        </pc:sldMkLst>
      </pc:sldChg>
      <pc:sldChg chg="add del">
        <pc:chgData name="Gaurang Naik" userId="095fd180-9166-4a3e-8ca1-a5959fa5cd48" providerId="ADAL" clId="{C4F63F26-AA01-49FD-BAC9-69B129926019}" dt="2024-09-07T07:55:35.974" v="1733" actId="47"/>
        <pc:sldMkLst>
          <pc:docMk/>
          <pc:sldMk cId="2810066546" sldId="292"/>
        </pc:sldMkLst>
      </pc:sldChg>
      <pc:sldMasterChg chg="modSp mod modSldLayout">
        <pc:chgData name="Gaurang Naik" userId="095fd180-9166-4a3e-8ca1-a5959fa5cd48" providerId="ADAL" clId="{C4F63F26-AA01-49FD-BAC9-69B129926019}" dt="2024-09-07T07:35:06.671" v="11"/>
        <pc:sldMasterMkLst>
          <pc:docMk/>
          <pc:sldMasterMk cId="0" sldId="2147483648"/>
        </pc:sldMasterMkLst>
        <pc:spChg chg="mod">
          <ac:chgData name="Gaurang Naik" userId="095fd180-9166-4a3e-8ca1-a5959fa5cd48" providerId="ADAL" clId="{C4F63F26-AA01-49FD-BAC9-69B129926019}" dt="2024-09-07T07:34:55.086" v="0" actId="20577"/>
          <ac:spMkLst>
            <pc:docMk/>
            <pc:sldMasterMk cId="0" sldId="2147483648"/>
            <ac:spMk id="10" creationId="{00000000-0000-0000-0000-000000000000}"/>
          </ac:spMkLst>
        </pc:spChg>
        <pc:spChg chg="mod">
          <ac:chgData name="Gaurang Naik" userId="095fd180-9166-4a3e-8ca1-a5959fa5cd48" providerId="ADAL" clId="{C4F63F26-AA01-49FD-BAC9-69B129926019}" dt="2024-09-07T07:35:00.350" v="9" actId="20577"/>
          <ac:spMkLst>
            <pc:docMk/>
            <pc:sldMasterMk cId="0" sldId="2147483648"/>
            <ac:spMk id="1027" creationId="{00000000-0000-0000-0000-000000000000}"/>
          </ac:spMkLst>
        </pc:spChg>
        <pc:sldLayoutChg chg="modSp mod">
          <pc:chgData name="Gaurang Naik" userId="095fd180-9166-4a3e-8ca1-a5959fa5cd48" providerId="ADAL" clId="{C4F63F26-AA01-49FD-BAC9-69B129926019}" dt="2024-09-07T07:35:04.217" v="10"/>
          <pc:sldLayoutMkLst>
            <pc:docMk/>
            <pc:sldMasterMk cId="0" sldId="2147483648"/>
            <pc:sldLayoutMk cId="0" sldId="2147483649"/>
          </pc:sldLayoutMkLst>
          <pc:spChg chg="mod">
            <ac:chgData name="Gaurang Naik" userId="095fd180-9166-4a3e-8ca1-a5959fa5cd48" providerId="ADAL" clId="{C4F63F26-AA01-49FD-BAC9-69B129926019}" dt="2024-09-07T07:35:04.217" v="10"/>
            <ac:spMkLst>
              <pc:docMk/>
              <pc:sldMasterMk cId="0" sldId="2147483648"/>
              <pc:sldLayoutMk cId="0" sldId="2147483649"/>
              <ac:spMk id="4" creationId="{00000000-0000-0000-0000-000000000000}"/>
            </ac:spMkLst>
          </pc:spChg>
        </pc:sldLayoutChg>
        <pc:sldLayoutChg chg="modSp mod">
          <pc:chgData name="Gaurang Naik" userId="095fd180-9166-4a3e-8ca1-a5959fa5cd48" providerId="ADAL" clId="{C4F63F26-AA01-49FD-BAC9-69B129926019}" dt="2024-09-07T07:35:06.671" v="11"/>
          <pc:sldLayoutMkLst>
            <pc:docMk/>
            <pc:sldMasterMk cId="0" sldId="2147483648"/>
            <pc:sldLayoutMk cId="0" sldId="2147483650"/>
          </pc:sldLayoutMkLst>
          <pc:spChg chg="mod">
            <ac:chgData name="Gaurang Naik" userId="095fd180-9166-4a3e-8ca1-a5959fa5cd48" providerId="ADAL" clId="{C4F63F26-AA01-49FD-BAC9-69B129926019}" dt="2024-09-07T07:35:06.671" v="11"/>
            <ac:spMkLst>
              <pc:docMk/>
              <pc:sldMasterMk cId="0" sldId="2147483648"/>
              <pc:sldLayoutMk cId="0" sldId="2147483650"/>
              <ac:spMk id="12" creationId="{00000000-0000-0000-0000-000000000000}"/>
            </ac:spMkLst>
          </pc:spChg>
        </pc:sldLayoutChg>
      </pc:sldMasterChg>
    </pc:docChg>
  </pc:docChgLst>
  <pc:docChgLst>
    <pc:chgData name="Gaurang Naik" userId="095fd180-9166-4a3e-8ca1-a5959fa5cd48" providerId="ADAL" clId="{56FBCF1C-8A12-4485-8190-5173E37D16E7}"/>
    <pc:docChg chg="undo custSel addSld delSld modSld sldOrd modMainMaster">
      <pc:chgData name="Gaurang Naik" userId="095fd180-9166-4a3e-8ca1-a5959fa5cd48" providerId="ADAL" clId="{56FBCF1C-8A12-4485-8190-5173E37D16E7}" dt="2023-11-07T17:53:51.833" v="1823" actId="20577"/>
      <pc:docMkLst>
        <pc:docMk/>
      </pc:docMkLst>
      <pc:sldChg chg="modSp mod">
        <pc:chgData name="Gaurang Naik" userId="095fd180-9166-4a3e-8ca1-a5959fa5cd48" providerId="ADAL" clId="{56FBCF1C-8A12-4485-8190-5173E37D16E7}" dt="2023-11-07T00:49:57.969" v="1719" actId="20577"/>
        <pc:sldMkLst>
          <pc:docMk/>
          <pc:sldMk cId="0" sldId="256"/>
        </pc:sldMkLst>
        <pc:spChg chg="mod">
          <ac:chgData name="Gaurang Naik" userId="095fd180-9166-4a3e-8ca1-a5959fa5cd48" providerId="ADAL" clId="{56FBCF1C-8A12-4485-8190-5173E37D16E7}" dt="2023-11-07T00:49:57.969" v="1719" actId="20577"/>
          <ac:spMkLst>
            <pc:docMk/>
            <pc:sldMk cId="0" sldId="256"/>
            <ac:spMk id="6" creationId="{00000000-0000-0000-0000-000000000000}"/>
          </ac:spMkLst>
        </pc:spChg>
        <pc:spChg chg="mod">
          <ac:chgData name="Gaurang Naik" userId="095fd180-9166-4a3e-8ca1-a5959fa5cd48" providerId="ADAL" clId="{56FBCF1C-8A12-4485-8190-5173E37D16E7}" dt="2023-11-07T00:49:52.009" v="1711" actId="20577"/>
          <ac:spMkLst>
            <pc:docMk/>
            <pc:sldMk cId="0" sldId="256"/>
            <ac:spMk id="3074" creationId="{00000000-0000-0000-0000-000000000000}"/>
          </ac:spMkLst>
        </pc:spChg>
      </pc:sldChg>
      <pc:sldChg chg="modSp mod">
        <pc:chgData name="Gaurang Naik" userId="095fd180-9166-4a3e-8ca1-a5959fa5cd48" providerId="ADAL" clId="{56FBCF1C-8A12-4485-8190-5173E37D16E7}" dt="2023-11-07T00:50:00.351" v="1720"/>
        <pc:sldMkLst>
          <pc:docMk/>
          <pc:sldMk cId="2970317778" sldId="258"/>
        </pc:sldMkLst>
        <pc:spChg chg="mod">
          <ac:chgData name="Gaurang Naik" userId="095fd180-9166-4a3e-8ca1-a5959fa5cd48" providerId="ADAL" clId="{56FBCF1C-8A12-4485-8190-5173E37D16E7}" dt="2023-11-07T00:50:00.351" v="1720"/>
          <ac:spMkLst>
            <pc:docMk/>
            <pc:sldMk cId="2970317778" sldId="258"/>
            <ac:spMk id="6" creationId="{32EA93CB-593C-B60C-9AA0-C6AF3240918D}"/>
          </ac:spMkLst>
        </pc:spChg>
      </pc:sldChg>
      <pc:sldChg chg="modSp mod">
        <pc:chgData name="Gaurang Naik" userId="095fd180-9166-4a3e-8ca1-a5959fa5cd48" providerId="ADAL" clId="{56FBCF1C-8A12-4485-8190-5173E37D16E7}" dt="2023-11-07T08:11:16.489" v="1809" actId="20577"/>
        <pc:sldMkLst>
          <pc:docMk/>
          <pc:sldMk cId="2174103903" sldId="259"/>
        </pc:sldMkLst>
        <pc:spChg chg="mod">
          <ac:chgData name="Gaurang Naik" userId="095fd180-9166-4a3e-8ca1-a5959fa5cd48" providerId="ADAL" clId="{56FBCF1C-8A12-4485-8190-5173E37D16E7}" dt="2023-11-07T08:11:16.489" v="1809" actId="20577"/>
          <ac:spMkLst>
            <pc:docMk/>
            <pc:sldMk cId="2174103903" sldId="259"/>
            <ac:spMk id="3" creationId="{0336A40C-DA23-E984-393C-76D8E4E9FFAB}"/>
          </ac:spMkLst>
        </pc:spChg>
        <pc:spChg chg="mod">
          <ac:chgData name="Gaurang Naik" userId="095fd180-9166-4a3e-8ca1-a5959fa5cd48" providerId="ADAL" clId="{56FBCF1C-8A12-4485-8190-5173E37D16E7}" dt="2023-11-07T00:50:02.153" v="1721"/>
          <ac:spMkLst>
            <pc:docMk/>
            <pc:sldMk cId="2174103903" sldId="259"/>
            <ac:spMk id="6" creationId="{469ACA3F-61FC-6EA3-6ACF-6C583EDA3747}"/>
          </ac:spMkLst>
        </pc:spChg>
      </pc:sldChg>
      <pc:sldChg chg="modSp mod">
        <pc:chgData name="Gaurang Naik" userId="095fd180-9166-4a3e-8ca1-a5959fa5cd48" providerId="ADAL" clId="{56FBCF1C-8A12-4485-8190-5173E37D16E7}" dt="2023-11-07T00:50:06.049" v="1723"/>
        <pc:sldMkLst>
          <pc:docMk/>
          <pc:sldMk cId="598105294" sldId="260"/>
        </pc:sldMkLst>
        <pc:spChg chg="mod">
          <ac:chgData name="Gaurang Naik" userId="095fd180-9166-4a3e-8ca1-a5959fa5cd48" providerId="ADAL" clId="{56FBCF1C-8A12-4485-8190-5173E37D16E7}" dt="2023-11-07T00:48:46.090" v="1701" actId="20577"/>
          <ac:spMkLst>
            <pc:docMk/>
            <pc:sldMk cId="598105294" sldId="260"/>
            <ac:spMk id="3" creationId="{D7D4C583-CC77-6B6A-3371-48516F909E96}"/>
          </ac:spMkLst>
        </pc:spChg>
        <pc:spChg chg="mod">
          <ac:chgData name="Gaurang Naik" userId="095fd180-9166-4a3e-8ca1-a5959fa5cd48" providerId="ADAL" clId="{56FBCF1C-8A12-4485-8190-5173E37D16E7}" dt="2023-11-07T00:50:06.049" v="1723"/>
          <ac:spMkLst>
            <pc:docMk/>
            <pc:sldMk cId="598105294" sldId="260"/>
            <ac:spMk id="6" creationId="{0F2D45C9-548C-EE53-2EB5-051395712476}"/>
          </ac:spMkLst>
        </pc:spChg>
      </pc:sldChg>
      <pc:sldChg chg="modSp mod">
        <pc:chgData name="Gaurang Naik" userId="095fd180-9166-4a3e-8ca1-a5959fa5cd48" providerId="ADAL" clId="{56FBCF1C-8A12-4485-8190-5173E37D16E7}" dt="2023-11-07T00:50:12.319" v="1726"/>
        <pc:sldMkLst>
          <pc:docMk/>
          <pc:sldMk cId="4247393781" sldId="263"/>
        </pc:sldMkLst>
        <pc:spChg chg="mod">
          <ac:chgData name="Gaurang Naik" userId="095fd180-9166-4a3e-8ca1-a5959fa5cd48" providerId="ADAL" clId="{56FBCF1C-8A12-4485-8190-5173E37D16E7}" dt="2023-11-07T00:50:12.319" v="1726"/>
          <ac:spMkLst>
            <pc:docMk/>
            <pc:sldMk cId="4247393781" sldId="263"/>
            <ac:spMk id="6" creationId="{2F4E3995-332F-6E15-FDC9-3B4C73C33114}"/>
          </ac:spMkLst>
        </pc:spChg>
      </pc:sldChg>
      <pc:sldChg chg="modSp mod">
        <pc:chgData name="Gaurang Naik" userId="095fd180-9166-4a3e-8ca1-a5959fa5cd48" providerId="ADAL" clId="{56FBCF1C-8A12-4485-8190-5173E37D16E7}" dt="2023-11-07T00:50:15" v="1727"/>
        <pc:sldMkLst>
          <pc:docMk/>
          <pc:sldMk cId="1831130459" sldId="268"/>
        </pc:sldMkLst>
        <pc:spChg chg="mod">
          <ac:chgData name="Gaurang Naik" userId="095fd180-9166-4a3e-8ca1-a5959fa5cd48" providerId="ADAL" clId="{56FBCF1C-8A12-4485-8190-5173E37D16E7}" dt="2023-11-07T00:23:31.552" v="609" actId="20577"/>
          <ac:spMkLst>
            <pc:docMk/>
            <pc:sldMk cId="1831130459" sldId="268"/>
            <ac:spMk id="3" creationId="{183A1C54-42DC-0B06-5CB0-433A8A7D230F}"/>
          </ac:spMkLst>
        </pc:spChg>
        <pc:spChg chg="mod">
          <ac:chgData name="Gaurang Naik" userId="095fd180-9166-4a3e-8ca1-a5959fa5cd48" providerId="ADAL" clId="{56FBCF1C-8A12-4485-8190-5173E37D16E7}" dt="2023-11-07T00:50:15" v="1727"/>
          <ac:spMkLst>
            <pc:docMk/>
            <pc:sldMk cId="1831130459" sldId="268"/>
            <ac:spMk id="6" creationId="{282CEFAB-16E6-B7C1-C1A3-C44593A5219A}"/>
          </ac:spMkLst>
        </pc:spChg>
      </pc:sldChg>
      <pc:sldChg chg="modSp add del mod">
        <pc:chgData name="Gaurang Naik" userId="095fd180-9166-4a3e-8ca1-a5959fa5cd48" providerId="ADAL" clId="{56FBCF1C-8A12-4485-8190-5173E37D16E7}" dt="2023-11-07T00:54:42.775" v="1745" actId="47"/>
        <pc:sldMkLst>
          <pc:docMk/>
          <pc:sldMk cId="985575511" sldId="273"/>
        </pc:sldMkLst>
        <pc:spChg chg="mod">
          <ac:chgData name="Gaurang Naik" userId="095fd180-9166-4a3e-8ca1-a5959fa5cd48" providerId="ADAL" clId="{56FBCF1C-8A12-4485-8190-5173E37D16E7}" dt="2023-11-07T00:50:19.144" v="1729"/>
          <ac:spMkLst>
            <pc:docMk/>
            <pc:sldMk cId="985575511" sldId="273"/>
            <ac:spMk id="6" creationId="{B49E2BC0-4822-E657-B4A4-9CFD098ED265}"/>
          </ac:spMkLst>
        </pc:spChg>
      </pc:sldChg>
      <pc:sldChg chg="modSp mod">
        <pc:chgData name="Gaurang Naik" userId="095fd180-9166-4a3e-8ca1-a5959fa5cd48" providerId="ADAL" clId="{56FBCF1C-8A12-4485-8190-5173E37D16E7}" dt="2023-11-07T00:50:04.177" v="1722"/>
        <pc:sldMkLst>
          <pc:docMk/>
          <pc:sldMk cId="3999378111" sldId="274"/>
        </pc:sldMkLst>
        <pc:spChg chg="mod">
          <ac:chgData name="Gaurang Naik" userId="095fd180-9166-4a3e-8ca1-a5959fa5cd48" providerId="ADAL" clId="{56FBCF1C-8A12-4485-8190-5173E37D16E7}" dt="2023-11-07T00:50:04.177" v="1722"/>
          <ac:spMkLst>
            <pc:docMk/>
            <pc:sldMk cId="3999378111" sldId="274"/>
            <ac:spMk id="6" creationId="{350D3958-F5C1-B153-930D-B00F032FC58E}"/>
          </ac:spMkLst>
        </pc:spChg>
      </pc:sldChg>
      <pc:sldChg chg="modSp add del mod ord">
        <pc:chgData name="Gaurang Naik" userId="095fd180-9166-4a3e-8ca1-a5959fa5cd48" providerId="ADAL" clId="{56FBCF1C-8A12-4485-8190-5173E37D16E7}" dt="2023-11-07T00:54:42.775" v="1745" actId="47"/>
        <pc:sldMkLst>
          <pc:docMk/>
          <pc:sldMk cId="2118514228" sldId="275"/>
        </pc:sldMkLst>
        <pc:spChg chg="mod">
          <ac:chgData name="Gaurang Naik" userId="095fd180-9166-4a3e-8ca1-a5959fa5cd48" providerId="ADAL" clId="{56FBCF1C-8A12-4485-8190-5173E37D16E7}" dt="2023-11-07T00:50:21.135" v="1730"/>
          <ac:spMkLst>
            <pc:docMk/>
            <pc:sldMk cId="2118514228" sldId="275"/>
            <ac:spMk id="6" creationId="{B49E2BC0-4822-E657-B4A4-9CFD098ED265}"/>
          </ac:spMkLst>
        </pc:spChg>
      </pc:sldChg>
      <pc:sldChg chg="modSp add del mod">
        <pc:chgData name="Gaurang Naik" userId="095fd180-9166-4a3e-8ca1-a5959fa5cd48" providerId="ADAL" clId="{56FBCF1C-8A12-4485-8190-5173E37D16E7}" dt="2023-11-07T00:54:42.775" v="1745" actId="47"/>
        <pc:sldMkLst>
          <pc:docMk/>
          <pc:sldMk cId="363930229" sldId="276"/>
        </pc:sldMkLst>
        <pc:spChg chg="mod">
          <ac:chgData name="Gaurang Naik" userId="095fd180-9166-4a3e-8ca1-a5959fa5cd48" providerId="ADAL" clId="{56FBCF1C-8A12-4485-8190-5173E37D16E7}" dt="2023-11-07T00:50:17.162" v="1728"/>
          <ac:spMkLst>
            <pc:docMk/>
            <pc:sldMk cId="363930229" sldId="276"/>
            <ac:spMk id="6" creationId="{0412B90C-0B8E-81E3-5D61-410321377DAA}"/>
          </ac:spMkLst>
        </pc:spChg>
      </pc:sldChg>
      <pc:sldChg chg="modSp add del mod ord">
        <pc:chgData name="Gaurang Naik" userId="095fd180-9166-4a3e-8ca1-a5959fa5cd48" providerId="ADAL" clId="{56FBCF1C-8A12-4485-8190-5173E37D16E7}" dt="2023-11-07T00:54:42.775" v="1745" actId="47"/>
        <pc:sldMkLst>
          <pc:docMk/>
          <pc:sldMk cId="2515055790" sldId="277"/>
        </pc:sldMkLst>
        <pc:spChg chg="mod">
          <ac:chgData name="Gaurang Naik" userId="095fd180-9166-4a3e-8ca1-a5959fa5cd48" providerId="ADAL" clId="{56FBCF1C-8A12-4485-8190-5173E37D16E7}" dt="2023-11-07T00:50:23.850" v="1731"/>
          <ac:spMkLst>
            <pc:docMk/>
            <pc:sldMk cId="2515055790" sldId="277"/>
            <ac:spMk id="6" creationId="{B49E2BC0-4822-E657-B4A4-9CFD098ED265}"/>
          </ac:spMkLst>
        </pc:spChg>
      </pc:sldChg>
      <pc:sldChg chg="addSp delSp modSp add mod">
        <pc:chgData name="Gaurang Naik" userId="095fd180-9166-4a3e-8ca1-a5959fa5cd48" providerId="ADAL" clId="{56FBCF1C-8A12-4485-8190-5173E37D16E7}" dt="2023-11-07T08:07:54.591" v="1803" actId="1076"/>
        <pc:sldMkLst>
          <pc:docMk/>
          <pc:sldMk cId="1525759070" sldId="278"/>
        </pc:sldMkLst>
        <pc:spChg chg="mod">
          <ac:chgData name="Gaurang Naik" userId="095fd180-9166-4a3e-8ca1-a5959fa5cd48" providerId="ADAL" clId="{56FBCF1C-8A12-4485-8190-5173E37D16E7}" dt="2023-11-07T00:50:08.025" v="1724"/>
          <ac:spMkLst>
            <pc:docMk/>
            <pc:sldMk cId="1525759070" sldId="278"/>
            <ac:spMk id="6" creationId="{B49E2BC0-4822-E657-B4A4-9CFD098ED265}"/>
          </ac:spMkLst>
        </pc:spChg>
        <pc:spChg chg="mod">
          <ac:chgData name="Gaurang Naik" userId="095fd180-9166-4a3e-8ca1-a5959fa5cd48" providerId="ADAL" clId="{56FBCF1C-8A12-4485-8190-5173E37D16E7}" dt="2023-11-07T00:49:10.482" v="1702" actId="164"/>
          <ac:spMkLst>
            <pc:docMk/>
            <pc:sldMk cId="1525759070" sldId="278"/>
            <ac:spMk id="13" creationId="{0DCBBCC5-EC1B-8B32-98BA-709AB2F90DBD}"/>
          </ac:spMkLst>
        </pc:spChg>
        <pc:spChg chg="mod">
          <ac:chgData name="Gaurang Naik" userId="095fd180-9166-4a3e-8ca1-a5959fa5cd48" providerId="ADAL" clId="{56FBCF1C-8A12-4485-8190-5173E37D16E7}" dt="2023-11-07T00:49:10.482" v="1702" actId="164"/>
          <ac:spMkLst>
            <pc:docMk/>
            <pc:sldMk cId="1525759070" sldId="278"/>
            <ac:spMk id="14" creationId="{A60244C8-B8DA-F559-28D5-99812E331DCC}"/>
          </ac:spMkLst>
        </pc:spChg>
        <pc:spChg chg="mod">
          <ac:chgData name="Gaurang Naik" userId="095fd180-9166-4a3e-8ca1-a5959fa5cd48" providerId="ADAL" clId="{56FBCF1C-8A12-4485-8190-5173E37D16E7}" dt="2023-11-07T00:49:10.482" v="1702" actId="164"/>
          <ac:spMkLst>
            <pc:docMk/>
            <pc:sldMk cId="1525759070" sldId="278"/>
            <ac:spMk id="15" creationId="{2E3E1AF8-E698-25AB-82AC-F027367929E8}"/>
          </ac:spMkLst>
        </pc:spChg>
        <pc:spChg chg="mod">
          <ac:chgData name="Gaurang Naik" userId="095fd180-9166-4a3e-8ca1-a5959fa5cd48" providerId="ADAL" clId="{56FBCF1C-8A12-4485-8190-5173E37D16E7}" dt="2023-11-07T00:49:10.482" v="1702" actId="164"/>
          <ac:spMkLst>
            <pc:docMk/>
            <pc:sldMk cId="1525759070" sldId="278"/>
            <ac:spMk id="17" creationId="{E491B1DB-D3ED-2A3B-4CCD-554A05594EFF}"/>
          </ac:spMkLst>
        </pc:spChg>
        <pc:spChg chg="del">
          <ac:chgData name="Gaurang Naik" userId="095fd180-9166-4a3e-8ca1-a5959fa5cd48" providerId="ADAL" clId="{56FBCF1C-8A12-4485-8190-5173E37D16E7}" dt="2023-11-07T00:13:48.253" v="43" actId="478"/>
          <ac:spMkLst>
            <pc:docMk/>
            <pc:sldMk cId="1525759070" sldId="278"/>
            <ac:spMk id="18" creationId="{B499621F-20A6-364D-940D-72D05B2F2C24}"/>
          </ac:spMkLst>
        </pc:spChg>
        <pc:spChg chg="mod">
          <ac:chgData name="Gaurang Naik" userId="095fd180-9166-4a3e-8ca1-a5959fa5cd48" providerId="ADAL" clId="{56FBCF1C-8A12-4485-8190-5173E37D16E7}" dt="2023-11-07T00:49:10.482" v="1702" actId="164"/>
          <ac:spMkLst>
            <pc:docMk/>
            <pc:sldMk cId="1525759070" sldId="278"/>
            <ac:spMk id="19" creationId="{14F94DDA-754E-6B38-133F-9D2E8ED01822}"/>
          </ac:spMkLst>
        </pc:spChg>
        <pc:spChg chg="mod">
          <ac:chgData name="Gaurang Naik" userId="095fd180-9166-4a3e-8ca1-a5959fa5cd48" providerId="ADAL" clId="{56FBCF1C-8A12-4485-8190-5173E37D16E7}" dt="2023-11-07T08:07:54.591" v="1803" actId="1076"/>
          <ac:spMkLst>
            <pc:docMk/>
            <pc:sldMk cId="1525759070" sldId="278"/>
            <ac:spMk id="23" creationId="{F41A54CD-28EB-26FC-7620-48C6BA1723DD}"/>
          </ac:spMkLst>
        </pc:spChg>
        <pc:spChg chg="mod">
          <ac:chgData name="Gaurang Naik" userId="095fd180-9166-4a3e-8ca1-a5959fa5cd48" providerId="ADAL" clId="{56FBCF1C-8A12-4485-8190-5173E37D16E7}" dt="2023-11-07T08:07:38.824" v="1801" actId="14100"/>
          <ac:spMkLst>
            <pc:docMk/>
            <pc:sldMk cId="1525759070" sldId="278"/>
            <ac:spMk id="24" creationId="{606F6669-C31D-27B1-A798-B0AF2E1DF6D9}"/>
          </ac:spMkLst>
        </pc:spChg>
        <pc:spChg chg="mod">
          <ac:chgData name="Gaurang Naik" userId="095fd180-9166-4a3e-8ca1-a5959fa5cd48" providerId="ADAL" clId="{56FBCF1C-8A12-4485-8190-5173E37D16E7}" dt="2023-11-07T00:49:10.482" v="1702" actId="164"/>
          <ac:spMkLst>
            <pc:docMk/>
            <pc:sldMk cId="1525759070" sldId="278"/>
            <ac:spMk id="27" creationId="{09555FFD-1CCD-4386-ADDF-D5C73C37FC70}"/>
          </ac:spMkLst>
        </pc:spChg>
        <pc:spChg chg="mod">
          <ac:chgData name="Gaurang Naik" userId="095fd180-9166-4a3e-8ca1-a5959fa5cd48" providerId="ADAL" clId="{56FBCF1C-8A12-4485-8190-5173E37D16E7}" dt="2023-11-07T00:49:10.482" v="1702" actId="164"/>
          <ac:spMkLst>
            <pc:docMk/>
            <pc:sldMk cId="1525759070" sldId="278"/>
            <ac:spMk id="29" creationId="{B666E628-29A9-25EF-9052-6D0054865E62}"/>
          </ac:spMkLst>
        </pc:spChg>
        <pc:spChg chg="mod">
          <ac:chgData name="Gaurang Naik" userId="095fd180-9166-4a3e-8ca1-a5959fa5cd48" providerId="ADAL" clId="{56FBCF1C-8A12-4485-8190-5173E37D16E7}" dt="2023-11-07T00:49:10.482" v="1702" actId="164"/>
          <ac:spMkLst>
            <pc:docMk/>
            <pc:sldMk cId="1525759070" sldId="278"/>
            <ac:spMk id="33" creationId="{66B3505B-6B01-7C23-7871-FD26A2ACCF63}"/>
          </ac:spMkLst>
        </pc:spChg>
        <pc:spChg chg="del">
          <ac:chgData name="Gaurang Naik" userId="095fd180-9166-4a3e-8ca1-a5959fa5cd48" providerId="ADAL" clId="{56FBCF1C-8A12-4485-8190-5173E37D16E7}" dt="2023-11-07T00:13:24.516" v="3" actId="478"/>
          <ac:spMkLst>
            <pc:docMk/>
            <pc:sldMk cId="1525759070" sldId="278"/>
            <ac:spMk id="35" creationId="{1875DCDD-6BB8-097F-005F-438340D2EA93}"/>
          </ac:spMkLst>
        </pc:spChg>
        <pc:spChg chg="del">
          <ac:chgData name="Gaurang Naik" userId="095fd180-9166-4a3e-8ca1-a5959fa5cd48" providerId="ADAL" clId="{56FBCF1C-8A12-4485-8190-5173E37D16E7}" dt="2023-11-07T00:14:04.843" v="47" actId="478"/>
          <ac:spMkLst>
            <pc:docMk/>
            <pc:sldMk cId="1525759070" sldId="278"/>
            <ac:spMk id="37" creationId="{C78A3CBA-93D0-16AD-C354-B98F53443B25}"/>
          </ac:spMkLst>
        </pc:spChg>
        <pc:spChg chg="mod">
          <ac:chgData name="Gaurang Naik" userId="095fd180-9166-4a3e-8ca1-a5959fa5cd48" providerId="ADAL" clId="{56FBCF1C-8A12-4485-8190-5173E37D16E7}" dt="2023-11-07T00:49:10.482" v="1702" actId="164"/>
          <ac:spMkLst>
            <pc:docMk/>
            <pc:sldMk cId="1525759070" sldId="278"/>
            <ac:spMk id="39" creationId="{04DAED61-4BDE-ABD2-6567-B5E0AE839A08}"/>
          </ac:spMkLst>
        </pc:spChg>
        <pc:spChg chg="mod">
          <ac:chgData name="Gaurang Naik" userId="095fd180-9166-4a3e-8ca1-a5959fa5cd48" providerId="ADAL" clId="{56FBCF1C-8A12-4485-8190-5173E37D16E7}" dt="2023-11-07T00:49:10.482" v="1702" actId="164"/>
          <ac:spMkLst>
            <pc:docMk/>
            <pc:sldMk cId="1525759070" sldId="278"/>
            <ac:spMk id="45" creationId="{BE86400C-63D4-888F-4F01-C3C18308BAF9}"/>
          </ac:spMkLst>
        </pc:spChg>
        <pc:spChg chg="del">
          <ac:chgData name="Gaurang Naik" userId="095fd180-9166-4a3e-8ca1-a5959fa5cd48" providerId="ADAL" clId="{56FBCF1C-8A12-4485-8190-5173E37D16E7}" dt="2023-11-07T00:13:55.631" v="45" actId="478"/>
          <ac:spMkLst>
            <pc:docMk/>
            <pc:sldMk cId="1525759070" sldId="278"/>
            <ac:spMk id="48" creationId="{B812AE3E-4415-8B24-F4FC-C22F32151397}"/>
          </ac:spMkLst>
        </pc:spChg>
        <pc:spChg chg="mod">
          <ac:chgData name="Gaurang Naik" userId="095fd180-9166-4a3e-8ca1-a5959fa5cd48" providerId="ADAL" clId="{56FBCF1C-8A12-4485-8190-5173E37D16E7}" dt="2023-11-07T00:49:10.482" v="1702" actId="164"/>
          <ac:spMkLst>
            <pc:docMk/>
            <pc:sldMk cId="1525759070" sldId="278"/>
            <ac:spMk id="79" creationId="{FD32B773-7F1C-83C7-A2D3-51291671BCCE}"/>
          </ac:spMkLst>
        </pc:spChg>
        <pc:spChg chg="mod">
          <ac:chgData name="Gaurang Naik" userId="095fd180-9166-4a3e-8ca1-a5959fa5cd48" providerId="ADAL" clId="{56FBCF1C-8A12-4485-8190-5173E37D16E7}" dt="2023-11-07T00:49:10.482" v="1702" actId="164"/>
          <ac:spMkLst>
            <pc:docMk/>
            <pc:sldMk cId="1525759070" sldId="278"/>
            <ac:spMk id="81" creationId="{1EDC0A2D-373C-B5D3-49FC-5BC47F46574A}"/>
          </ac:spMkLst>
        </pc:spChg>
        <pc:spChg chg="mod">
          <ac:chgData name="Gaurang Naik" userId="095fd180-9166-4a3e-8ca1-a5959fa5cd48" providerId="ADAL" clId="{56FBCF1C-8A12-4485-8190-5173E37D16E7}" dt="2023-11-07T00:49:10.482" v="1702" actId="164"/>
          <ac:spMkLst>
            <pc:docMk/>
            <pc:sldMk cId="1525759070" sldId="278"/>
            <ac:spMk id="83" creationId="{6345B965-A6EA-B59A-9C63-F1A9B946BE31}"/>
          </ac:spMkLst>
        </pc:spChg>
        <pc:spChg chg="mod">
          <ac:chgData name="Gaurang Naik" userId="095fd180-9166-4a3e-8ca1-a5959fa5cd48" providerId="ADAL" clId="{56FBCF1C-8A12-4485-8190-5173E37D16E7}" dt="2023-11-07T00:49:10.482" v="1702" actId="164"/>
          <ac:spMkLst>
            <pc:docMk/>
            <pc:sldMk cId="1525759070" sldId="278"/>
            <ac:spMk id="86" creationId="{29E44E16-78B1-1432-FA0F-AF7078DFCF85}"/>
          </ac:spMkLst>
        </pc:spChg>
        <pc:spChg chg="mod">
          <ac:chgData name="Gaurang Naik" userId="095fd180-9166-4a3e-8ca1-a5959fa5cd48" providerId="ADAL" clId="{56FBCF1C-8A12-4485-8190-5173E37D16E7}" dt="2023-11-07T00:49:10.482" v="1702" actId="164"/>
          <ac:spMkLst>
            <pc:docMk/>
            <pc:sldMk cId="1525759070" sldId="278"/>
            <ac:spMk id="88" creationId="{AADD4014-33DA-938A-81A4-46B1B9866920}"/>
          </ac:spMkLst>
        </pc:spChg>
        <pc:spChg chg="mod">
          <ac:chgData name="Gaurang Naik" userId="095fd180-9166-4a3e-8ca1-a5959fa5cd48" providerId="ADAL" clId="{56FBCF1C-8A12-4485-8190-5173E37D16E7}" dt="2023-11-07T00:49:10.482" v="1702" actId="164"/>
          <ac:spMkLst>
            <pc:docMk/>
            <pc:sldMk cId="1525759070" sldId="278"/>
            <ac:spMk id="89" creationId="{A1CDA6F4-084E-D45E-FC4B-E46DC220800C}"/>
          </ac:spMkLst>
        </pc:spChg>
        <pc:spChg chg="mod">
          <ac:chgData name="Gaurang Naik" userId="095fd180-9166-4a3e-8ca1-a5959fa5cd48" providerId="ADAL" clId="{56FBCF1C-8A12-4485-8190-5173E37D16E7}" dt="2023-11-07T00:49:10.482" v="1702" actId="164"/>
          <ac:spMkLst>
            <pc:docMk/>
            <pc:sldMk cId="1525759070" sldId="278"/>
            <ac:spMk id="91" creationId="{E760F4F8-BA77-FF7B-B349-449A323D1FB0}"/>
          </ac:spMkLst>
        </pc:spChg>
        <pc:spChg chg="mod">
          <ac:chgData name="Gaurang Naik" userId="095fd180-9166-4a3e-8ca1-a5959fa5cd48" providerId="ADAL" clId="{56FBCF1C-8A12-4485-8190-5173E37D16E7}" dt="2023-11-07T00:49:10.482" v="1702" actId="164"/>
          <ac:spMkLst>
            <pc:docMk/>
            <pc:sldMk cId="1525759070" sldId="278"/>
            <ac:spMk id="92" creationId="{81A2F3DF-7B2E-B485-46AB-B85861602EC3}"/>
          </ac:spMkLst>
        </pc:spChg>
        <pc:spChg chg="mod">
          <ac:chgData name="Gaurang Naik" userId="095fd180-9166-4a3e-8ca1-a5959fa5cd48" providerId="ADAL" clId="{56FBCF1C-8A12-4485-8190-5173E37D16E7}" dt="2023-11-07T00:49:10.482" v="1702" actId="164"/>
          <ac:spMkLst>
            <pc:docMk/>
            <pc:sldMk cId="1525759070" sldId="278"/>
            <ac:spMk id="93" creationId="{D3367C55-75F7-F977-5DA5-C24FE1C912A9}"/>
          </ac:spMkLst>
        </pc:spChg>
        <pc:spChg chg="mod">
          <ac:chgData name="Gaurang Naik" userId="095fd180-9166-4a3e-8ca1-a5959fa5cd48" providerId="ADAL" clId="{56FBCF1C-8A12-4485-8190-5173E37D16E7}" dt="2023-11-07T00:49:10.482" v="1702" actId="164"/>
          <ac:spMkLst>
            <pc:docMk/>
            <pc:sldMk cId="1525759070" sldId="278"/>
            <ac:spMk id="94" creationId="{EC6FCECE-F8CB-A5C5-2D6F-D3CCADAFD254}"/>
          </ac:spMkLst>
        </pc:spChg>
        <pc:spChg chg="mod">
          <ac:chgData name="Gaurang Naik" userId="095fd180-9166-4a3e-8ca1-a5959fa5cd48" providerId="ADAL" clId="{56FBCF1C-8A12-4485-8190-5173E37D16E7}" dt="2023-11-07T00:49:10.482" v="1702" actId="164"/>
          <ac:spMkLst>
            <pc:docMk/>
            <pc:sldMk cId="1525759070" sldId="278"/>
            <ac:spMk id="102" creationId="{0E5B7746-D602-E1D8-4290-9C37E43E53E4}"/>
          </ac:spMkLst>
        </pc:spChg>
        <pc:spChg chg="mod">
          <ac:chgData name="Gaurang Naik" userId="095fd180-9166-4a3e-8ca1-a5959fa5cd48" providerId="ADAL" clId="{56FBCF1C-8A12-4485-8190-5173E37D16E7}" dt="2023-11-07T00:46:45.461" v="1646" actId="20577"/>
          <ac:spMkLst>
            <pc:docMk/>
            <pc:sldMk cId="1525759070" sldId="278"/>
            <ac:spMk id="103" creationId="{87244FB9-136F-F1D6-2521-CDC6EE4AC675}"/>
          </ac:spMkLst>
        </pc:spChg>
        <pc:spChg chg="mod">
          <ac:chgData name="Gaurang Naik" userId="095fd180-9166-4a3e-8ca1-a5959fa5cd48" providerId="ADAL" clId="{56FBCF1C-8A12-4485-8190-5173E37D16E7}" dt="2023-11-07T00:49:10.482" v="1702" actId="164"/>
          <ac:spMkLst>
            <pc:docMk/>
            <pc:sldMk cId="1525759070" sldId="278"/>
            <ac:spMk id="111" creationId="{30D9B630-70DF-A5B6-A91F-68CEEF961699}"/>
          </ac:spMkLst>
        </pc:spChg>
        <pc:spChg chg="mod">
          <ac:chgData name="Gaurang Naik" userId="095fd180-9166-4a3e-8ca1-a5959fa5cd48" providerId="ADAL" clId="{56FBCF1C-8A12-4485-8190-5173E37D16E7}" dt="2023-11-07T00:49:10.482" v="1702" actId="164"/>
          <ac:spMkLst>
            <pc:docMk/>
            <pc:sldMk cId="1525759070" sldId="278"/>
            <ac:spMk id="112" creationId="{0CB4DC3D-EC56-AB37-84DB-BFF4F5DCE187}"/>
          </ac:spMkLst>
        </pc:spChg>
        <pc:grpChg chg="add del mod">
          <ac:chgData name="Gaurang Naik" userId="095fd180-9166-4a3e-8ca1-a5959fa5cd48" providerId="ADAL" clId="{56FBCF1C-8A12-4485-8190-5173E37D16E7}" dt="2023-11-07T00:49:15.417" v="1705" actId="1076"/>
          <ac:grpSpMkLst>
            <pc:docMk/>
            <pc:sldMk cId="1525759070" sldId="278"/>
            <ac:grpSpMk id="34" creationId="{75B91F69-19BA-EF5D-3F58-179CAC102718}"/>
          </ac:grpSpMkLst>
        </pc:grpChg>
        <pc:cxnChg chg="mod">
          <ac:chgData name="Gaurang Naik" userId="095fd180-9166-4a3e-8ca1-a5959fa5cd48" providerId="ADAL" clId="{56FBCF1C-8A12-4485-8190-5173E37D16E7}" dt="2023-11-07T00:49:10.482" v="1702" actId="164"/>
          <ac:cxnSpMkLst>
            <pc:docMk/>
            <pc:sldMk cId="1525759070" sldId="278"/>
            <ac:cxnSpMk id="7" creationId="{736AF4DB-3894-F3B7-AA70-7DFBB7681746}"/>
          </ac:cxnSpMkLst>
        </pc:cxnChg>
        <pc:cxnChg chg="mod">
          <ac:chgData name="Gaurang Naik" userId="095fd180-9166-4a3e-8ca1-a5959fa5cd48" providerId="ADAL" clId="{56FBCF1C-8A12-4485-8190-5173E37D16E7}" dt="2023-11-07T08:07:54.591" v="1803" actId="1076"/>
          <ac:cxnSpMkLst>
            <pc:docMk/>
            <pc:sldMk cId="1525759070" sldId="278"/>
            <ac:cxnSpMk id="9" creationId="{79DB2E41-A26B-9DB9-E405-5884F6996A7C}"/>
          </ac:cxnSpMkLst>
        </pc:cxnChg>
        <pc:cxnChg chg="del mod">
          <ac:chgData name="Gaurang Naik" userId="095fd180-9166-4a3e-8ca1-a5959fa5cd48" providerId="ADAL" clId="{56FBCF1C-8A12-4485-8190-5173E37D16E7}" dt="2023-11-07T00:13:51.396" v="44" actId="478"/>
          <ac:cxnSpMkLst>
            <pc:docMk/>
            <pc:sldMk cId="1525759070" sldId="278"/>
            <ac:cxnSpMk id="12" creationId="{F97805AA-4EC3-05F6-EBDF-999098D78860}"/>
          </ac:cxnSpMkLst>
        </pc:cxnChg>
        <pc:cxnChg chg="mod">
          <ac:chgData name="Gaurang Naik" userId="095fd180-9166-4a3e-8ca1-a5959fa5cd48" providerId="ADAL" clId="{56FBCF1C-8A12-4485-8190-5173E37D16E7}" dt="2023-11-07T00:49:10.482" v="1702" actId="164"/>
          <ac:cxnSpMkLst>
            <pc:docMk/>
            <pc:sldMk cId="1525759070" sldId="278"/>
            <ac:cxnSpMk id="16" creationId="{E871D359-F6B3-0F74-B3F7-E4B46FEC8726}"/>
          </ac:cxnSpMkLst>
        </pc:cxnChg>
        <pc:cxnChg chg="mod">
          <ac:chgData name="Gaurang Naik" userId="095fd180-9166-4a3e-8ca1-a5959fa5cd48" providerId="ADAL" clId="{56FBCF1C-8A12-4485-8190-5173E37D16E7}" dt="2023-11-07T00:49:11.499" v="1704" actId="21"/>
          <ac:cxnSpMkLst>
            <pc:docMk/>
            <pc:sldMk cId="1525759070" sldId="278"/>
            <ac:cxnSpMk id="26" creationId="{EAEF9F2E-E84E-EEF8-C1F6-E1C215A81BD6}"/>
          </ac:cxnSpMkLst>
        </pc:cxnChg>
        <pc:cxnChg chg="mod">
          <ac:chgData name="Gaurang Naik" userId="095fd180-9166-4a3e-8ca1-a5959fa5cd48" providerId="ADAL" clId="{56FBCF1C-8A12-4485-8190-5173E37D16E7}" dt="2023-11-07T00:49:11.499" v="1704" actId="21"/>
          <ac:cxnSpMkLst>
            <pc:docMk/>
            <pc:sldMk cId="1525759070" sldId="278"/>
            <ac:cxnSpMk id="28" creationId="{47EAC6BF-8813-99E9-06CE-43763BB6A40C}"/>
          </ac:cxnSpMkLst>
        </pc:cxnChg>
        <pc:cxnChg chg="mod">
          <ac:chgData name="Gaurang Naik" userId="095fd180-9166-4a3e-8ca1-a5959fa5cd48" providerId="ADAL" clId="{56FBCF1C-8A12-4485-8190-5173E37D16E7}" dt="2023-11-07T00:49:11.499" v="1704" actId="21"/>
          <ac:cxnSpMkLst>
            <pc:docMk/>
            <pc:sldMk cId="1525759070" sldId="278"/>
            <ac:cxnSpMk id="32" creationId="{8A43EB5F-41A2-150A-B122-DDB389DBA2C2}"/>
          </ac:cxnSpMkLst>
        </pc:cxnChg>
        <pc:cxnChg chg="del mod">
          <ac:chgData name="Gaurang Naik" userId="095fd180-9166-4a3e-8ca1-a5959fa5cd48" providerId="ADAL" clId="{56FBCF1C-8A12-4485-8190-5173E37D16E7}" dt="2023-11-07T00:14:06.386" v="48" actId="478"/>
          <ac:cxnSpMkLst>
            <pc:docMk/>
            <pc:sldMk cId="1525759070" sldId="278"/>
            <ac:cxnSpMk id="36" creationId="{F408A3CD-8CF1-212D-281A-0B9DE492CCB5}"/>
          </ac:cxnSpMkLst>
        </pc:cxnChg>
        <pc:cxnChg chg="mod">
          <ac:chgData name="Gaurang Naik" userId="095fd180-9166-4a3e-8ca1-a5959fa5cd48" providerId="ADAL" clId="{56FBCF1C-8A12-4485-8190-5173E37D16E7}" dt="2023-11-07T00:49:10.482" v="1702" actId="164"/>
          <ac:cxnSpMkLst>
            <pc:docMk/>
            <pc:sldMk cId="1525759070" sldId="278"/>
            <ac:cxnSpMk id="42" creationId="{44F4EBB6-B693-EF09-BD1A-E2CAFB72D22C}"/>
          </ac:cxnSpMkLst>
        </pc:cxnChg>
        <pc:cxnChg chg="mod">
          <ac:chgData name="Gaurang Naik" userId="095fd180-9166-4a3e-8ca1-a5959fa5cd48" providerId="ADAL" clId="{56FBCF1C-8A12-4485-8190-5173E37D16E7}" dt="2023-11-07T00:49:10.482" v="1702" actId="164"/>
          <ac:cxnSpMkLst>
            <pc:docMk/>
            <pc:sldMk cId="1525759070" sldId="278"/>
            <ac:cxnSpMk id="43" creationId="{2ECECA30-B26F-DF1A-8DE5-8293409AC8B3}"/>
          </ac:cxnSpMkLst>
        </pc:cxnChg>
        <pc:cxnChg chg="mod">
          <ac:chgData name="Gaurang Naik" userId="095fd180-9166-4a3e-8ca1-a5959fa5cd48" providerId="ADAL" clId="{56FBCF1C-8A12-4485-8190-5173E37D16E7}" dt="2023-11-07T00:49:10.482" v="1702" actId="164"/>
          <ac:cxnSpMkLst>
            <pc:docMk/>
            <pc:sldMk cId="1525759070" sldId="278"/>
            <ac:cxnSpMk id="44" creationId="{141C643D-0A09-3618-2E14-5405DC0F98B9}"/>
          </ac:cxnSpMkLst>
        </pc:cxnChg>
        <pc:cxnChg chg="del mod">
          <ac:chgData name="Gaurang Naik" userId="095fd180-9166-4a3e-8ca1-a5959fa5cd48" providerId="ADAL" clId="{56FBCF1C-8A12-4485-8190-5173E37D16E7}" dt="2023-11-07T00:13:57.531" v="46" actId="478"/>
          <ac:cxnSpMkLst>
            <pc:docMk/>
            <pc:sldMk cId="1525759070" sldId="278"/>
            <ac:cxnSpMk id="47" creationId="{D9BEEE80-CD29-84C6-126B-DFF2E38D4751}"/>
          </ac:cxnSpMkLst>
        </pc:cxnChg>
        <pc:cxnChg chg="mod">
          <ac:chgData name="Gaurang Naik" userId="095fd180-9166-4a3e-8ca1-a5959fa5cd48" providerId="ADAL" clId="{56FBCF1C-8A12-4485-8190-5173E37D16E7}" dt="2023-11-07T00:49:11.499" v="1704" actId="21"/>
          <ac:cxnSpMkLst>
            <pc:docMk/>
            <pc:sldMk cId="1525759070" sldId="278"/>
            <ac:cxnSpMk id="82" creationId="{86EA8CFC-4E96-F659-E851-92FEA83CD14D}"/>
          </ac:cxnSpMkLst>
        </pc:cxnChg>
        <pc:cxnChg chg="mod">
          <ac:chgData name="Gaurang Naik" userId="095fd180-9166-4a3e-8ca1-a5959fa5cd48" providerId="ADAL" clId="{56FBCF1C-8A12-4485-8190-5173E37D16E7}" dt="2023-11-07T00:49:10.482" v="1702" actId="164"/>
          <ac:cxnSpMkLst>
            <pc:docMk/>
            <pc:sldMk cId="1525759070" sldId="278"/>
            <ac:cxnSpMk id="84" creationId="{2AA4CC75-7289-D5C2-D9A8-1A4F5EDC8F94}"/>
          </ac:cxnSpMkLst>
        </pc:cxnChg>
        <pc:cxnChg chg="mod">
          <ac:chgData name="Gaurang Naik" userId="095fd180-9166-4a3e-8ca1-a5959fa5cd48" providerId="ADAL" clId="{56FBCF1C-8A12-4485-8190-5173E37D16E7}" dt="2023-11-07T00:49:10.482" v="1702" actId="164"/>
          <ac:cxnSpMkLst>
            <pc:docMk/>
            <pc:sldMk cId="1525759070" sldId="278"/>
            <ac:cxnSpMk id="85" creationId="{9C94F50E-D7A0-160E-2799-E7A252AFC8F6}"/>
          </ac:cxnSpMkLst>
        </pc:cxnChg>
        <pc:cxnChg chg="mod">
          <ac:chgData name="Gaurang Naik" userId="095fd180-9166-4a3e-8ca1-a5959fa5cd48" providerId="ADAL" clId="{56FBCF1C-8A12-4485-8190-5173E37D16E7}" dt="2023-11-07T00:49:11.499" v="1704" actId="21"/>
          <ac:cxnSpMkLst>
            <pc:docMk/>
            <pc:sldMk cId="1525759070" sldId="278"/>
            <ac:cxnSpMk id="87" creationId="{109176DB-1E72-E685-8F9C-3475EBBAAA3C}"/>
          </ac:cxnSpMkLst>
        </pc:cxnChg>
      </pc:sldChg>
      <pc:sldChg chg="modSp new add del mod">
        <pc:chgData name="Gaurang Naik" userId="095fd180-9166-4a3e-8ca1-a5959fa5cd48" providerId="ADAL" clId="{56FBCF1C-8A12-4485-8190-5173E37D16E7}" dt="2023-11-07T00:26:12.140" v="709" actId="47"/>
        <pc:sldMkLst>
          <pc:docMk/>
          <pc:sldMk cId="1374729885" sldId="279"/>
        </pc:sldMkLst>
        <pc:spChg chg="mod">
          <ac:chgData name="Gaurang Naik" userId="095fd180-9166-4a3e-8ca1-a5959fa5cd48" providerId="ADAL" clId="{56FBCF1C-8A12-4485-8190-5173E37D16E7}" dt="2023-11-07T00:20:18.357" v="345" actId="20577"/>
          <ac:spMkLst>
            <pc:docMk/>
            <pc:sldMk cId="1374729885" sldId="279"/>
            <ac:spMk id="2" creationId="{8979FC2E-D002-FC0F-53B5-4AA006634602}"/>
          </ac:spMkLst>
        </pc:spChg>
        <pc:spChg chg="mod">
          <ac:chgData name="Gaurang Naik" userId="095fd180-9166-4a3e-8ca1-a5959fa5cd48" providerId="ADAL" clId="{56FBCF1C-8A12-4485-8190-5173E37D16E7}" dt="2023-11-07T00:25:33.248" v="700" actId="15"/>
          <ac:spMkLst>
            <pc:docMk/>
            <pc:sldMk cId="1374729885" sldId="279"/>
            <ac:spMk id="3" creationId="{09D6FFA8-7A59-8B84-1F24-F6C201E52A7C}"/>
          </ac:spMkLst>
        </pc:spChg>
      </pc:sldChg>
      <pc:sldChg chg="add del">
        <pc:chgData name="Gaurang Naik" userId="095fd180-9166-4a3e-8ca1-a5959fa5cd48" providerId="ADAL" clId="{56FBCF1C-8A12-4485-8190-5173E37D16E7}" dt="2023-11-07T00:19:14.839" v="169"/>
        <pc:sldMkLst>
          <pc:docMk/>
          <pc:sldMk cId="1959898691" sldId="280"/>
        </pc:sldMkLst>
      </pc:sldChg>
      <pc:sldChg chg="addSp delSp modSp new add del mod ord">
        <pc:chgData name="Gaurang Naik" userId="095fd180-9166-4a3e-8ca1-a5959fa5cd48" providerId="ADAL" clId="{56FBCF1C-8A12-4485-8190-5173E37D16E7}" dt="2023-11-07T00:54:42.775" v="1745" actId="47"/>
        <pc:sldMkLst>
          <pc:docMk/>
          <pc:sldMk cId="2236512152" sldId="280"/>
        </pc:sldMkLst>
        <pc:spChg chg="mod">
          <ac:chgData name="Gaurang Naik" userId="095fd180-9166-4a3e-8ca1-a5959fa5cd48" providerId="ADAL" clId="{56FBCF1C-8A12-4485-8190-5173E37D16E7}" dt="2023-11-07T00:26:08.481" v="708"/>
          <ac:spMkLst>
            <pc:docMk/>
            <pc:sldMk cId="2236512152" sldId="280"/>
            <ac:spMk id="2" creationId="{C00E904D-8536-7ECF-0E0F-CC401B287873}"/>
          </ac:spMkLst>
        </pc:spChg>
        <pc:spChg chg="mod">
          <ac:chgData name="Gaurang Naik" userId="095fd180-9166-4a3e-8ca1-a5959fa5cd48" providerId="ADAL" clId="{56FBCF1C-8A12-4485-8190-5173E37D16E7}" dt="2023-11-07T00:40:18.886" v="1394" actId="20577"/>
          <ac:spMkLst>
            <pc:docMk/>
            <pc:sldMk cId="2236512152" sldId="280"/>
            <ac:spMk id="3" creationId="{2233C871-A420-44A4-D01A-9170CCB9F777}"/>
          </ac:spMkLst>
        </pc:spChg>
        <pc:spChg chg="add mod topLvl">
          <ac:chgData name="Gaurang Naik" userId="095fd180-9166-4a3e-8ca1-a5959fa5cd48" providerId="ADAL" clId="{56FBCF1C-8A12-4485-8190-5173E37D16E7}" dt="2023-11-07T00:38:25.052" v="1202" actId="20577"/>
          <ac:spMkLst>
            <pc:docMk/>
            <pc:sldMk cId="2236512152" sldId="280"/>
            <ac:spMk id="11" creationId="{CD96D7BE-B848-32A8-034B-921126A32BB0}"/>
          </ac:spMkLst>
        </pc:spChg>
        <pc:spChg chg="add mod topLvl">
          <ac:chgData name="Gaurang Naik" userId="095fd180-9166-4a3e-8ca1-a5959fa5cd48" providerId="ADAL" clId="{56FBCF1C-8A12-4485-8190-5173E37D16E7}" dt="2023-11-07T00:33:59.023" v="1051" actId="164"/>
          <ac:spMkLst>
            <pc:docMk/>
            <pc:sldMk cId="2236512152" sldId="280"/>
            <ac:spMk id="12" creationId="{BE588A42-E889-F50C-4F47-6456474CAC16}"/>
          </ac:spMkLst>
        </pc:spChg>
        <pc:spChg chg="add del mod">
          <ac:chgData name="Gaurang Naik" userId="095fd180-9166-4a3e-8ca1-a5959fa5cd48" providerId="ADAL" clId="{56FBCF1C-8A12-4485-8190-5173E37D16E7}" dt="2023-11-07T00:28:39.033" v="856"/>
          <ac:spMkLst>
            <pc:docMk/>
            <pc:sldMk cId="2236512152" sldId="280"/>
            <ac:spMk id="13" creationId="{50D6593B-CB92-5E75-6441-067442CD5CD4}"/>
          </ac:spMkLst>
        </pc:spChg>
        <pc:spChg chg="add mod topLvl">
          <ac:chgData name="Gaurang Naik" userId="095fd180-9166-4a3e-8ca1-a5959fa5cd48" providerId="ADAL" clId="{56FBCF1C-8A12-4485-8190-5173E37D16E7}" dt="2023-11-07T00:39:48.840" v="1336" actId="20577"/>
          <ac:spMkLst>
            <pc:docMk/>
            <pc:sldMk cId="2236512152" sldId="280"/>
            <ac:spMk id="14" creationId="{D0A98680-75F3-D6C5-886B-39010CD9EE66}"/>
          </ac:spMkLst>
        </pc:spChg>
        <pc:spChg chg="add del mod">
          <ac:chgData name="Gaurang Naik" userId="095fd180-9166-4a3e-8ca1-a5959fa5cd48" providerId="ADAL" clId="{56FBCF1C-8A12-4485-8190-5173E37D16E7}" dt="2023-11-07T00:31:49.945" v="1000" actId="478"/>
          <ac:spMkLst>
            <pc:docMk/>
            <pc:sldMk cId="2236512152" sldId="280"/>
            <ac:spMk id="15" creationId="{DEA8EFEE-57A9-2A53-A9F8-73660A351135}"/>
          </ac:spMkLst>
        </pc:spChg>
        <pc:spChg chg="add mod topLvl">
          <ac:chgData name="Gaurang Naik" userId="095fd180-9166-4a3e-8ca1-a5959fa5cd48" providerId="ADAL" clId="{56FBCF1C-8A12-4485-8190-5173E37D16E7}" dt="2023-11-07T00:33:59.023" v="1051" actId="164"/>
          <ac:spMkLst>
            <pc:docMk/>
            <pc:sldMk cId="2236512152" sldId="280"/>
            <ac:spMk id="17" creationId="{9135D5D2-1BBC-C4D6-4B42-6963FAD0D323}"/>
          </ac:spMkLst>
        </pc:spChg>
        <pc:spChg chg="add mod topLvl">
          <ac:chgData name="Gaurang Naik" userId="095fd180-9166-4a3e-8ca1-a5959fa5cd48" providerId="ADAL" clId="{56FBCF1C-8A12-4485-8190-5173E37D16E7}" dt="2023-11-07T00:33:59.023" v="1051" actId="164"/>
          <ac:spMkLst>
            <pc:docMk/>
            <pc:sldMk cId="2236512152" sldId="280"/>
            <ac:spMk id="18" creationId="{3248D8EE-DB89-AA4A-E55A-5583CA8A9AFC}"/>
          </ac:spMkLst>
        </pc:spChg>
        <pc:spChg chg="add mod">
          <ac:chgData name="Gaurang Naik" userId="095fd180-9166-4a3e-8ca1-a5959fa5cd48" providerId="ADAL" clId="{56FBCF1C-8A12-4485-8190-5173E37D16E7}" dt="2023-11-07T00:33:59.023" v="1051" actId="164"/>
          <ac:spMkLst>
            <pc:docMk/>
            <pc:sldMk cId="2236512152" sldId="280"/>
            <ac:spMk id="20" creationId="{5C23E70F-C98E-AB20-0C21-8C10E4C2773D}"/>
          </ac:spMkLst>
        </pc:spChg>
        <pc:spChg chg="add mod">
          <ac:chgData name="Gaurang Naik" userId="095fd180-9166-4a3e-8ca1-a5959fa5cd48" providerId="ADAL" clId="{56FBCF1C-8A12-4485-8190-5173E37D16E7}" dt="2023-11-07T00:33:59.023" v="1051" actId="164"/>
          <ac:spMkLst>
            <pc:docMk/>
            <pc:sldMk cId="2236512152" sldId="280"/>
            <ac:spMk id="21" creationId="{7473CA79-B620-1AFD-1FB7-5997B457FDA1}"/>
          </ac:spMkLst>
        </pc:spChg>
        <pc:spChg chg="add mod">
          <ac:chgData name="Gaurang Naik" userId="095fd180-9166-4a3e-8ca1-a5959fa5cd48" providerId="ADAL" clId="{56FBCF1C-8A12-4485-8190-5173E37D16E7}" dt="2023-11-07T00:33:59.023" v="1051" actId="164"/>
          <ac:spMkLst>
            <pc:docMk/>
            <pc:sldMk cId="2236512152" sldId="280"/>
            <ac:spMk id="22" creationId="{71352107-4F77-C4EB-17D9-D074E04E0725}"/>
          </ac:spMkLst>
        </pc:spChg>
        <pc:spChg chg="del mod">
          <ac:chgData name="Gaurang Naik" userId="095fd180-9166-4a3e-8ca1-a5959fa5cd48" providerId="ADAL" clId="{56FBCF1C-8A12-4485-8190-5173E37D16E7}" dt="2023-11-07T00:34:20.318" v="1055" actId="478"/>
          <ac:spMkLst>
            <pc:docMk/>
            <pc:sldMk cId="2236512152" sldId="280"/>
            <ac:spMk id="27" creationId="{A0AFA5DD-491D-18D1-94F3-20DEAE02B9ED}"/>
          </ac:spMkLst>
        </pc:spChg>
        <pc:spChg chg="mod">
          <ac:chgData name="Gaurang Naik" userId="095fd180-9166-4a3e-8ca1-a5959fa5cd48" providerId="ADAL" clId="{56FBCF1C-8A12-4485-8190-5173E37D16E7}" dt="2023-11-07T00:34:05.106" v="1053"/>
          <ac:spMkLst>
            <pc:docMk/>
            <pc:sldMk cId="2236512152" sldId="280"/>
            <ac:spMk id="28" creationId="{31F901BA-271C-3B36-A2CC-43B588C2F28D}"/>
          </ac:spMkLst>
        </pc:spChg>
        <pc:spChg chg="mod">
          <ac:chgData name="Gaurang Naik" userId="095fd180-9166-4a3e-8ca1-a5959fa5cd48" providerId="ADAL" clId="{56FBCF1C-8A12-4485-8190-5173E37D16E7}" dt="2023-11-07T00:39:51.285" v="1339" actId="20577"/>
          <ac:spMkLst>
            <pc:docMk/>
            <pc:sldMk cId="2236512152" sldId="280"/>
            <ac:spMk id="29" creationId="{95F6F8EE-133D-8B7F-EE34-7F8B5E9AAE0B}"/>
          </ac:spMkLst>
        </pc:spChg>
        <pc:spChg chg="mod">
          <ac:chgData name="Gaurang Naik" userId="095fd180-9166-4a3e-8ca1-a5959fa5cd48" providerId="ADAL" clId="{56FBCF1C-8A12-4485-8190-5173E37D16E7}" dt="2023-11-07T00:34:49.456" v="1072" actId="1038"/>
          <ac:spMkLst>
            <pc:docMk/>
            <pc:sldMk cId="2236512152" sldId="280"/>
            <ac:spMk id="30" creationId="{751CF9D6-D3E0-68C2-D54A-5119E596A337}"/>
          </ac:spMkLst>
        </pc:spChg>
        <pc:spChg chg="mod">
          <ac:chgData name="Gaurang Naik" userId="095fd180-9166-4a3e-8ca1-a5959fa5cd48" providerId="ADAL" clId="{56FBCF1C-8A12-4485-8190-5173E37D16E7}" dt="2023-11-07T00:34:05.106" v="1053"/>
          <ac:spMkLst>
            <pc:docMk/>
            <pc:sldMk cId="2236512152" sldId="280"/>
            <ac:spMk id="31" creationId="{38C0A44E-9519-6B55-DD2C-863463D4ABD7}"/>
          </ac:spMkLst>
        </pc:spChg>
        <pc:spChg chg="del mod">
          <ac:chgData name="Gaurang Naik" userId="095fd180-9166-4a3e-8ca1-a5959fa5cd48" providerId="ADAL" clId="{56FBCF1C-8A12-4485-8190-5173E37D16E7}" dt="2023-11-07T00:34:31.840" v="1058" actId="478"/>
          <ac:spMkLst>
            <pc:docMk/>
            <pc:sldMk cId="2236512152" sldId="280"/>
            <ac:spMk id="32" creationId="{6E2AFA48-6B5E-0B1B-600A-8226DCD48308}"/>
          </ac:spMkLst>
        </pc:spChg>
        <pc:spChg chg="mod">
          <ac:chgData name="Gaurang Naik" userId="095fd180-9166-4a3e-8ca1-a5959fa5cd48" providerId="ADAL" clId="{56FBCF1C-8A12-4485-8190-5173E37D16E7}" dt="2023-11-07T00:34:25.784" v="1056" actId="14100"/>
          <ac:spMkLst>
            <pc:docMk/>
            <pc:sldMk cId="2236512152" sldId="280"/>
            <ac:spMk id="33" creationId="{91E63938-37FE-784A-7836-4C019D100126}"/>
          </ac:spMkLst>
        </pc:spChg>
        <pc:spChg chg="del mod">
          <ac:chgData name="Gaurang Naik" userId="095fd180-9166-4a3e-8ca1-a5959fa5cd48" providerId="ADAL" clId="{56FBCF1C-8A12-4485-8190-5173E37D16E7}" dt="2023-11-07T00:34:31.840" v="1058" actId="478"/>
          <ac:spMkLst>
            <pc:docMk/>
            <pc:sldMk cId="2236512152" sldId="280"/>
            <ac:spMk id="34" creationId="{E8A4EFC9-FCDC-0A60-64EA-7AA4115CA87F}"/>
          </ac:spMkLst>
        </pc:spChg>
        <pc:spChg chg="add mod">
          <ac:chgData name="Gaurang Naik" userId="095fd180-9166-4a3e-8ca1-a5959fa5cd48" providerId="ADAL" clId="{56FBCF1C-8A12-4485-8190-5173E37D16E7}" dt="2023-11-07T00:41:00.154" v="1409" actId="1076"/>
          <ac:spMkLst>
            <pc:docMk/>
            <pc:sldMk cId="2236512152" sldId="280"/>
            <ac:spMk id="39" creationId="{C20EDBF4-B498-F7D3-7254-23771E92D406}"/>
          </ac:spMkLst>
        </pc:spChg>
        <pc:spChg chg="add mod">
          <ac:chgData name="Gaurang Naik" userId="095fd180-9166-4a3e-8ca1-a5959fa5cd48" providerId="ADAL" clId="{56FBCF1C-8A12-4485-8190-5173E37D16E7}" dt="2023-11-07T00:41:07.494" v="1414" actId="1037"/>
          <ac:spMkLst>
            <pc:docMk/>
            <pc:sldMk cId="2236512152" sldId="280"/>
            <ac:spMk id="40" creationId="{BE0147A3-543F-3664-BD4E-7A26B6F06A38}"/>
          </ac:spMkLst>
        </pc:spChg>
        <pc:grpChg chg="add del mod">
          <ac:chgData name="Gaurang Naik" userId="095fd180-9166-4a3e-8ca1-a5959fa5cd48" providerId="ADAL" clId="{56FBCF1C-8A12-4485-8190-5173E37D16E7}" dt="2023-11-07T00:32:23.557" v="1012" actId="165"/>
          <ac:grpSpMkLst>
            <pc:docMk/>
            <pc:sldMk cId="2236512152" sldId="280"/>
            <ac:grpSpMk id="19" creationId="{BF595304-3027-48E2-DC10-855734041E19}"/>
          </ac:grpSpMkLst>
        </pc:grpChg>
        <pc:grpChg chg="add del mod">
          <ac:chgData name="Gaurang Naik" userId="095fd180-9166-4a3e-8ca1-a5959fa5cd48" providerId="ADAL" clId="{56FBCF1C-8A12-4485-8190-5173E37D16E7}" dt="2023-11-07T00:40:46.527" v="1401" actId="1076"/>
          <ac:grpSpMkLst>
            <pc:docMk/>
            <pc:sldMk cId="2236512152" sldId="280"/>
            <ac:grpSpMk id="23" creationId="{D269D544-AA2D-3310-7CE6-78B839A12FE4}"/>
          </ac:grpSpMkLst>
        </pc:grpChg>
        <pc:grpChg chg="add mod">
          <ac:chgData name="Gaurang Naik" userId="095fd180-9166-4a3e-8ca1-a5959fa5cd48" providerId="ADAL" clId="{56FBCF1C-8A12-4485-8190-5173E37D16E7}" dt="2023-11-07T00:40:46.527" v="1401" actId="1076"/>
          <ac:grpSpMkLst>
            <pc:docMk/>
            <pc:sldMk cId="2236512152" sldId="280"/>
            <ac:grpSpMk id="24" creationId="{00C2254A-0BCB-4CEE-C2A8-0B7B835462E4}"/>
          </ac:grpSpMkLst>
        </pc:grpChg>
        <pc:cxnChg chg="add mod topLvl">
          <ac:chgData name="Gaurang Naik" userId="095fd180-9166-4a3e-8ca1-a5959fa5cd48" providerId="ADAL" clId="{56FBCF1C-8A12-4485-8190-5173E37D16E7}" dt="2023-11-07T00:33:59.023" v="1051" actId="164"/>
          <ac:cxnSpMkLst>
            <pc:docMk/>
            <pc:sldMk cId="2236512152" sldId="280"/>
            <ac:cxnSpMk id="8" creationId="{8450AD22-F08E-CFEE-4869-D2E03576FE83}"/>
          </ac:cxnSpMkLst>
        </pc:cxnChg>
        <pc:cxnChg chg="add mod topLvl">
          <ac:chgData name="Gaurang Naik" userId="095fd180-9166-4a3e-8ca1-a5959fa5cd48" providerId="ADAL" clId="{56FBCF1C-8A12-4485-8190-5173E37D16E7}" dt="2023-11-07T00:33:59.023" v="1051" actId="164"/>
          <ac:cxnSpMkLst>
            <pc:docMk/>
            <pc:sldMk cId="2236512152" sldId="280"/>
            <ac:cxnSpMk id="9" creationId="{D9201899-DA37-BD2F-DF6E-8F297AF4E75A}"/>
          </ac:cxnSpMkLst>
        </pc:cxnChg>
        <pc:cxnChg chg="mod">
          <ac:chgData name="Gaurang Naik" userId="095fd180-9166-4a3e-8ca1-a5959fa5cd48" providerId="ADAL" clId="{56FBCF1C-8A12-4485-8190-5173E37D16E7}" dt="2023-11-07T00:34:46.225" v="1070" actId="1038"/>
          <ac:cxnSpMkLst>
            <pc:docMk/>
            <pc:sldMk cId="2236512152" sldId="280"/>
            <ac:cxnSpMk id="25" creationId="{CA71D9FD-20DB-1735-C89E-81139BF6211A}"/>
          </ac:cxnSpMkLst>
        </pc:cxnChg>
        <pc:cxnChg chg="mod">
          <ac:chgData name="Gaurang Naik" userId="095fd180-9166-4a3e-8ca1-a5959fa5cd48" providerId="ADAL" clId="{56FBCF1C-8A12-4485-8190-5173E37D16E7}" dt="2023-11-07T00:34:40.713" v="1059" actId="14100"/>
          <ac:cxnSpMkLst>
            <pc:docMk/>
            <pc:sldMk cId="2236512152" sldId="280"/>
            <ac:cxnSpMk id="26" creationId="{B203B9D7-5ACB-1DD6-BCBA-12359D59B6F8}"/>
          </ac:cxnSpMkLst>
        </pc:cxnChg>
        <pc:cxnChg chg="add del mod">
          <ac:chgData name="Gaurang Naik" userId="095fd180-9166-4a3e-8ca1-a5959fa5cd48" providerId="ADAL" clId="{56FBCF1C-8A12-4485-8190-5173E37D16E7}" dt="2023-11-07T00:36:20.688" v="1133" actId="478"/>
          <ac:cxnSpMkLst>
            <pc:docMk/>
            <pc:sldMk cId="2236512152" sldId="280"/>
            <ac:cxnSpMk id="37" creationId="{A8585952-B7AB-A265-37A0-9731AE2CCC74}"/>
          </ac:cxnSpMkLst>
        </pc:cxnChg>
      </pc:sldChg>
      <pc:sldChg chg="add del">
        <pc:chgData name="Gaurang Naik" userId="095fd180-9166-4a3e-8ca1-a5959fa5cd48" providerId="ADAL" clId="{56FBCF1C-8A12-4485-8190-5173E37D16E7}" dt="2023-11-07T00:40:38.352" v="1400" actId="2890"/>
        <pc:sldMkLst>
          <pc:docMk/>
          <pc:sldMk cId="3816760858" sldId="281"/>
        </pc:sldMkLst>
      </pc:sldChg>
      <pc:sldChg chg="addSp delSp modSp add mod">
        <pc:chgData name="Gaurang Naik" userId="095fd180-9166-4a3e-8ca1-a5959fa5cd48" providerId="ADAL" clId="{56FBCF1C-8A12-4485-8190-5173E37D16E7}" dt="2023-11-07T17:53:51.833" v="1823" actId="20577"/>
        <pc:sldMkLst>
          <pc:docMk/>
          <pc:sldMk cId="3883515440" sldId="281"/>
        </pc:sldMkLst>
        <pc:spChg chg="mod">
          <ac:chgData name="Gaurang Naik" userId="095fd180-9166-4a3e-8ca1-a5959fa5cd48" providerId="ADAL" clId="{56FBCF1C-8A12-4485-8190-5173E37D16E7}" dt="2023-11-07T17:53:51.833" v="1823" actId="20577"/>
          <ac:spMkLst>
            <pc:docMk/>
            <pc:sldMk cId="3883515440" sldId="281"/>
            <ac:spMk id="3" creationId="{2233C871-A420-44A4-D01A-9170CCB9F777}"/>
          </ac:spMkLst>
        </pc:spChg>
        <pc:spChg chg="mod">
          <ac:chgData name="Gaurang Naik" userId="095fd180-9166-4a3e-8ca1-a5959fa5cd48" providerId="ADAL" clId="{56FBCF1C-8A12-4485-8190-5173E37D16E7}" dt="2023-11-07T00:50:10.421" v="1725"/>
          <ac:spMkLst>
            <pc:docMk/>
            <pc:sldMk cId="3883515440" sldId="281"/>
            <ac:spMk id="6" creationId="{565D3B46-6E54-998D-4E71-724907618594}"/>
          </ac:spMkLst>
        </pc:spChg>
        <pc:spChg chg="mod">
          <ac:chgData name="Gaurang Naik" userId="095fd180-9166-4a3e-8ca1-a5959fa5cd48" providerId="ADAL" clId="{56FBCF1C-8A12-4485-8190-5173E37D16E7}" dt="2023-11-07T00:42:53.865" v="1487" actId="1037"/>
          <ac:spMkLst>
            <pc:docMk/>
            <pc:sldMk cId="3883515440" sldId="281"/>
            <ac:spMk id="16" creationId="{0B6FCC3A-85DC-C2F8-8AE9-F370B9439DED}"/>
          </ac:spMkLst>
        </pc:spChg>
        <pc:spChg chg="del">
          <ac:chgData name="Gaurang Naik" userId="095fd180-9166-4a3e-8ca1-a5959fa5cd48" providerId="ADAL" clId="{56FBCF1C-8A12-4485-8190-5173E37D16E7}" dt="2023-11-07T00:42:27.374" v="1473" actId="478"/>
          <ac:spMkLst>
            <pc:docMk/>
            <pc:sldMk cId="3883515440" sldId="281"/>
            <ac:spMk id="20" creationId="{5C23E70F-C98E-AB20-0C21-8C10E4C2773D}"/>
          </ac:spMkLst>
        </pc:spChg>
        <pc:spChg chg="del">
          <ac:chgData name="Gaurang Naik" userId="095fd180-9166-4a3e-8ca1-a5959fa5cd48" providerId="ADAL" clId="{56FBCF1C-8A12-4485-8190-5173E37D16E7}" dt="2023-11-07T00:42:27.374" v="1473" actId="478"/>
          <ac:spMkLst>
            <pc:docMk/>
            <pc:sldMk cId="3883515440" sldId="281"/>
            <ac:spMk id="22" creationId="{71352107-4F77-C4EB-17D9-D074E04E0725}"/>
          </ac:spMkLst>
        </pc:spChg>
        <pc:spChg chg="mod">
          <ac:chgData name="Gaurang Naik" userId="095fd180-9166-4a3e-8ca1-a5959fa5cd48" providerId="ADAL" clId="{56FBCF1C-8A12-4485-8190-5173E37D16E7}" dt="2023-11-07T00:43:49.754" v="1530" actId="20577"/>
          <ac:spMkLst>
            <pc:docMk/>
            <pc:sldMk cId="3883515440" sldId="281"/>
            <ac:spMk id="28" creationId="{31F901BA-271C-3B36-A2CC-43B588C2F28D}"/>
          </ac:spMkLst>
        </pc:spChg>
        <pc:spChg chg="mod">
          <ac:chgData name="Gaurang Naik" userId="095fd180-9166-4a3e-8ca1-a5959fa5cd48" providerId="ADAL" clId="{56FBCF1C-8A12-4485-8190-5173E37D16E7}" dt="2023-11-07T00:44:06.111" v="1537" actId="20577"/>
          <ac:spMkLst>
            <pc:docMk/>
            <pc:sldMk cId="3883515440" sldId="281"/>
            <ac:spMk id="29" creationId="{95F6F8EE-133D-8B7F-EE34-7F8B5E9AAE0B}"/>
          </ac:spMkLst>
        </pc:spChg>
        <pc:spChg chg="mod">
          <ac:chgData name="Gaurang Naik" userId="095fd180-9166-4a3e-8ca1-a5959fa5cd48" providerId="ADAL" clId="{56FBCF1C-8A12-4485-8190-5173E37D16E7}" dt="2023-11-07T00:42:38.401" v="1479"/>
          <ac:spMkLst>
            <pc:docMk/>
            <pc:sldMk cId="3883515440" sldId="281"/>
            <ac:spMk id="32" creationId="{41A57300-1EAD-4C2D-5B3F-CD064CA95777}"/>
          </ac:spMkLst>
        </pc:spChg>
        <pc:spChg chg="mod">
          <ac:chgData name="Gaurang Naik" userId="095fd180-9166-4a3e-8ca1-a5959fa5cd48" providerId="ADAL" clId="{56FBCF1C-8A12-4485-8190-5173E37D16E7}" dt="2023-11-07T00:43:58.954" v="1532" actId="14100"/>
          <ac:spMkLst>
            <pc:docMk/>
            <pc:sldMk cId="3883515440" sldId="281"/>
            <ac:spMk id="33" creationId="{91E63938-37FE-784A-7836-4C019D100126}"/>
          </ac:spMkLst>
        </pc:spChg>
        <pc:spChg chg="del mod">
          <ac:chgData name="Gaurang Naik" userId="095fd180-9166-4a3e-8ca1-a5959fa5cd48" providerId="ADAL" clId="{56FBCF1C-8A12-4485-8190-5173E37D16E7}" dt="2023-11-07T00:42:56.750" v="1488" actId="478"/>
          <ac:spMkLst>
            <pc:docMk/>
            <pc:sldMk cId="3883515440" sldId="281"/>
            <ac:spMk id="34" creationId="{2B33F245-663A-EBB4-B95E-5578570E2992}"/>
          </ac:spMkLst>
        </pc:spChg>
        <pc:spChg chg="del mod">
          <ac:chgData name="Gaurang Naik" userId="095fd180-9166-4a3e-8ca1-a5959fa5cd48" providerId="ADAL" clId="{56FBCF1C-8A12-4485-8190-5173E37D16E7}" dt="2023-11-07T00:42:56.750" v="1488" actId="478"/>
          <ac:spMkLst>
            <pc:docMk/>
            <pc:sldMk cId="3883515440" sldId="281"/>
            <ac:spMk id="35" creationId="{5BA72083-998E-E3D7-2E92-17075B9E389A}"/>
          </ac:spMkLst>
        </pc:spChg>
        <pc:spChg chg="mod">
          <ac:chgData name="Gaurang Naik" userId="095fd180-9166-4a3e-8ca1-a5959fa5cd48" providerId="ADAL" clId="{56FBCF1C-8A12-4485-8190-5173E37D16E7}" dt="2023-11-07T00:42:38.401" v="1479"/>
          <ac:spMkLst>
            <pc:docMk/>
            <pc:sldMk cId="3883515440" sldId="281"/>
            <ac:spMk id="36" creationId="{334384C6-0908-C606-B2AC-12A9B7655FD8}"/>
          </ac:spMkLst>
        </pc:spChg>
        <pc:spChg chg="mod">
          <ac:chgData name="Gaurang Naik" userId="095fd180-9166-4a3e-8ca1-a5959fa5cd48" providerId="ADAL" clId="{56FBCF1C-8A12-4485-8190-5173E37D16E7}" dt="2023-11-07T00:43:08.625" v="1491" actId="1076"/>
          <ac:spMkLst>
            <pc:docMk/>
            <pc:sldMk cId="3883515440" sldId="281"/>
            <ac:spMk id="37" creationId="{AAC61508-9CF9-742F-952A-6EE85D1B9A3B}"/>
          </ac:spMkLst>
        </pc:spChg>
        <pc:spChg chg="mod">
          <ac:chgData name="Gaurang Naik" userId="095fd180-9166-4a3e-8ca1-a5959fa5cd48" providerId="ADAL" clId="{56FBCF1C-8A12-4485-8190-5173E37D16E7}" dt="2023-11-07T00:43:13.039" v="1492" actId="14100"/>
          <ac:spMkLst>
            <pc:docMk/>
            <pc:sldMk cId="3883515440" sldId="281"/>
            <ac:spMk id="38" creationId="{3EC57617-0E0B-CC7E-55F8-FA4554E7BFE5}"/>
          </ac:spMkLst>
        </pc:spChg>
        <pc:spChg chg="mod">
          <ac:chgData name="Gaurang Naik" userId="095fd180-9166-4a3e-8ca1-a5959fa5cd48" providerId="ADAL" clId="{56FBCF1C-8A12-4485-8190-5173E37D16E7}" dt="2023-11-07T00:42:29.830" v="1474" actId="20577"/>
          <ac:spMkLst>
            <pc:docMk/>
            <pc:sldMk cId="3883515440" sldId="281"/>
            <ac:spMk id="39" creationId="{C20EDBF4-B498-F7D3-7254-23771E92D406}"/>
          </ac:spMkLst>
        </pc:spChg>
        <pc:spChg chg="mod">
          <ac:chgData name="Gaurang Naik" userId="095fd180-9166-4a3e-8ca1-a5959fa5cd48" providerId="ADAL" clId="{56FBCF1C-8A12-4485-8190-5173E37D16E7}" dt="2023-11-07T00:43:36.257" v="1518" actId="1038"/>
          <ac:spMkLst>
            <pc:docMk/>
            <pc:sldMk cId="3883515440" sldId="281"/>
            <ac:spMk id="40" creationId="{BE0147A3-543F-3664-BD4E-7A26B6F06A38}"/>
          </ac:spMkLst>
        </pc:spChg>
        <pc:spChg chg="add mod">
          <ac:chgData name="Gaurang Naik" userId="095fd180-9166-4a3e-8ca1-a5959fa5cd48" providerId="ADAL" clId="{56FBCF1C-8A12-4485-8190-5173E37D16E7}" dt="2023-11-07T00:46:24.958" v="1622" actId="1076"/>
          <ac:spMkLst>
            <pc:docMk/>
            <pc:sldMk cId="3883515440" sldId="281"/>
            <ac:spMk id="42" creationId="{155144B8-8503-F3D0-64A8-13022BCFDDB1}"/>
          </ac:spMkLst>
        </pc:spChg>
        <pc:grpChg chg="add mod">
          <ac:chgData name="Gaurang Naik" userId="095fd180-9166-4a3e-8ca1-a5959fa5cd48" providerId="ADAL" clId="{56FBCF1C-8A12-4485-8190-5173E37D16E7}" dt="2023-11-07T00:44:56.977" v="1576" actId="1037"/>
          <ac:grpSpMkLst>
            <pc:docMk/>
            <pc:sldMk cId="3883515440" sldId="281"/>
            <ac:grpSpMk id="7" creationId="{C61D86DE-39FA-904B-3421-BB13A354D837}"/>
          </ac:grpSpMkLst>
        </pc:grpChg>
        <pc:grpChg chg="add mod">
          <ac:chgData name="Gaurang Naik" userId="095fd180-9166-4a3e-8ca1-a5959fa5cd48" providerId="ADAL" clId="{56FBCF1C-8A12-4485-8190-5173E37D16E7}" dt="2023-11-07T00:44:56.977" v="1576" actId="1037"/>
          <ac:grpSpMkLst>
            <pc:docMk/>
            <pc:sldMk cId="3883515440" sldId="281"/>
            <ac:grpSpMk id="10" creationId="{74BA46B4-DD65-1B83-87C5-9850279F0ED2}"/>
          </ac:grpSpMkLst>
        </pc:grpChg>
        <pc:grpChg chg="add mod">
          <ac:chgData name="Gaurang Naik" userId="095fd180-9166-4a3e-8ca1-a5959fa5cd48" providerId="ADAL" clId="{56FBCF1C-8A12-4485-8190-5173E37D16E7}" dt="2023-11-07T00:44:56.977" v="1576" actId="1037"/>
          <ac:grpSpMkLst>
            <pc:docMk/>
            <pc:sldMk cId="3883515440" sldId="281"/>
            <ac:grpSpMk id="13" creationId="{85D92D43-A2A6-9E01-7CDC-716ABD00A29B}"/>
          </ac:grpSpMkLst>
        </pc:grpChg>
        <pc:grpChg chg="mod">
          <ac:chgData name="Gaurang Naik" userId="095fd180-9166-4a3e-8ca1-a5959fa5cd48" providerId="ADAL" clId="{56FBCF1C-8A12-4485-8190-5173E37D16E7}" dt="2023-11-07T00:42:38.401" v="1479"/>
          <ac:grpSpMkLst>
            <pc:docMk/>
            <pc:sldMk cId="3883515440" sldId="281"/>
            <ac:grpSpMk id="15" creationId="{976BB9E7-56BD-ACDC-AE1F-014A78A54AA5}"/>
          </ac:grpSpMkLst>
        </pc:grpChg>
        <pc:grpChg chg="mod">
          <ac:chgData name="Gaurang Naik" userId="095fd180-9166-4a3e-8ca1-a5959fa5cd48" providerId="ADAL" clId="{56FBCF1C-8A12-4485-8190-5173E37D16E7}" dt="2023-11-07T00:42:06.712" v="1468" actId="164"/>
          <ac:grpSpMkLst>
            <pc:docMk/>
            <pc:sldMk cId="3883515440" sldId="281"/>
            <ac:grpSpMk id="23" creationId="{D269D544-AA2D-3310-7CE6-78B839A12FE4}"/>
          </ac:grpSpMkLst>
        </pc:grpChg>
        <pc:grpChg chg="mod">
          <ac:chgData name="Gaurang Naik" userId="095fd180-9166-4a3e-8ca1-a5959fa5cd48" providerId="ADAL" clId="{56FBCF1C-8A12-4485-8190-5173E37D16E7}" dt="2023-11-07T00:42:13.897" v="1470" actId="164"/>
          <ac:grpSpMkLst>
            <pc:docMk/>
            <pc:sldMk cId="3883515440" sldId="281"/>
            <ac:grpSpMk id="24" creationId="{00C2254A-0BCB-4CEE-C2A8-0B7B835462E4}"/>
          </ac:grpSpMkLst>
        </pc:grpChg>
        <pc:cxnChg chg="mod">
          <ac:chgData name="Gaurang Naik" userId="095fd180-9166-4a3e-8ca1-a5959fa5cd48" providerId="ADAL" clId="{56FBCF1C-8A12-4485-8190-5173E37D16E7}" dt="2023-11-07T00:42:38.401" v="1479"/>
          <ac:cxnSpMkLst>
            <pc:docMk/>
            <pc:sldMk cId="3883515440" sldId="281"/>
            <ac:cxnSpMk id="19" creationId="{A2DE507A-28DA-94E7-9A04-93FD994EC865}"/>
          </ac:cxnSpMkLst>
        </pc:cxnChg>
        <pc:cxnChg chg="mod">
          <ac:chgData name="Gaurang Naik" userId="095fd180-9166-4a3e-8ca1-a5959fa5cd48" providerId="ADAL" clId="{56FBCF1C-8A12-4485-8190-5173E37D16E7}" dt="2023-11-07T00:43:16.888" v="1493" actId="14100"/>
          <ac:cxnSpMkLst>
            <pc:docMk/>
            <pc:sldMk cId="3883515440" sldId="281"/>
            <ac:cxnSpMk id="27" creationId="{18699A54-C836-A33B-99B3-35B588E525CB}"/>
          </ac:cxnSpMkLst>
        </pc:cxnChg>
      </pc:sldChg>
      <pc:sldChg chg="new del">
        <pc:chgData name="Gaurang Naik" userId="095fd180-9166-4a3e-8ca1-a5959fa5cd48" providerId="ADAL" clId="{56FBCF1C-8A12-4485-8190-5173E37D16E7}" dt="2023-11-07T00:51:08.783" v="1742" actId="680"/>
        <pc:sldMkLst>
          <pc:docMk/>
          <pc:sldMk cId="4241306270" sldId="282"/>
        </pc:sldMkLst>
      </pc:sldChg>
      <pc:sldMasterChg chg="modSp mod modSldLayout">
        <pc:chgData name="Gaurang Naik" userId="095fd180-9166-4a3e-8ca1-a5959fa5cd48" providerId="ADAL" clId="{56FBCF1C-8A12-4485-8190-5173E37D16E7}" dt="2023-11-07T00:50:59.797" v="1740"/>
        <pc:sldMasterMkLst>
          <pc:docMk/>
          <pc:sldMasterMk cId="0" sldId="2147483648"/>
        </pc:sldMasterMkLst>
        <pc:spChg chg="mod">
          <ac:chgData name="Gaurang Naik" userId="095fd180-9166-4a3e-8ca1-a5959fa5cd48" providerId="ADAL" clId="{56FBCF1C-8A12-4485-8190-5173E37D16E7}" dt="2023-11-07T00:50:59.797" v="1740"/>
          <ac:spMkLst>
            <pc:docMk/>
            <pc:sldMasterMk cId="0" sldId="2147483648"/>
            <ac:spMk id="1027" creationId="{00000000-0000-0000-0000-000000000000}"/>
          </ac:spMkLst>
        </pc:spChg>
        <pc:sldLayoutChg chg="modSp mod">
          <pc:chgData name="Gaurang Naik" userId="095fd180-9166-4a3e-8ca1-a5959fa5cd48" providerId="ADAL" clId="{56FBCF1C-8A12-4485-8190-5173E37D16E7}" dt="2023-11-07T00:50:35.174" v="1732"/>
          <pc:sldLayoutMkLst>
            <pc:docMk/>
            <pc:sldMasterMk cId="0" sldId="2147483648"/>
            <pc:sldLayoutMk cId="0" sldId="2147483650"/>
          </pc:sldLayoutMkLst>
          <pc:spChg chg="mod">
            <ac:chgData name="Gaurang Naik" userId="095fd180-9166-4a3e-8ca1-a5959fa5cd48" providerId="ADAL" clId="{56FBCF1C-8A12-4485-8190-5173E37D16E7}" dt="2023-11-07T00:50:35.174" v="1732"/>
            <ac:spMkLst>
              <pc:docMk/>
              <pc:sldMasterMk cId="0" sldId="2147483648"/>
              <pc:sldLayoutMk cId="0" sldId="2147483650"/>
              <ac:spMk id="12" creationId="{00000000-0000-0000-0000-000000000000}"/>
            </ac:spMkLst>
          </pc:spChg>
        </pc:sldLayoutChg>
        <pc:sldLayoutChg chg="modSp mod">
          <pc:chgData name="Gaurang Naik" userId="095fd180-9166-4a3e-8ca1-a5959fa5cd48" providerId="ADAL" clId="{56FBCF1C-8A12-4485-8190-5173E37D16E7}" dt="2023-11-07T00:50:36.894" v="1733"/>
          <pc:sldLayoutMkLst>
            <pc:docMk/>
            <pc:sldMasterMk cId="0" sldId="2147483648"/>
            <pc:sldLayoutMk cId="0" sldId="2147483651"/>
          </pc:sldLayoutMkLst>
          <pc:spChg chg="mod">
            <ac:chgData name="Gaurang Naik" userId="095fd180-9166-4a3e-8ca1-a5959fa5cd48" providerId="ADAL" clId="{56FBCF1C-8A12-4485-8190-5173E37D16E7}" dt="2023-11-07T00:50:36.894" v="1733"/>
            <ac:spMkLst>
              <pc:docMk/>
              <pc:sldMasterMk cId="0" sldId="2147483648"/>
              <pc:sldLayoutMk cId="0" sldId="2147483651"/>
              <ac:spMk id="4" creationId="{00000000-0000-0000-0000-000000000000}"/>
            </ac:spMkLst>
          </pc:spChg>
        </pc:sldLayoutChg>
        <pc:sldLayoutChg chg="modSp mod">
          <pc:chgData name="Gaurang Naik" userId="095fd180-9166-4a3e-8ca1-a5959fa5cd48" providerId="ADAL" clId="{56FBCF1C-8A12-4485-8190-5173E37D16E7}" dt="2023-11-07T00:50:38.958" v="1734"/>
          <pc:sldLayoutMkLst>
            <pc:docMk/>
            <pc:sldMasterMk cId="0" sldId="2147483648"/>
            <pc:sldLayoutMk cId="0" sldId="2147483652"/>
          </pc:sldLayoutMkLst>
          <pc:spChg chg="mod">
            <ac:chgData name="Gaurang Naik" userId="095fd180-9166-4a3e-8ca1-a5959fa5cd48" providerId="ADAL" clId="{56FBCF1C-8A12-4485-8190-5173E37D16E7}" dt="2023-11-07T00:50:38.958" v="1734"/>
            <ac:spMkLst>
              <pc:docMk/>
              <pc:sldMasterMk cId="0" sldId="2147483648"/>
              <pc:sldLayoutMk cId="0" sldId="2147483652"/>
              <ac:spMk id="5" creationId="{00000000-0000-0000-0000-000000000000}"/>
            </ac:spMkLst>
          </pc:spChg>
        </pc:sldLayoutChg>
        <pc:sldLayoutChg chg="modSp mod">
          <pc:chgData name="Gaurang Naik" userId="095fd180-9166-4a3e-8ca1-a5959fa5cd48" providerId="ADAL" clId="{56FBCF1C-8A12-4485-8190-5173E37D16E7}" dt="2023-11-07T00:50:40.941" v="1735"/>
          <pc:sldLayoutMkLst>
            <pc:docMk/>
            <pc:sldMasterMk cId="0" sldId="2147483648"/>
            <pc:sldLayoutMk cId="0" sldId="2147483653"/>
          </pc:sldLayoutMkLst>
          <pc:spChg chg="mod">
            <ac:chgData name="Gaurang Naik" userId="095fd180-9166-4a3e-8ca1-a5959fa5cd48" providerId="ADAL" clId="{56FBCF1C-8A12-4485-8190-5173E37D16E7}" dt="2023-11-07T00:50:40.941" v="1735"/>
            <ac:spMkLst>
              <pc:docMk/>
              <pc:sldMasterMk cId="0" sldId="2147483648"/>
              <pc:sldLayoutMk cId="0" sldId="2147483653"/>
              <ac:spMk id="7" creationId="{00000000-0000-0000-0000-000000000000}"/>
            </ac:spMkLst>
          </pc:spChg>
        </pc:sldLayoutChg>
        <pc:sldLayoutChg chg="modSp mod">
          <pc:chgData name="Gaurang Naik" userId="095fd180-9166-4a3e-8ca1-a5959fa5cd48" providerId="ADAL" clId="{56FBCF1C-8A12-4485-8190-5173E37D16E7}" dt="2023-11-07T00:50:42.725" v="1736"/>
          <pc:sldLayoutMkLst>
            <pc:docMk/>
            <pc:sldMasterMk cId="0" sldId="2147483648"/>
            <pc:sldLayoutMk cId="0" sldId="2147483654"/>
          </pc:sldLayoutMkLst>
          <pc:spChg chg="mod">
            <ac:chgData name="Gaurang Naik" userId="095fd180-9166-4a3e-8ca1-a5959fa5cd48" providerId="ADAL" clId="{56FBCF1C-8A12-4485-8190-5173E37D16E7}" dt="2023-11-07T00:50:42.725" v="1736"/>
            <ac:spMkLst>
              <pc:docMk/>
              <pc:sldMasterMk cId="0" sldId="2147483648"/>
              <pc:sldLayoutMk cId="0" sldId="2147483654"/>
              <ac:spMk id="3" creationId="{00000000-0000-0000-0000-000000000000}"/>
            </ac:spMkLst>
          </pc:spChg>
        </pc:sldLayoutChg>
        <pc:sldLayoutChg chg="modSp mod">
          <pc:chgData name="Gaurang Naik" userId="095fd180-9166-4a3e-8ca1-a5959fa5cd48" providerId="ADAL" clId="{56FBCF1C-8A12-4485-8190-5173E37D16E7}" dt="2023-11-07T00:50:44.702" v="1737"/>
          <pc:sldLayoutMkLst>
            <pc:docMk/>
            <pc:sldMasterMk cId="0" sldId="2147483648"/>
            <pc:sldLayoutMk cId="0" sldId="2147483655"/>
          </pc:sldLayoutMkLst>
          <pc:spChg chg="mod">
            <ac:chgData name="Gaurang Naik" userId="095fd180-9166-4a3e-8ca1-a5959fa5cd48" providerId="ADAL" clId="{56FBCF1C-8A12-4485-8190-5173E37D16E7}" dt="2023-11-07T00:50:44.702" v="1737"/>
            <ac:spMkLst>
              <pc:docMk/>
              <pc:sldMasterMk cId="0" sldId="2147483648"/>
              <pc:sldLayoutMk cId="0" sldId="2147483655"/>
              <ac:spMk id="2" creationId="{00000000-0000-0000-0000-000000000000}"/>
            </ac:spMkLst>
          </pc:spChg>
        </pc:sldLayoutChg>
        <pc:sldLayoutChg chg="modSp mod">
          <pc:chgData name="Gaurang Naik" userId="095fd180-9166-4a3e-8ca1-a5959fa5cd48" providerId="ADAL" clId="{56FBCF1C-8A12-4485-8190-5173E37D16E7}" dt="2023-11-07T00:50:46.816" v="1738"/>
          <pc:sldLayoutMkLst>
            <pc:docMk/>
            <pc:sldMasterMk cId="0" sldId="2147483648"/>
            <pc:sldLayoutMk cId="0" sldId="2147483658"/>
          </pc:sldLayoutMkLst>
          <pc:spChg chg="mod">
            <ac:chgData name="Gaurang Naik" userId="095fd180-9166-4a3e-8ca1-a5959fa5cd48" providerId="ADAL" clId="{56FBCF1C-8A12-4485-8190-5173E37D16E7}" dt="2023-11-07T00:50:46.816" v="1738"/>
            <ac:spMkLst>
              <pc:docMk/>
              <pc:sldMasterMk cId="0" sldId="2147483648"/>
              <pc:sldLayoutMk cId="0" sldId="2147483658"/>
              <ac:spMk id="4" creationId="{00000000-0000-0000-0000-000000000000}"/>
            </ac:spMkLst>
          </pc:spChg>
        </pc:sldLayoutChg>
        <pc:sldLayoutChg chg="modSp mod">
          <pc:chgData name="Gaurang Naik" userId="095fd180-9166-4a3e-8ca1-a5959fa5cd48" providerId="ADAL" clId="{56FBCF1C-8A12-4485-8190-5173E37D16E7}" dt="2023-11-07T00:50:51.303" v="1739"/>
          <pc:sldLayoutMkLst>
            <pc:docMk/>
            <pc:sldMasterMk cId="0" sldId="2147483648"/>
            <pc:sldLayoutMk cId="0" sldId="2147483659"/>
          </pc:sldLayoutMkLst>
          <pc:spChg chg="mod">
            <ac:chgData name="Gaurang Naik" userId="095fd180-9166-4a3e-8ca1-a5959fa5cd48" providerId="ADAL" clId="{56FBCF1C-8A12-4485-8190-5173E37D16E7}" dt="2023-11-07T00:50:51.303" v="1739"/>
            <ac:spMkLst>
              <pc:docMk/>
              <pc:sldMasterMk cId="0" sldId="2147483648"/>
              <pc:sldLayoutMk cId="0" sldId="2147483659"/>
              <ac:spMk id="4" creationId="{00000000-0000-0000-0000-000000000000}"/>
            </ac:spMkLst>
          </pc:spChg>
        </pc:sldLayoutChg>
      </pc:sldMasterChg>
    </pc:docChg>
  </pc:docChgLst>
  <pc:docChgLst>
    <pc:chgData name="Gaurang Naik" userId="095fd180-9166-4a3e-8ca1-a5959fa5cd48" providerId="ADAL" clId="{F35E04E9-3577-4AB9-8EF1-9F134A70B302}"/>
    <pc:docChg chg="undo redo custSel addSld delSld modSld modMainMaster">
      <pc:chgData name="Gaurang Naik" userId="095fd180-9166-4a3e-8ca1-a5959fa5cd48" providerId="ADAL" clId="{F35E04E9-3577-4AB9-8EF1-9F134A70B302}" dt="2024-03-06T00:15:41.311" v="8105" actId="20577"/>
      <pc:docMkLst>
        <pc:docMk/>
      </pc:docMkLst>
      <pc:sldChg chg="modSp mod">
        <pc:chgData name="Gaurang Naik" userId="095fd180-9166-4a3e-8ca1-a5959fa5cd48" providerId="ADAL" clId="{F35E04E9-3577-4AB9-8EF1-9F134A70B302}" dt="2024-03-05T21:10:20.862" v="8071" actId="20577"/>
        <pc:sldMkLst>
          <pc:docMk/>
          <pc:sldMk cId="0" sldId="256"/>
        </pc:sldMkLst>
        <pc:spChg chg="mod">
          <ac:chgData name="Gaurang Naik" userId="095fd180-9166-4a3e-8ca1-a5959fa5cd48" providerId="ADAL" clId="{F35E04E9-3577-4AB9-8EF1-9F134A70B302}" dt="2024-02-27T20:42:51.043" v="71" actId="20577"/>
          <ac:spMkLst>
            <pc:docMk/>
            <pc:sldMk cId="0" sldId="256"/>
            <ac:spMk id="6" creationId="{00000000-0000-0000-0000-000000000000}"/>
          </ac:spMkLst>
        </pc:spChg>
        <pc:spChg chg="mod">
          <ac:chgData name="Gaurang Naik" userId="095fd180-9166-4a3e-8ca1-a5959fa5cd48" providerId="ADAL" clId="{F35E04E9-3577-4AB9-8EF1-9F134A70B302}" dt="2024-03-05T21:10:20.862" v="8071" actId="20577"/>
          <ac:spMkLst>
            <pc:docMk/>
            <pc:sldMk cId="0" sldId="256"/>
            <ac:spMk id="3073" creationId="{00000000-0000-0000-0000-000000000000}"/>
          </ac:spMkLst>
        </pc:spChg>
        <pc:spChg chg="mod">
          <ac:chgData name="Gaurang Naik" userId="095fd180-9166-4a3e-8ca1-a5959fa5cd48" providerId="ADAL" clId="{F35E04E9-3577-4AB9-8EF1-9F134A70B302}" dt="2024-02-28T01:01:03.024" v="7901" actId="20577"/>
          <ac:spMkLst>
            <pc:docMk/>
            <pc:sldMk cId="0" sldId="256"/>
            <ac:spMk id="3074" creationId="{00000000-0000-0000-0000-000000000000}"/>
          </ac:spMkLst>
        </pc:spChg>
      </pc:sldChg>
      <pc:sldChg chg="new del">
        <pc:chgData name="Gaurang Naik" userId="095fd180-9166-4a3e-8ca1-a5959fa5cd48" providerId="ADAL" clId="{F35E04E9-3577-4AB9-8EF1-9F134A70B302}" dt="2024-02-27T20:42:39.152" v="38" actId="47"/>
        <pc:sldMkLst>
          <pc:docMk/>
          <pc:sldMk cId="3566595413" sldId="257"/>
        </pc:sldMkLst>
      </pc:sldChg>
      <pc:sldChg chg="modSp new mod">
        <pc:chgData name="Gaurang Naik" userId="095fd180-9166-4a3e-8ca1-a5959fa5cd48" providerId="ADAL" clId="{F35E04E9-3577-4AB9-8EF1-9F134A70B302}" dt="2024-02-28T01:06:21.171" v="7963" actId="6549"/>
        <pc:sldMkLst>
          <pc:docMk/>
          <pc:sldMk cId="3953675205" sldId="257"/>
        </pc:sldMkLst>
        <pc:spChg chg="mod">
          <ac:chgData name="Gaurang Naik" userId="095fd180-9166-4a3e-8ca1-a5959fa5cd48" providerId="ADAL" clId="{F35E04E9-3577-4AB9-8EF1-9F134A70B302}" dt="2024-02-27T20:43:44.324" v="94" actId="20577"/>
          <ac:spMkLst>
            <pc:docMk/>
            <pc:sldMk cId="3953675205" sldId="257"/>
            <ac:spMk id="2" creationId="{AB6C523A-CC1C-4C33-FB82-5FFDC5CAB610}"/>
          </ac:spMkLst>
        </pc:spChg>
        <pc:spChg chg="mod">
          <ac:chgData name="Gaurang Naik" userId="095fd180-9166-4a3e-8ca1-a5959fa5cd48" providerId="ADAL" clId="{F35E04E9-3577-4AB9-8EF1-9F134A70B302}" dt="2024-02-28T01:06:21.171" v="7963" actId="6549"/>
          <ac:spMkLst>
            <pc:docMk/>
            <pc:sldMk cId="3953675205" sldId="257"/>
            <ac:spMk id="3" creationId="{12B4A541-14CF-2BF1-0605-3B77F3D44E5D}"/>
          </ac:spMkLst>
        </pc:spChg>
      </pc:sldChg>
      <pc:sldChg chg="modSp new mod">
        <pc:chgData name="Gaurang Naik" userId="095fd180-9166-4a3e-8ca1-a5959fa5cd48" providerId="ADAL" clId="{F35E04E9-3577-4AB9-8EF1-9F134A70B302}" dt="2024-02-27T21:20:09.724" v="3290" actId="14100"/>
        <pc:sldMkLst>
          <pc:docMk/>
          <pc:sldMk cId="138999569" sldId="258"/>
        </pc:sldMkLst>
        <pc:spChg chg="mod">
          <ac:chgData name="Gaurang Naik" userId="095fd180-9166-4a3e-8ca1-a5959fa5cd48" providerId="ADAL" clId="{F35E04E9-3577-4AB9-8EF1-9F134A70B302}" dt="2024-02-27T20:51:10.069" v="930" actId="20577"/>
          <ac:spMkLst>
            <pc:docMk/>
            <pc:sldMk cId="138999569" sldId="258"/>
            <ac:spMk id="2" creationId="{1BF1754E-3CF7-AE9B-6733-10E45961BE65}"/>
          </ac:spMkLst>
        </pc:spChg>
        <pc:spChg chg="mod">
          <ac:chgData name="Gaurang Naik" userId="095fd180-9166-4a3e-8ca1-a5959fa5cd48" providerId="ADAL" clId="{F35E04E9-3577-4AB9-8EF1-9F134A70B302}" dt="2024-02-27T21:20:09.724" v="3290" actId="14100"/>
          <ac:spMkLst>
            <pc:docMk/>
            <pc:sldMk cId="138999569" sldId="258"/>
            <ac:spMk id="3" creationId="{52A136F6-A467-54B0-6D33-B71EBFE69D0B}"/>
          </ac:spMkLst>
        </pc:spChg>
      </pc:sldChg>
      <pc:sldChg chg="del">
        <pc:chgData name="Gaurang Naik" userId="095fd180-9166-4a3e-8ca1-a5959fa5cd48" providerId="ADAL" clId="{F35E04E9-3577-4AB9-8EF1-9F134A70B302}" dt="2024-02-27T20:42:33.530" v="28" actId="47"/>
        <pc:sldMkLst>
          <pc:docMk/>
          <pc:sldMk cId="2970317778" sldId="258"/>
        </pc:sldMkLst>
      </pc:sldChg>
      <pc:sldChg chg="modSp new mod">
        <pc:chgData name="Gaurang Naik" userId="095fd180-9166-4a3e-8ca1-a5959fa5cd48" providerId="ADAL" clId="{F35E04E9-3577-4AB9-8EF1-9F134A70B302}" dt="2024-02-28T01:05:31.243" v="7952" actId="20577"/>
        <pc:sldMkLst>
          <pc:docMk/>
          <pc:sldMk cId="552702686" sldId="259"/>
        </pc:sldMkLst>
        <pc:spChg chg="mod">
          <ac:chgData name="Gaurang Naik" userId="095fd180-9166-4a3e-8ca1-a5959fa5cd48" providerId="ADAL" clId="{F35E04E9-3577-4AB9-8EF1-9F134A70B302}" dt="2024-02-27T20:53:12.702" v="1158" actId="20577"/>
          <ac:spMkLst>
            <pc:docMk/>
            <pc:sldMk cId="552702686" sldId="259"/>
            <ac:spMk id="2" creationId="{E7F5C7FD-E4FB-4652-2647-4DFFDFFBFFB2}"/>
          </ac:spMkLst>
        </pc:spChg>
        <pc:spChg chg="mod">
          <ac:chgData name="Gaurang Naik" userId="095fd180-9166-4a3e-8ca1-a5959fa5cd48" providerId="ADAL" clId="{F35E04E9-3577-4AB9-8EF1-9F134A70B302}" dt="2024-02-28T01:05:31.243" v="7952" actId="20577"/>
          <ac:spMkLst>
            <pc:docMk/>
            <pc:sldMk cId="552702686" sldId="259"/>
            <ac:spMk id="3" creationId="{BF1AF6F6-1980-EF19-30A3-258A3B850749}"/>
          </ac:spMkLst>
        </pc:spChg>
      </pc:sldChg>
      <pc:sldChg chg="del">
        <pc:chgData name="Gaurang Naik" userId="095fd180-9166-4a3e-8ca1-a5959fa5cd48" providerId="ADAL" clId="{F35E04E9-3577-4AB9-8EF1-9F134A70B302}" dt="2024-02-27T20:42:33.832" v="29" actId="47"/>
        <pc:sldMkLst>
          <pc:docMk/>
          <pc:sldMk cId="2174103903" sldId="259"/>
        </pc:sldMkLst>
      </pc:sldChg>
      <pc:sldChg chg="del">
        <pc:chgData name="Gaurang Naik" userId="095fd180-9166-4a3e-8ca1-a5959fa5cd48" providerId="ADAL" clId="{F35E04E9-3577-4AB9-8EF1-9F134A70B302}" dt="2024-02-27T20:42:34.262" v="31" actId="47"/>
        <pc:sldMkLst>
          <pc:docMk/>
          <pc:sldMk cId="598105294" sldId="260"/>
        </pc:sldMkLst>
      </pc:sldChg>
      <pc:sldChg chg="addSp modSp new mod">
        <pc:chgData name="Gaurang Naik" userId="095fd180-9166-4a3e-8ca1-a5959fa5cd48" providerId="ADAL" clId="{F35E04E9-3577-4AB9-8EF1-9F134A70B302}" dt="2024-03-05T21:08:07.851" v="8053" actId="20577"/>
        <pc:sldMkLst>
          <pc:docMk/>
          <pc:sldMk cId="1501695487" sldId="260"/>
        </pc:sldMkLst>
        <pc:spChg chg="mod">
          <ac:chgData name="Gaurang Naik" userId="095fd180-9166-4a3e-8ca1-a5959fa5cd48" providerId="ADAL" clId="{F35E04E9-3577-4AB9-8EF1-9F134A70B302}" dt="2024-02-27T21:36:51.695" v="4932" actId="20577"/>
          <ac:spMkLst>
            <pc:docMk/>
            <pc:sldMk cId="1501695487" sldId="260"/>
            <ac:spMk id="2" creationId="{2A2E0B6E-8C5D-3151-EE5E-95F7C51B8114}"/>
          </ac:spMkLst>
        </pc:spChg>
        <pc:spChg chg="mod">
          <ac:chgData name="Gaurang Naik" userId="095fd180-9166-4a3e-8ca1-a5959fa5cd48" providerId="ADAL" clId="{F35E04E9-3577-4AB9-8EF1-9F134A70B302}" dt="2024-02-27T21:18:09.285" v="3175" actId="6549"/>
          <ac:spMkLst>
            <pc:docMk/>
            <pc:sldMk cId="1501695487" sldId="260"/>
            <ac:spMk id="3" creationId="{085CD5E5-1D0D-8A4D-81C4-17A0AD32D52B}"/>
          </ac:spMkLst>
        </pc:spChg>
        <pc:spChg chg="add mod">
          <ac:chgData name="Gaurang Naik" userId="095fd180-9166-4a3e-8ca1-a5959fa5cd48" providerId="ADAL" clId="{F35E04E9-3577-4AB9-8EF1-9F134A70B302}" dt="2024-02-27T21:37:48.622" v="4970" actId="5793"/>
          <ac:spMkLst>
            <pc:docMk/>
            <pc:sldMk cId="1501695487" sldId="260"/>
            <ac:spMk id="7" creationId="{F82B6A1D-C461-47D0-52E9-41E9FAC4893C}"/>
          </ac:spMkLst>
        </pc:spChg>
        <pc:graphicFrameChg chg="add mod modGraphic">
          <ac:chgData name="Gaurang Naik" userId="095fd180-9166-4a3e-8ca1-a5959fa5cd48" providerId="ADAL" clId="{F35E04E9-3577-4AB9-8EF1-9F134A70B302}" dt="2024-03-05T21:08:07.851" v="8053" actId="20577"/>
          <ac:graphicFrameMkLst>
            <pc:docMk/>
            <pc:sldMk cId="1501695487" sldId="260"/>
            <ac:graphicFrameMk id="8" creationId="{82FCFC23-6450-4213-3E05-6DDC1FA37244}"/>
          </ac:graphicFrameMkLst>
        </pc:graphicFrameChg>
      </pc:sldChg>
      <pc:sldChg chg="modSp new mod">
        <pc:chgData name="Gaurang Naik" userId="095fd180-9166-4a3e-8ca1-a5959fa5cd48" providerId="ADAL" clId="{F35E04E9-3577-4AB9-8EF1-9F134A70B302}" dt="2024-03-05T21:12:08.925" v="8081" actId="20577"/>
        <pc:sldMkLst>
          <pc:docMk/>
          <pc:sldMk cId="183755289" sldId="261"/>
        </pc:sldMkLst>
        <pc:spChg chg="mod">
          <ac:chgData name="Gaurang Naik" userId="095fd180-9166-4a3e-8ca1-a5959fa5cd48" providerId="ADAL" clId="{F35E04E9-3577-4AB9-8EF1-9F134A70B302}" dt="2024-03-05T21:12:04.992" v="8076" actId="20577"/>
          <ac:spMkLst>
            <pc:docMk/>
            <pc:sldMk cId="183755289" sldId="261"/>
            <ac:spMk id="2" creationId="{0BE558A3-5CAD-ECCF-C88B-7AC0A7CC3FEE}"/>
          </ac:spMkLst>
        </pc:spChg>
        <pc:spChg chg="mod">
          <ac:chgData name="Gaurang Naik" userId="095fd180-9166-4a3e-8ca1-a5959fa5cd48" providerId="ADAL" clId="{F35E04E9-3577-4AB9-8EF1-9F134A70B302}" dt="2024-03-05T21:12:08.925" v="8081" actId="20577"/>
          <ac:spMkLst>
            <pc:docMk/>
            <pc:sldMk cId="183755289" sldId="261"/>
            <ac:spMk id="3" creationId="{BDBC0D41-1518-ADC3-1958-541AAB8C8C29}"/>
          </ac:spMkLst>
        </pc:spChg>
      </pc:sldChg>
      <pc:sldChg chg="modSp new del mod">
        <pc:chgData name="Gaurang Naik" userId="095fd180-9166-4a3e-8ca1-a5959fa5cd48" providerId="ADAL" clId="{F35E04E9-3577-4AB9-8EF1-9F134A70B302}" dt="2024-02-27T21:49:30.011" v="6093" actId="47"/>
        <pc:sldMkLst>
          <pc:docMk/>
          <pc:sldMk cId="405435887" sldId="262"/>
        </pc:sldMkLst>
        <pc:spChg chg="mod">
          <ac:chgData name="Gaurang Naik" userId="095fd180-9166-4a3e-8ca1-a5959fa5cd48" providerId="ADAL" clId="{F35E04E9-3577-4AB9-8EF1-9F134A70B302}" dt="2024-02-27T21:49:27.401" v="6092" actId="20577"/>
          <ac:spMkLst>
            <pc:docMk/>
            <pc:sldMk cId="405435887" sldId="262"/>
            <ac:spMk id="2" creationId="{35511137-32B9-576B-24D4-47EF86A9AF6B}"/>
          </ac:spMkLst>
        </pc:spChg>
        <pc:spChg chg="mod">
          <ac:chgData name="Gaurang Naik" userId="095fd180-9166-4a3e-8ca1-a5959fa5cd48" providerId="ADAL" clId="{F35E04E9-3577-4AB9-8EF1-9F134A70B302}" dt="2024-02-27T21:49:02.705" v="6050" actId="20577"/>
          <ac:spMkLst>
            <pc:docMk/>
            <pc:sldMk cId="405435887" sldId="262"/>
            <ac:spMk id="3" creationId="{32EAFDDF-3674-C746-B726-104C46082885}"/>
          </ac:spMkLst>
        </pc:spChg>
      </pc:sldChg>
      <pc:sldChg chg="modSp add mod">
        <pc:chgData name="Gaurang Naik" userId="095fd180-9166-4a3e-8ca1-a5959fa5cd48" providerId="ADAL" clId="{F35E04E9-3577-4AB9-8EF1-9F134A70B302}" dt="2024-02-27T21:54:42.998" v="6779" actId="20577"/>
        <pc:sldMkLst>
          <pc:docMk/>
          <pc:sldMk cId="2168055995" sldId="263"/>
        </pc:sldMkLst>
        <pc:spChg chg="mod">
          <ac:chgData name="Gaurang Naik" userId="095fd180-9166-4a3e-8ca1-a5959fa5cd48" providerId="ADAL" clId="{F35E04E9-3577-4AB9-8EF1-9F134A70B302}" dt="2024-02-27T21:54:42.998" v="6779" actId="20577"/>
          <ac:spMkLst>
            <pc:docMk/>
            <pc:sldMk cId="2168055995" sldId="263"/>
            <ac:spMk id="3" creationId="{32EAFDDF-3674-C746-B726-104C46082885}"/>
          </ac:spMkLst>
        </pc:spChg>
      </pc:sldChg>
      <pc:sldChg chg="del">
        <pc:chgData name="Gaurang Naik" userId="095fd180-9166-4a3e-8ca1-a5959fa5cd48" providerId="ADAL" clId="{F35E04E9-3577-4AB9-8EF1-9F134A70B302}" dt="2024-02-27T20:42:34.794" v="34" actId="47"/>
        <pc:sldMkLst>
          <pc:docMk/>
          <pc:sldMk cId="4247393781" sldId="263"/>
        </pc:sldMkLst>
      </pc:sldChg>
      <pc:sldChg chg="modSp new mod">
        <pc:chgData name="Gaurang Naik" userId="095fd180-9166-4a3e-8ca1-a5959fa5cd48" providerId="ADAL" clId="{F35E04E9-3577-4AB9-8EF1-9F134A70B302}" dt="2024-02-27T21:57:54.338" v="7443" actId="20577"/>
        <pc:sldMkLst>
          <pc:docMk/>
          <pc:sldMk cId="1825361568" sldId="264"/>
        </pc:sldMkLst>
        <pc:spChg chg="mod">
          <ac:chgData name="Gaurang Naik" userId="095fd180-9166-4a3e-8ca1-a5959fa5cd48" providerId="ADAL" clId="{F35E04E9-3577-4AB9-8EF1-9F134A70B302}" dt="2024-02-27T21:54:48.956" v="6791" actId="20577"/>
          <ac:spMkLst>
            <pc:docMk/>
            <pc:sldMk cId="1825361568" sldId="264"/>
            <ac:spMk id="2" creationId="{C82B998D-48BF-73C4-5DFC-335DB7E308E6}"/>
          </ac:spMkLst>
        </pc:spChg>
        <pc:spChg chg="mod">
          <ac:chgData name="Gaurang Naik" userId="095fd180-9166-4a3e-8ca1-a5959fa5cd48" providerId="ADAL" clId="{F35E04E9-3577-4AB9-8EF1-9F134A70B302}" dt="2024-02-27T21:57:54.338" v="7443" actId="20577"/>
          <ac:spMkLst>
            <pc:docMk/>
            <pc:sldMk cId="1825361568" sldId="264"/>
            <ac:spMk id="3" creationId="{29B15AEA-6CDE-B1A7-C6E4-2470568CD634}"/>
          </ac:spMkLst>
        </pc:spChg>
      </pc:sldChg>
      <pc:sldChg chg="modSp new mod">
        <pc:chgData name="Gaurang Naik" userId="095fd180-9166-4a3e-8ca1-a5959fa5cd48" providerId="ADAL" clId="{F35E04E9-3577-4AB9-8EF1-9F134A70B302}" dt="2024-03-06T00:15:41.311" v="8105" actId="20577"/>
        <pc:sldMkLst>
          <pc:docMk/>
          <pc:sldMk cId="1188534391" sldId="265"/>
        </pc:sldMkLst>
        <pc:spChg chg="mod">
          <ac:chgData name="Gaurang Naik" userId="095fd180-9166-4a3e-8ca1-a5959fa5cd48" providerId="ADAL" clId="{F35E04E9-3577-4AB9-8EF1-9F134A70B302}" dt="2024-02-28T00:58:41.390" v="7723" actId="20577"/>
          <ac:spMkLst>
            <pc:docMk/>
            <pc:sldMk cId="1188534391" sldId="265"/>
            <ac:spMk id="2" creationId="{289A2B08-8297-2A16-693C-BC63D56129D7}"/>
          </ac:spMkLst>
        </pc:spChg>
        <pc:spChg chg="mod">
          <ac:chgData name="Gaurang Naik" userId="095fd180-9166-4a3e-8ca1-a5959fa5cd48" providerId="ADAL" clId="{F35E04E9-3577-4AB9-8EF1-9F134A70B302}" dt="2024-03-06T00:15:41.311" v="8105" actId="20577"/>
          <ac:spMkLst>
            <pc:docMk/>
            <pc:sldMk cId="1188534391" sldId="265"/>
            <ac:spMk id="3" creationId="{BAC64111-C2C1-044C-10A3-834C7F6AC9F4}"/>
          </ac:spMkLst>
        </pc:spChg>
      </pc:sldChg>
      <pc:sldChg chg="del">
        <pc:chgData name="Gaurang Naik" userId="095fd180-9166-4a3e-8ca1-a5959fa5cd48" providerId="ADAL" clId="{F35E04E9-3577-4AB9-8EF1-9F134A70B302}" dt="2024-02-27T20:42:35.002" v="35" actId="47"/>
        <pc:sldMkLst>
          <pc:docMk/>
          <pc:sldMk cId="1831130459" sldId="268"/>
        </pc:sldMkLst>
      </pc:sldChg>
      <pc:sldChg chg="del">
        <pc:chgData name="Gaurang Naik" userId="095fd180-9166-4a3e-8ca1-a5959fa5cd48" providerId="ADAL" clId="{F35E04E9-3577-4AB9-8EF1-9F134A70B302}" dt="2024-02-27T20:42:34.036" v="30" actId="47"/>
        <pc:sldMkLst>
          <pc:docMk/>
          <pc:sldMk cId="3999378111" sldId="274"/>
        </pc:sldMkLst>
      </pc:sldChg>
      <pc:sldChg chg="del">
        <pc:chgData name="Gaurang Naik" userId="095fd180-9166-4a3e-8ca1-a5959fa5cd48" providerId="ADAL" clId="{F35E04E9-3577-4AB9-8EF1-9F134A70B302}" dt="2024-02-27T20:42:34.446" v="32" actId="47"/>
        <pc:sldMkLst>
          <pc:docMk/>
          <pc:sldMk cId="1525759070" sldId="278"/>
        </pc:sldMkLst>
      </pc:sldChg>
      <pc:sldChg chg="del">
        <pc:chgData name="Gaurang Naik" userId="095fd180-9166-4a3e-8ca1-a5959fa5cd48" providerId="ADAL" clId="{F35E04E9-3577-4AB9-8EF1-9F134A70B302}" dt="2024-02-27T20:42:34.641" v="33" actId="47"/>
        <pc:sldMkLst>
          <pc:docMk/>
          <pc:sldMk cId="3883515440" sldId="281"/>
        </pc:sldMkLst>
      </pc:sldChg>
      <pc:sldChg chg="del">
        <pc:chgData name="Gaurang Naik" userId="095fd180-9166-4a3e-8ca1-a5959fa5cd48" providerId="ADAL" clId="{F35E04E9-3577-4AB9-8EF1-9F134A70B302}" dt="2024-02-27T20:42:35.172" v="36" actId="47"/>
        <pc:sldMkLst>
          <pc:docMk/>
          <pc:sldMk cId="1255940636" sldId="282"/>
        </pc:sldMkLst>
      </pc:sldChg>
      <pc:sldMasterChg chg="modSp mod modSldLayout">
        <pc:chgData name="Gaurang Naik" userId="095fd180-9166-4a3e-8ca1-a5959fa5cd48" providerId="ADAL" clId="{F35E04E9-3577-4AB9-8EF1-9F134A70B302}" dt="2024-02-27T20:43:16.688" v="88"/>
        <pc:sldMasterMkLst>
          <pc:docMk/>
          <pc:sldMasterMk cId="0" sldId="2147483648"/>
        </pc:sldMasterMkLst>
        <pc:spChg chg="mod">
          <ac:chgData name="Gaurang Naik" userId="095fd180-9166-4a3e-8ca1-a5959fa5cd48" providerId="ADAL" clId="{F35E04E9-3577-4AB9-8EF1-9F134A70B302}" dt="2024-02-27T20:43:06.227" v="77" actId="20577"/>
          <ac:spMkLst>
            <pc:docMk/>
            <pc:sldMasterMk cId="0" sldId="2147483648"/>
            <ac:spMk id="10" creationId="{00000000-0000-0000-0000-000000000000}"/>
          </ac:spMkLst>
        </pc:spChg>
        <pc:spChg chg="mod">
          <ac:chgData name="Gaurang Naik" userId="095fd180-9166-4a3e-8ca1-a5959fa5cd48" providerId="ADAL" clId="{F35E04E9-3577-4AB9-8EF1-9F134A70B302}" dt="2024-02-27T20:43:12.211" v="86" actId="20577"/>
          <ac:spMkLst>
            <pc:docMk/>
            <pc:sldMasterMk cId="0" sldId="2147483648"/>
            <ac:spMk id="1027" creationId="{00000000-0000-0000-0000-000000000000}"/>
          </ac:spMkLst>
        </pc:spChg>
        <pc:sldLayoutChg chg="modSp mod">
          <pc:chgData name="Gaurang Naik" userId="095fd180-9166-4a3e-8ca1-a5959fa5cd48" providerId="ADAL" clId="{F35E04E9-3577-4AB9-8EF1-9F134A70B302}" dt="2024-02-27T20:43:14.960" v="87"/>
          <pc:sldLayoutMkLst>
            <pc:docMk/>
            <pc:sldMasterMk cId="0" sldId="2147483648"/>
            <pc:sldLayoutMk cId="0" sldId="2147483649"/>
          </pc:sldLayoutMkLst>
          <pc:spChg chg="mod">
            <ac:chgData name="Gaurang Naik" userId="095fd180-9166-4a3e-8ca1-a5959fa5cd48" providerId="ADAL" clId="{F35E04E9-3577-4AB9-8EF1-9F134A70B302}" dt="2024-02-27T20:43:14.960" v="87"/>
            <ac:spMkLst>
              <pc:docMk/>
              <pc:sldMasterMk cId="0" sldId="2147483648"/>
              <pc:sldLayoutMk cId="0" sldId="2147483649"/>
              <ac:spMk id="4" creationId="{00000000-0000-0000-0000-000000000000}"/>
            </ac:spMkLst>
          </pc:spChg>
        </pc:sldLayoutChg>
        <pc:sldLayoutChg chg="modSp mod">
          <pc:chgData name="Gaurang Naik" userId="095fd180-9166-4a3e-8ca1-a5959fa5cd48" providerId="ADAL" clId="{F35E04E9-3577-4AB9-8EF1-9F134A70B302}" dt="2024-02-27T20:43:16.688" v="88"/>
          <pc:sldLayoutMkLst>
            <pc:docMk/>
            <pc:sldMasterMk cId="0" sldId="2147483648"/>
            <pc:sldLayoutMk cId="0" sldId="2147483650"/>
          </pc:sldLayoutMkLst>
          <pc:spChg chg="mod">
            <ac:chgData name="Gaurang Naik" userId="095fd180-9166-4a3e-8ca1-a5959fa5cd48" providerId="ADAL" clId="{F35E04E9-3577-4AB9-8EF1-9F134A70B302}" dt="2024-02-27T20:43:16.688" v="88"/>
            <ac:spMkLst>
              <pc:docMk/>
              <pc:sldMasterMk cId="0" sldId="2147483648"/>
              <pc:sldLayoutMk cId="0" sldId="2147483650"/>
              <ac:spMk id="12" creationId="{00000000-0000-0000-0000-000000000000}"/>
            </ac:spMkLst>
          </pc:spChg>
        </pc:sldLayoutChg>
      </pc:sldMasterChg>
    </pc:docChg>
  </pc:docChgLst>
  <pc:docChgLst>
    <pc:chgData name="Gaurang Naik" userId="095fd180-9166-4a3e-8ca1-a5959fa5cd48" providerId="ADAL" clId="{9F9DF9C6-7AA0-4693-BBD3-A121FEDBD42A}"/>
    <pc:docChg chg="undo custSel modSld">
      <pc:chgData name="Gaurang Naik" userId="095fd180-9166-4a3e-8ca1-a5959fa5cd48" providerId="ADAL" clId="{9F9DF9C6-7AA0-4693-BBD3-A121FEDBD42A}" dt="2024-09-09T20:49:27.624" v="143" actId="6549"/>
      <pc:docMkLst>
        <pc:docMk/>
      </pc:docMkLst>
      <pc:sldChg chg="modSp mod">
        <pc:chgData name="Gaurang Naik" userId="095fd180-9166-4a3e-8ca1-a5959fa5cd48" providerId="ADAL" clId="{9F9DF9C6-7AA0-4693-BBD3-A121FEDBD42A}" dt="2024-09-09T19:53:26.326" v="0"/>
        <pc:sldMkLst>
          <pc:docMk/>
          <pc:sldMk cId="3953675205" sldId="257"/>
        </pc:sldMkLst>
        <pc:spChg chg="mod">
          <ac:chgData name="Gaurang Naik" userId="095fd180-9166-4a3e-8ca1-a5959fa5cd48" providerId="ADAL" clId="{9F9DF9C6-7AA0-4693-BBD3-A121FEDBD42A}" dt="2024-09-09T19:53:26.326" v="0"/>
          <ac:spMkLst>
            <pc:docMk/>
            <pc:sldMk cId="3953675205" sldId="257"/>
            <ac:spMk id="3" creationId="{12B4A541-14CF-2BF1-0605-3B77F3D44E5D}"/>
          </ac:spMkLst>
        </pc:spChg>
      </pc:sldChg>
      <pc:sldChg chg="modSp mod">
        <pc:chgData name="Gaurang Naik" userId="095fd180-9166-4a3e-8ca1-a5959fa5cd48" providerId="ADAL" clId="{9F9DF9C6-7AA0-4693-BBD3-A121FEDBD42A}" dt="2024-09-09T20:08:20.074" v="25"/>
        <pc:sldMkLst>
          <pc:docMk/>
          <pc:sldMk cId="3692591695" sldId="266"/>
        </pc:sldMkLst>
        <pc:spChg chg="mod">
          <ac:chgData name="Gaurang Naik" userId="095fd180-9166-4a3e-8ca1-a5959fa5cd48" providerId="ADAL" clId="{9F9DF9C6-7AA0-4693-BBD3-A121FEDBD42A}" dt="2024-09-09T20:08:20.074" v="25"/>
          <ac:spMkLst>
            <pc:docMk/>
            <pc:sldMk cId="3692591695" sldId="266"/>
            <ac:spMk id="3" creationId="{2A9B9453-1B2E-5A28-4428-B6C9527C90A3}"/>
          </ac:spMkLst>
        </pc:spChg>
      </pc:sldChg>
      <pc:sldChg chg="modSp mod">
        <pc:chgData name="Gaurang Naik" userId="095fd180-9166-4a3e-8ca1-a5959fa5cd48" providerId="ADAL" clId="{9F9DF9C6-7AA0-4693-BBD3-A121FEDBD42A}" dt="2024-09-09T20:49:27.624" v="143" actId="6549"/>
        <pc:sldMkLst>
          <pc:docMk/>
          <pc:sldMk cId="2774335303" sldId="276"/>
        </pc:sldMkLst>
        <pc:spChg chg="mod">
          <ac:chgData name="Gaurang Naik" userId="095fd180-9166-4a3e-8ca1-a5959fa5cd48" providerId="ADAL" clId="{9F9DF9C6-7AA0-4693-BBD3-A121FEDBD42A}" dt="2024-09-09T20:49:27.624" v="143" actId="6549"/>
          <ac:spMkLst>
            <pc:docMk/>
            <pc:sldMk cId="2774335303" sldId="276"/>
            <ac:spMk id="3" creationId="{41668C5D-C2D4-11D6-48EA-C81959D1D7D5}"/>
          </ac:spMkLst>
        </pc:spChg>
      </pc:sldChg>
      <pc:sldChg chg="modSp mod">
        <pc:chgData name="Gaurang Naik" userId="095fd180-9166-4a3e-8ca1-a5959fa5cd48" providerId="ADAL" clId="{9F9DF9C6-7AA0-4693-BBD3-A121FEDBD42A}" dt="2024-09-09T20:05:15.246" v="3" actId="20577"/>
        <pc:sldMkLst>
          <pc:docMk/>
          <pc:sldMk cId="3235700566" sldId="281"/>
        </pc:sldMkLst>
        <pc:spChg chg="mod">
          <ac:chgData name="Gaurang Naik" userId="095fd180-9166-4a3e-8ca1-a5959fa5cd48" providerId="ADAL" clId="{9F9DF9C6-7AA0-4693-BBD3-A121FEDBD42A}" dt="2024-09-09T20:05:15.246" v="3" actId="20577"/>
          <ac:spMkLst>
            <pc:docMk/>
            <pc:sldMk cId="3235700566" sldId="281"/>
            <ac:spMk id="3" creationId="{91BD2B1D-C811-C961-A819-72A23B6D0101}"/>
          </ac:spMkLst>
        </pc:spChg>
      </pc:sldChg>
      <pc:sldChg chg="modSp mod">
        <pc:chgData name="Gaurang Naik" userId="095fd180-9166-4a3e-8ca1-a5959fa5cd48" providerId="ADAL" clId="{9F9DF9C6-7AA0-4693-BBD3-A121FEDBD42A}" dt="2024-09-09T20:15:53.337" v="111" actId="20577"/>
        <pc:sldMkLst>
          <pc:docMk/>
          <pc:sldMk cId="584115322" sldId="290"/>
        </pc:sldMkLst>
        <pc:spChg chg="mod">
          <ac:chgData name="Gaurang Naik" userId="095fd180-9166-4a3e-8ca1-a5959fa5cd48" providerId="ADAL" clId="{9F9DF9C6-7AA0-4693-BBD3-A121FEDBD42A}" dt="2024-09-09T20:15:53.337" v="111" actId="20577"/>
          <ac:spMkLst>
            <pc:docMk/>
            <pc:sldMk cId="584115322" sldId="290"/>
            <ac:spMk id="3" creationId="{5344E926-CCE4-8AFF-2589-18C8F96C0A50}"/>
          </ac:spMkLst>
        </pc:spChg>
      </pc:sldChg>
      <pc:sldChg chg="modSp mod">
        <pc:chgData name="Gaurang Naik" userId="095fd180-9166-4a3e-8ca1-a5959fa5cd48" providerId="ADAL" clId="{9F9DF9C6-7AA0-4693-BBD3-A121FEDBD42A}" dt="2024-09-09T20:11:12.941" v="103" actId="14"/>
        <pc:sldMkLst>
          <pc:docMk/>
          <pc:sldMk cId="3738373171" sldId="291"/>
        </pc:sldMkLst>
        <pc:spChg chg="mod">
          <ac:chgData name="Gaurang Naik" userId="095fd180-9166-4a3e-8ca1-a5959fa5cd48" providerId="ADAL" clId="{9F9DF9C6-7AA0-4693-BBD3-A121FEDBD42A}" dt="2024-09-09T20:11:12.941" v="103" actId="14"/>
          <ac:spMkLst>
            <pc:docMk/>
            <pc:sldMk cId="3738373171" sldId="291"/>
            <ac:spMk id="3" creationId="{5344E926-CCE4-8AFF-2589-18C8F96C0A50}"/>
          </ac:spMkLst>
        </pc:spChg>
      </pc:sldChg>
    </pc:docChg>
  </pc:docChgLst>
  <pc:docChgLst>
    <pc:chgData name="Gaurang Naik" userId="095fd180-9166-4a3e-8ca1-a5959fa5cd48" providerId="ADAL" clId="{8C0B3628-1651-4692-9CD1-EF77920FB26A}"/>
    <pc:docChg chg="undo custSel addSld modSld modMainMaster">
      <pc:chgData name="Gaurang Naik" userId="095fd180-9166-4a3e-8ca1-a5959fa5cd48" providerId="ADAL" clId="{8C0B3628-1651-4692-9CD1-EF77920FB26A}" dt="2024-02-17T23:03:46.464" v="94" actId="1037"/>
      <pc:docMkLst>
        <pc:docMk/>
      </pc:docMkLst>
      <pc:sldChg chg="modSp mod">
        <pc:chgData name="Gaurang Naik" userId="095fd180-9166-4a3e-8ca1-a5959fa5cd48" providerId="ADAL" clId="{8C0B3628-1651-4692-9CD1-EF77920FB26A}" dt="2023-12-12T21:28:49.939" v="33" actId="20577"/>
        <pc:sldMkLst>
          <pc:docMk/>
          <pc:sldMk cId="0" sldId="256"/>
        </pc:sldMkLst>
        <pc:spChg chg="mod">
          <ac:chgData name="Gaurang Naik" userId="095fd180-9166-4a3e-8ca1-a5959fa5cd48" providerId="ADAL" clId="{8C0B3628-1651-4692-9CD1-EF77920FB26A}" dt="2023-12-12T21:26:47.586" v="12" actId="20577"/>
          <ac:spMkLst>
            <pc:docMk/>
            <pc:sldMk cId="0" sldId="256"/>
            <ac:spMk id="6" creationId="{00000000-0000-0000-0000-000000000000}"/>
          </ac:spMkLst>
        </pc:spChg>
        <pc:spChg chg="mod">
          <ac:chgData name="Gaurang Naik" userId="095fd180-9166-4a3e-8ca1-a5959fa5cd48" providerId="ADAL" clId="{8C0B3628-1651-4692-9CD1-EF77920FB26A}" dt="2023-12-12T21:28:49.939" v="33" actId="20577"/>
          <ac:spMkLst>
            <pc:docMk/>
            <pc:sldMk cId="0" sldId="256"/>
            <ac:spMk id="3074" creationId="{00000000-0000-0000-0000-000000000000}"/>
          </ac:spMkLst>
        </pc:spChg>
        <pc:graphicFrameChg chg="mod">
          <ac:chgData name="Gaurang Naik" userId="095fd180-9166-4a3e-8ca1-a5959fa5cd48" providerId="ADAL" clId="{8C0B3628-1651-4692-9CD1-EF77920FB26A}" dt="2023-12-12T21:25:51.918" v="0"/>
          <ac:graphicFrameMkLst>
            <pc:docMk/>
            <pc:sldMk cId="0" sldId="256"/>
            <ac:graphicFrameMk id="3075" creationId="{00000000-0000-0000-0000-000000000000}"/>
          </ac:graphicFrameMkLst>
        </pc:graphicFrameChg>
      </pc:sldChg>
      <pc:sldChg chg="modSp mod">
        <pc:chgData name="Gaurang Naik" userId="095fd180-9166-4a3e-8ca1-a5959fa5cd48" providerId="ADAL" clId="{8C0B3628-1651-4692-9CD1-EF77920FB26A}" dt="2023-12-12T21:26:50.452" v="13"/>
        <pc:sldMkLst>
          <pc:docMk/>
          <pc:sldMk cId="2970317778" sldId="258"/>
        </pc:sldMkLst>
        <pc:spChg chg="mod">
          <ac:chgData name="Gaurang Naik" userId="095fd180-9166-4a3e-8ca1-a5959fa5cd48" providerId="ADAL" clId="{8C0B3628-1651-4692-9CD1-EF77920FB26A}" dt="2023-12-12T21:26:50.452" v="13"/>
          <ac:spMkLst>
            <pc:docMk/>
            <pc:sldMk cId="2970317778" sldId="258"/>
            <ac:spMk id="6" creationId="{32EA93CB-593C-B60C-9AA0-C6AF3240918D}"/>
          </ac:spMkLst>
        </pc:spChg>
      </pc:sldChg>
      <pc:sldChg chg="modSp mod">
        <pc:chgData name="Gaurang Naik" userId="095fd180-9166-4a3e-8ca1-a5959fa5cd48" providerId="ADAL" clId="{8C0B3628-1651-4692-9CD1-EF77920FB26A}" dt="2023-12-12T21:26:52.718" v="14"/>
        <pc:sldMkLst>
          <pc:docMk/>
          <pc:sldMk cId="2174103903" sldId="259"/>
        </pc:sldMkLst>
        <pc:spChg chg="mod">
          <ac:chgData name="Gaurang Naik" userId="095fd180-9166-4a3e-8ca1-a5959fa5cd48" providerId="ADAL" clId="{8C0B3628-1651-4692-9CD1-EF77920FB26A}" dt="2023-12-12T21:26:52.718" v="14"/>
          <ac:spMkLst>
            <pc:docMk/>
            <pc:sldMk cId="2174103903" sldId="259"/>
            <ac:spMk id="6" creationId="{469ACA3F-61FC-6EA3-6ACF-6C583EDA3747}"/>
          </ac:spMkLst>
        </pc:spChg>
      </pc:sldChg>
      <pc:sldChg chg="modSp mod">
        <pc:chgData name="Gaurang Naik" userId="095fd180-9166-4a3e-8ca1-a5959fa5cd48" providerId="ADAL" clId="{8C0B3628-1651-4692-9CD1-EF77920FB26A}" dt="2023-12-12T21:26:56.985" v="16"/>
        <pc:sldMkLst>
          <pc:docMk/>
          <pc:sldMk cId="598105294" sldId="260"/>
        </pc:sldMkLst>
        <pc:spChg chg="mod">
          <ac:chgData name="Gaurang Naik" userId="095fd180-9166-4a3e-8ca1-a5959fa5cd48" providerId="ADAL" clId="{8C0B3628-1651-4692-9CD1-EF77920FB26A}" dt="2023-12-12T21:26:56.985" v="16"/>
          <ac:spMkLst>
            <pc:docMk/>
            <pc:sldMk cId="598105294" sldId="260"/>
            <ac:spMk id="6" creationId="{0F2D45C9-548C-EE53-2EB5-051395712476}"/>
          </ac:spMkLst>
        </pc:spChg>
      </pc:sldChg>
      <pc:sldChg chg="modSp mod">
        <pc:chgData name="Gaurang Naik" userId="095fd180-9166-4a3e-8ca1-a5959fa5cd48" providerId="ADAL" clId="{8C0B3628-1651-4692-9CD1-EF77920FB26A}" dt="2023-12-12T21:27:03.525" v="19"/>
        <pc:sldMkLst>
          <pc:docMk/>
          <pc:sldMk cId="4247393781" sldId="263"/>
        </pc:sldMkLst>
        <pc:spChg chg="mod">
          <ac:chgData name="Gaurang Naik" userId="095fd180-9166-4a3e-8ca1-a5959fa5cd48" providerId="ADAL" clId="{8C0B3628-1651-4692-9CD1-EF77920FB26A}" dt="2023-12-12T21:27:03.525" v="19"/>
          <ac:spMkLst>
            <pc:docMk/>
            <pc:sldMk cId="4247393781" sldId="263"/>
            <ac:spMk id="6" creationId="{2F4E3995-332F-6E15-FDC9-3B4C73C33114}"/>
          </ac:spMkLst>
        </pc:spChg>
      </pc:sldChg>
      <pc:sldChg chg="modSp mod">
        <pc:chgData name="Gaurang Naik" userId="095fd180-9166-4a3e-8ca1-a5959fa5cd48" providerId="ADAL" clId="{8C0B3628-1651-4692-9CD1-EF77920FB26A}" dt="2023-12-12T21:27:05.840" v="20"/>
        <pc:sldMkLst>
          <pc:docMk/>
          <pc:sldMk cId="1831130459" sldId="268"/>
        </pc:sldMkLst>
        <pc:spChg chg="mod">
          <ac:chgData name="Gaurang Naik" userId="095fd180-9166-4a3e-8ca1-a5959fa5cd48" providerId="ADAL" clId="{8C0B3628-1651-4692-9CD1-EF77920FB26A}" dt="2023-12-12T21:27:05.840" v="20"/>
          <ac:spMkLst>
            <pc:docMk/>
            <pc:sldMk cId="1831130459" sldId="268"/>
            <ac:spMk id="6" creationId="{282CEFAB-16E6-B7C1-C1A3-C44593A5219A}"/>
          </ac:spMkLst>
        </pc:spChg>
      </pc:sldChg>
      <pc:sldChg chg="modSp mod">
        <pc:chgData name="Gaurang Naik" userId="095fd180-9166-4a3e-8ca1-a5959fa5cd48" providerId="ADAL" clId="{8C0B3628-1651-4692-9CD1-EF77920FB26A}" dt="2023-12-12T21:26:54.785" v="15"/>
        <pc:sldMkLst>
          <pc:docMk/>
          <pc:sldMk cId="3999378111" sldId="274"/>
        </pc:sldMkLst>
        <pc:spChg chg="mod">
          <ac:chgData name="Gaurang Naik" userId="095fd180-9166-4a3e-8ca1-a5959fa5cd48" providerId="ADAL" clId="{8C0B3628-1651-4692-9CD1-EF77920FB26A}" dt="2023-12-12T21:26:54.785" v="15"/>
          <ac:spMkLst>
            <pc:docMk/>
            <pc:sldMk cId="3999378111" sldId="274"/>
            <ac:spMk id="6" creationId="{350D3958-F5C1-B153-930D-B00F032FC58E}"/>
          </ac:spMkLst>
        </pc:spChg>
      </pc:sldChg>
      <pc:sldChg chg="modSp mod">
        <pc:chgData name="Gaurang Naik" userId="095fd180-9166-4a3e-8ca1-a5959fa5cd48" providerId="ADAL" clId="{8C0B3628-1651-4692-9CD1-EF77920FB26A}" dt="2023-12-12T21:26:59.284" v="17"/>
        <pc:sldMkLst>
          <pc:docMk/>
          <pc:sldMk cId="1525759070" sldId="278"/>
        </pc:sldMkLst>
        <pc:spChg chg="mod">
          <ac:chgData name="Gaurang Naik" userId="095fd180-9166-4a3e-8ca1-a5959fa5cd48" providerId="ADAL" clId="{8C0B3628-1651-4692-9CD1-EF77920FB26A}" dt="2023-12-12T21:26:59.284" v="17"/>
          <ac:spMkLst>
            <pc:docMk/>
            <pc:sldMk cId="1525759070" sldId="278"/>
            <ac:spMk id="6" creationId="{B49E2BC0-4822-E657-B4A4-9CFD098ED265}"/>
          </ac:spMkLst>
        </pc:spChg>
      </pc:sldChg>
      <pc:sldChg chg="modSp mod">
        <pc:chgData name="Gaurang Naik" userId="095fd180-9166-4a3e-8ca1-a5959fa5cd48" providerId="ADAL" clId="{8C0B3628-1651-4692-9CD1-EF77920FB26A}" dt="2024-02-17T23:03:46.464" v="94" actId="1037"/>
        <pc:sldMkLst>
          <pc:docMk/>
          <pc:sldMk cId="3883515440" sldId="281"/>
        </pc:sldMkLst>
        <pc:spChg chg="mod">
          <ac:chgData name="Gaurang Naik" userId="095fd180-9166-4a3e-8ca1-a5959fa5cd48" providerId="ADAL" clId="{8C0B3628-1651-4692-9CD1-EF77920FB26A}" dt="2023-12-12T21:27:01.372" v="18"/>
          <ac:spMkLst>
            <pc:docMk/>
            <pc:sldMk cId="3883515440" sldId="281"/>
            <ac:spMk id="6" creationId="{565D3B46-6E54-998D-4E71-724907618594}"/>
          </ac:spMkLst>
        </pc:spChg>
        <pc:spChg chg="mod">
          <ac:chgData name="Gaurang Naik" userId="095fd180-9166-4a3e-8ca1-a5959fa5cd48" providerId="ADAL" clId="{8C0B3628-1651-4692-9CD1-EF77920FB26A}" dt="2024-02-17T23:03:46.464" v="94" actId="1037"/>
          <ac:spMkLst>
            <pc:docMk/>
            <pc:sldMk cId="3883515440" sldId="281"/>
            <ac:spMk id="16" creationId="{0B6FCC3A-85DC-C2F8-8AE9-F370B9439DED}"/>
          </ac:spMkLst>
        </pc:spChg>
        <pc:spChg chg="mod">
          <ac:chgData name="Gaurang Naik" userId="095fd180-9166-4a3e-8ca1-a5959fa5cd48" providerId="ADAL" clId="{8C0B3628-1651-4692-9CD1-EF77920FB26A}" dt="2024-02-17T23:03:43.258" v="88" actId="1037"/>
          <ac:spMkLst>
            <pc:docMk/>
            <pc:sldMk cId="3883515440" sldId="281"/>
            <ac:spMk id="39" creationId="{C20EDBF4-B498-F7D3-7254-23771E92D406}"/>
          </ac:spMkLst>
        </pc:spChg>
        <pc:spChg chg="mod">
          <ac:chgData name="Gaurang Naik" userId="095fd180-9166-4a3e-8ca1-a5959fa5cd48" providerId="ADAL" clId="{8C0B3628-1651-4692-9CD1-EF77920FB26A}" dt="2024-02-17T23:03:39.598" v="82" actId="1038"/>
          <ac:spMkLst>
            <pc:docMk/>
            <pc:sldMk cId="3883515440" sldId="281"/>
            <ac:spMk id="40" creationId="{BE0147A3-543F-3664-BD4E-7A26B6F06A38}"/>
          </ac:spMkLst>
        </pc:spChg>
      </pc:sldChg>
      <pc:sldChg chg="modSp new mod">
        <pc:chgData name="Gaurang Naik" userId="095fd180-9166-4a3e-8ca1-a5959fa5cd48" providerId="ADAL" clId="{8C0B3628-1651-4692-9CD1-EF77920FB26A}" dt="2023-12-12T21:27:29.188" v="30" actId="113"/>
        <pc:sldMkLst>
          <pc:docMk/>
          <pc:sldMk cId="1255940636" sldId="282"/>
        </pc:sldMkLst>
        <pc:spChg chg="mod">
          <ac:chgData name="Gaurang Naik" userId="095fd180-9166-4a3e-8ca1-a5959fa5cd48" providerId="ADAL" clId="{8C0B3628-1651-4692-9CD1-EF77920FB26A}" dt="2023-12-12T21:27:09.209" v="23" actId="20577"/>
          <ac:spMkLst>
            <pc:docMk/>
            <pc:sldMk cId="1255940636" sldId="282"/>
            <ac:spMk id="2" creationId="{CA475F57-B465-3DD5-9301-1DB4654F980A}"/>
          </ac:spMkLst>
        </pc:spChg>
        <pc:spChg chg="mod">
          <ac:chgData name="Gaurang Naik" userId="095fd180-9166-4a3e-8ca1-a5959fa5cd48" providerId="ADAL" clId="{8C0B3628-1651-4692-9CD1-EF77920FB26A}" dt="2023-12-12T21:27:29.188" v="30" actId="113"/>
          <ac:spMkLst>
            <pc:docMk/>
            <pc:sldMk cId="1255940636" sldId="282"/>
            <ac:spMk id="3" creationId="{49A3282A-A55B-63A8-7803-A1E0D409A8FB}"/>
          </ac:spMkLst>
        </pc:spChg>
      </pc:sldChg>
      <pc:sldMasterChg chg="modSp mod delSldLayout modSldLayout">
        <pc:chgData name="Gaurang Naik" userId="095fd180-9166-4a3e-8ca1-a5959fa5cd48" providerId="ADAL" clId="{8C0B3628-1651-4692-9CD1-EF77920FB26A}" dt="2023-12-12T21:31:52.925" v="74" actId="20577"/>
        <pc:sldMasterMkLst>
          <pc:docMk/>
          <pc:sldMasterMk cId="0" sldId="2147483648"/>
        </pc:sldMasterMkLst>
        <pc:spChg chg="mod">
          <ac:chgData name="Gaurang Naik" userId="095fd180-9166-4a3e-8ca1-a5959fa5cd48" providerId="ADAL" clId="{8C0B3628-1651-4692-9CD1-EF77920FB26A}" dt="2023-12-12T21:31:52.925" v="74" actId="20577"/>
          <ac:spMkLst>
            <pc:docMk/>
            <pc:sldMasterMk cId="0" sldId="2147483648"/>
            <ac:spMk id="10" creationId="{00000000-0000-0000-0000-000000000000}"/>
          </ac:spMkLst>
        </pc:spChg>
        <pc:spChg chg="mod">
          <ac:chgData name="Gaurang Naik" userId="095fd180-9166-4a3e-8ca1-a5959fa5cd48" providerId="ADAL" clId="{8C0B3628-1651-4692-9CD1-EF77920FB26A}" dt="2023-12-12T21:31:44.561" v="66"/>
          <ac:spMkLst>
            <pc:docMk/>
            <pc:sldMasterMk cId="0" sldId="2147483648"/>
            <ac:spMk id="1027" creationId="{00000000-0000-0000-0000-000000000000}"/>
          </ac:spMkLst>
        </pc:spChg>
        <pc:sldLayoutChg chg="modSp mod">
          <pc:chgData name="Gaurang Naik" userId="095fd180-9166-4a3e-8ca1-a5959fa5cd48" providerId="ADAL" clId="{8C0B3628-1651-4692-9CD1-EF77920FB26A}" dt="2023-12-12T21:31:40.531" v="65"/>
          <pc:sldLayoutMkLst>
            <pc:docMk/>
            <pc:sldMasterMk cId="0" sldId="2147483648"/>
            <pc:sldLayoutMk cId="0" sldId="2147483649"/>
          </pc:sldLayoutMkLst>
          <pc:spChg chg="mod">
            <ac:chgData name="Gaurang Naik" userId="095fd180-9166-4a3e-8ca1-a5959fa5cd48" providerId="ADAL" clId="{8C0B3628-1651-4692-9CD1-EF77920FB26A}" dt="2023-12-12T21:31:40.531" v="65"/>
            <ac:spMkLst>
              <pc:docMk/>
              <pc:sldMasterMk cId="0" sldId="2147483648"/>
              <pc:sldLayoutMk cId="0" sldId="2147483649"/>
              <ac:spMk id="4" creationId="{00000000-0000-0000-0000-000000000000}"/>
            </ac:spMkLst>
          </pc:spChg>
        </pc:sldLayoutChg>
        <pc:sldLayoutChg chg="modSp mod">
          <pc:chgData name="Gaurang Naik" userId="095fd180-9166-4a3e-8ca1-a5959fa5cd48" providerId="ADAL" clId="{8C0B3628-1651-4692-9CD1-EF77920FB26A}" dt="2023-12-12T21:31:15.009" v="54" actId="20577"/>
          <pc:sldLayoutMkLst>
            <pc:docMk/>
            <pc:sldMasterMk cId="0" sldId="2147483648"/>
            <pc:sldLayoutMk cId="0" sldId="2147483650"/>
          </pc:sldLayoutMkLst>
          <pc:spChg chg="mod">
            <ac:chgData name="Gaurang Naik" userId="095fd180-9166-4a3e-8ca1-a5959fa5cd48" providerId="ADAL" clId="{8C0B3628-1651-4692-9CD1-EF77920FB26A}" dt="2023-12-12T21:31:15.009" v="54" actId="20577"/>
            <ac:spMkLst>
              <pc:docMk/>
              <pc:sldMasterMk cId="0" sldId="2147483648"/>
              <pc:sldLayoutMk cId="0" sldId="2147483650"/>
              <ac:spMk id="12" creationId="{00000000-0000-0000-0000-000000000000}"/>
            </ac:spMkLst>
          </pc:spChg>
        </pc:sldLayoutChg>
        <pc:sldLayoutChg chg="modSp del mod">
          <pc:chgData name="Gaurang Naik" userId="095fd180-9166-4a3e-8ca1-a5959fa5cd48" providerId="ADAL" clId="{8C0B3628-1651-4692-9CD1-EF77920FB26A}" dt="2023-12-12T21:31:32.610" v="64" actId="2696"/>
          <pc:sldLayoutMkLst>
            <pc:docMk/>
            <pc:sldMasterMk cId="0" sldId="2147483648"/>
            <pc:sldLayoutMk cId="0" sldId="2147483651"/>
          </pc:sldLayoutMkLst>
          <pc:spChg chg="mod">
            <ac:chgData name="Gaurang Naik" userId="095fd180-9166-4a3e-8ca1-a5959fa5cd48" providerId="ADAL" clId="{8C0B3628-1651-4692-9CD1-EF77920FB26A}" dt="2023-12-12T21:31:19.779" v="55"/>
            <ac:spMkLst>
              <pc:docMk/>
              <pc:sldMasterMk cId="0" sldId="2147483648"/>
              <pc:sldLayoutMk cId="0" sldId="2147483651"/>
              <ac:spMk id="4" creationId="{00000000-0000-0000-0000-000000000000}"/>
            </ac:spMkLst>
          </pc:spChg>
        </pc:sldLayoutChg>
        <pc:sldLayoutChg chg="modSp del mod">
          <pc:chgData name="Gaurang Naik" userId="095fd180-9166-4a3e-8ca1-a5959fa5cd48" providerId="ADAL" clId="{8C0B3628-1651-4692-9CD1-EF77920FB26A}" dt="2023-12-12T21:31:31.655" v="63" actId="2696"/>
          <pc:sldLayoutMkLst>
            <pc:docMk/>
            <pc:sldMasterMk cId="0" sldId="2147483648"/>
            <pc:sldLayoutMk cId="0" sldId="2147483652"/>
          </pc:sldLayoutMkLst>
          <pc:spChg chg="mod">
            <ac:chgData name="Gaurang Naik" userId="095fd180-9166-4a3e-8ca1-a5959fa5cd48" providerId="ADAL" clId="{8C0B3628-1651-4692-9CD1-EF77920FB26A}" dt="2023-12-12T21:31:21.948" v="56"/>
            <ac:spMkLst>
              <pc:docMk/>
              <pc:sldMasterMk cId="0" sldId="2147483648"/>
              <pc:sldLayoutMk cId="0" sldId="2147483652"/>
              <ac:spMk id="5" creationId="{00000000-0000-0000-0000-000000000000}"/>
            </ac:spMkLst>
          </pc:spChg>
        </pc:sldLayoutChg>
        <pc:sldLayoutChg chg="modSp del mod">
          <pc:chgData name="Gaurang Naik" userId="095fd180-9166-4a3e-8ca1-a5959fa5cd48" providerId="ADAL" clId="{8C0B3628-1651-4692-9CD1-EF77920FB26A}" dt="2023-12-12T21:31:30.992" v="62" actId="2696"/>
          <pc:sldLayoutMkLst>
            <pc:docMk/>
            <pc:sldMasterMk cId="0" sldId="2147483648"/>
            <pc:sldLayoutMk cId="0" sldId="2147483653"/>
          </pc:sldLayoutMkLst>
          <pc:spChg chg="mod">
            <ac:chgData name="Gaurang Naik" userId="095fd180-9166-4a3e-8ca1-a5959fa5cd48" providerId="ADAL" clId="{8C0B3628-1651-4692-9CD1-EF77920FB26A}" dt="2023-12-12T21:31:24.273" v="57"/>
            <ac:spMkLst>
              <pc:docMk/>
              <pc:sldMasterMk cId="0" sldId="2147483648"/>
              <pc:sldLayoutMk cId="0" sldId="2147483653"/>
              <ac:spMk id="7" creationId="{00000000-0000-0000-0000-000000000000}"/>
            </ac:spMkLst>
          </pc:spChg>
        </pc:sldLayoutChg>
        <pc:sldLayoutChg chg="del">
          <pc:chgData name="Gaurang Naik" userId="095fd180-9166-4a3e-8ca1-a5959fa5cd48" providerId="ADAL" clId="{8C0B3628-1651-4692-9CD1-EF77920FB26A}" dt="2023-12-12T21:31:27.353" v="58" actId="2696"/>
          <pc:sldLayoutMkLst>
            <pc:docMk/>
            <pc:sldMasterMk cId="0" sldId="2147483648"/>
            <pc:sldLayoutMk cId="0" sldId="2147483654"/>
          </pc:sldLayoutMkLst>
        </pc:sldLayoutChg>
        <pc:sldLayoutChg chg="del">
          <pc:chgData name="Gaurang Naik" userId="095fd180-9166-4a3e-8ca1-a5959fa5cd48" providerId="ADAL" clId="{8C0B3628-1651-4692-9CD1-EF77920FB26A}" dt="2023-12-12T21:31:28.778" v="59" actId="2696"/>
          <pc:sldLayoutMkLst>
            <pc:docMk/>
            <pc:sldMasterMk cId="0" sldId="2147483648"/>
            <pc:sldLayoutMk cId="0" sldId="2147483655"/>
          </pc:sldLayoutMkLst>
        </pc:sldLayoutChg>
        <pc:sldLayoutChg chg="del">
          <pc:chgData name="Gaurang Naik" userId="095fd180-9166-4a3e-8ca1-a5959fa5cd48" providerId="ADAL" clId="{8C0B3628-1651-4692-9CD1-EF77920FB26A}" dt="2023-12-12T21:31:29.640" v="60" actId="2696"/>
          <pc:sldLayoutMkLst>
            <pc:docMk/>
            <pc:sldMasterMk cId="0" sldId="2147483648"/>
            <pc:sldLayoutMk cId="0" sldId="2147483658"/>
          </pc:sldLayoutMkLst>
        </pc:sldLayoutChg>
        <pc:sldLayoutChg chg="del">
          <pc:chgData name="Gaurang Naik" userId="095fd180-9166-4a3e-8ca1-a5959fa5cd48" providerId="ADAL" clId="{8C0B3628-1651-4692-9CD1-EF77920FB26A}" dt="2023-12-12T21:31:30.264" v="61" actId="2696"/>
          <pc:sldLayoutMkLst>
            <pc:docMk/>
            <pc:sldMasterMk cId="0" sldId="2147483648"/>
            <pc:sldLayoutMk cId="0" sldId="2147483659"/>
          </pc:sldLayoutMkLst>
        </pc:sldLayoutChg>
      </pc:sldMasterChg>
    </pc:docChg>
  </pc:docChgLst>
  <pc:docChgLst>
    <pc:chgData name="Gaurang Naik" userId="095fd180-9166-4a3e-8ca1-a5959fa5cd48" providerId="ADAL" clId="{F9C4F127-B4A4-4206-87CF-325C92035542}"/>
    <pc:docChg chg="undo custSel addSld delSld modSld sldOrd modMainMaster">
      <pc:chgData name="Gaurang Naik" userId="095fd180-9166-4a3e-8ca1-a5959fa5cd48" providerId="ADAL" clId="{F9C4F127-B4A4-4206-87CF-325C92035542}" dt="2024-07-03T04:30:04.763" v="13881" actId="20577"/>
      <pc:docMkLst>
        <pc:docMk/>
      </pc:docMkLst>
      <pc:sldChg chg="modSp mod">
        <pc:chgData name="Gaurang Naik" userId="095fd180-9166-4a3e-8ca1-a5959fa5cd48" providerId="ADAL" clId="{F9C4F127-B4A4-4206-87CF-325C92035542}" dt="2024-07-03T04:30:04.763" v="13881" actId="20577"/>
        <pc:sldMkLst>
          <pc:docMk/>
          <pc:sldMk cId="0" sldId="256"/>
        </pc:sldMkLst>
        <pc:spChg chg="mod">
          <ac:chgData name="Gaurang Naik" userId="095fd180-9166-4a3e-8ca1-a5959fa5cd48" providerId="ADAL" clId="{F9C4F127-B4A4-4206-87CF-325C92035542}" dt="2024-07-02T16:57:09.122" v="27" actId="20577"/>
          <ac:spMkLst>
            <pc:docMk/>
            <pc:sldMk cId="0" sldId="256"/>
            <ac:spMk id="6" creationId="{00000000-0000-0000-0000-000000000000}"/>
          </ac:spMkLst>
        </pc:spChg>
        <pc:spChg chg="mod">
          <ac:chgData name="Gaurang Naik" userId="095fd180-9166-4a3e-8ca1-a5959fa5cd48" providerId="ADAL" clId="{F9C4F127-B4A4-4206-87CF-325C92035542}" dt="2024-07-02T16:57:05.907" v="23" actId="20577"/>
          <ac:spMkLst>
            <pc:docMk/>
            <pc:sldMk cId="0" sldId="256"/>
            <ac:spMk id="3073" creationId="{00000000-0000-0000-0000-000000000000}"/>
          </ac:spMkLst>
        </pc:spChg>
        <pc:spChg chg="mod">
          <ac:chgData name="Gaurang Naik" userId="095fd180-9166-4a3e-8ca1-a5959fa5cd48" providerId="ADAL" clId="{F9C4F127-B4A4-4206-87CF-325C92035542}" dt="2024-07-03T04:30:04.763" v="13881" actId="20577"/>
          <ac:spMkLst>
            <pc:docMk/>
            <pc:sldMk cId="0" sldId="256"/>
            <ac:spMk id="3074" creationId="{00000000-0000-0000-0000-000000000000}"/>
          </ac:spMkLst>
        </pc:spChg>
      </pc:sldChg>
      <pc:sldChg chg="del">
        <pc:chgData name="Gaurang Naik" userId="095fd180-9166-4a3e-8ca1-a5959fa5cd48" providerId="ADAL" clId="{F9C4F127-B4A4-4206-87CF-325C92035542}" dt="2024-07-02T16:57:16.319" v="35" actId="47"/>
        <pc:sldMkLst>
          <pc:docMk/>
          <pc:sldMk cId="2881232996" sldId="262"/>
        </pc:sldMkLst>
      </pc:sldChg>
      <pc:sldChg chg="modSp del mod">
        <pc:chgData name="Gaurang Naik" userId="095fd180-9166-4a3e-8ca1-a5959fa5cd48" providerId="ADAL" clId="{F9C4F127-B4A4-4206-87CF-325C92035542}" dt="2024-07-02T20:42:26.312" v="10109" actId="47"/>
        <pc:sldMkLst>
          <pc:docMk/>
          <pc:sldMk cId="980403050" sldId="263"/>
        </pc:sldMkLst>
        <pc:spChg chg="mod">
          <ac:chgData name="Gaurang Naik" userId="095fd180-9166-4a3e-8ca1-a5959fa5cd48" providerId="ADAL" clId="{F9C4F127-B4A4-4206-87CF-325C92035542}" dt="2024-07-02T16:57:32.112" v="37" actId="6549"/>
          <ac:spMkLst>
            <pc:docMk/>
            <pc:sldMk cId="980403050" sldId="263"/>
            <ac:spMk id="3" creationId="{EE7ABCBF-2A0B-4133-1C19-4104BBF44B93}"/>
          </ac:spMkLst>
        </pc:spChg>
        <pc:spChg chg="mod">
          <ac:chgData name="Gaurang Naik" userId="095fd180-9166-4a3e-8ca1-a5959fa5cd48" providerId="ADAL" clId="{F9C4F127-B4A4-4206-87CF-325C92035542}" dt="2024-07-02T16:57:27.243" v="36"/>
          <ac:spMkLst>
            <pc:docMk/>
            <pc:sldMk cId="980403050" sldId="263"/>
            <ac:spMk id="6" creationId="{E209676E-A29F-8831-D27A-FB9C14E80705}"/>
          </ac:spMkLst>
        </pc:spChg>
      </pc:sldChg>
      <pc:sldChg chg="addSp delSp modSp new mod">
        <pc:chgData name="Gaurang Naik" userId="095fd180-9166-4a3e-8ca1-a5959fa5cd48" providerId="ADAL" clId="{F9C4F127-B4A4-4206-87CF-325C92035542}" dt="2024-07-02T20:21:58.111" v="6600" actId="1076"/>
        <pc:sldMkLst>
          <pc:docMk/>
          <pc:sldMk cId="2251968476" sldId="264"/>
        </pc:sldMkLst>
        <pc:spChg chg="mod">
          <ac:chgData name="Gaurang Naik" userId="095fd180-9166-4a3e-8ca1-a5959fa5cd48" providerId="ADAL" clId="{F9C4F127-B4A4-4206-87CF-325C92035542}" dt="2024-07-02T16:59:51.541" v="131" actId="20577"/>
          <ac:spMkLst>
            <pc:docMk/>
            <pc:sldMk cId="2251968476" sldId="264"/>
            <ac:spMk id="2" creationId="{DCEF0F24-1D5C-04DF-67C3-7C3BE5D74326}"/>
          </ac:spMkLst>
        </pc:spChg>
        <pc:spChg chg="mod">
          <ac:chgData name="Gaurang Naik" userId="095fd180-9166-4a3e-8ca1-a5959fa5cd48" providerId="ADAL" clId="{F9C4F127-B4A4-4206-87CF-325C92035542}" dt="2024-07-02T20:19:03.856" v="6590" actId="14100"/>
          <ac:spMkLst>
            <pc:docMk/>
            <pc:sldMk cId="2251968476" sldId="264"/>
            <ac:spMk id="3" creationId="{1E613DA8-0F82-5E95-82B9-295710E50A40}"/>
          </ac:spMkLst>
        </pc:spChg>
        <pc:spChg chg="add del mod">
          <ac:chgData name="Gaurang Naik" userId="095fd180-9166-4a3e-8ca1-a5959fa5cd48" providerId="ADAL" clId="{F9C4F127-B4A4-4206-87CF-325C92035542}" dt="2024-07-02T20:18:05.942" v="6570" actId="21"/>
          <ac:spMkLst>
            <pc:docMk/>
            <pc:sldMk cId="2251968476" sldId="264"/>
            <ac:spMk id="9" creationId="{32FCFB58-A97C-F21F-CB18-FA7B3F6A1456}"/>
          </ac:spMkLst>
        </pc:spChg>
        <pc:spChg chg="add mod">
          <ac:chgData name="Gaurang Naik" userId="095fd180-9166-4a3e-8ca1-a5959fa5cd48" providerId="ADAL" clId="{F9C4F127-B4A4-4206-87CF-325C92035542}" dt="2024-07-02T20:21:39.584" v="6596" actId="12"/>
          <ac:spMkLst>
            <pc:docMk/>
            <pc:sldMk cId="2251968476" sldId="264"/>
            <ac:spMk id="10" creationId="{32FCFB58-A97C-F21F-CB18-FA7B3F6A1456}"/>
          </ac:spMkLst>
        </pc:spChg>
        <pc:spChg chg="add del mod">
          <ac:chgData name="Gaurang Naik" userId="095fd180-9166-4a3e-8ca1-a5959fa5cd48" providerId="ADAL" clId="{F9C4F127-B4A4-4206-87CF-325C92035542}" dt="2024-07-02T20:18:40.308" v="6582" actId="21"/>
          <ac:spMkLst>
            <pc:docMk/>
            <pc:sldMk cId="2251968476" sldId="264"/>
            <ac:spMk id="11" creationId="{ABEDC8B3-D0DE-0B6D-9D3A-353A645A7013}"/>
          </ac:spMkLst>
        </pc:spChg>
        <pc:spChg chg="add mod">
          <ac:chgData name="Gaurang Naik" userId="095fd180-9166-4a3e-8ca1-a5959fa5cd48" providerId="ADAL" clId="{F9C4F127-B4A4-4206-87CF-325C92035542}" dt="2024-07-02T20:21:58.111" v="6600" actId="1076"/>
          <ac:spMkLst>
            <pc:docMk/>
            <pc:sldMk cId="2251968476" sldId="264"/>
            <ac:spMk id="12" creationId="{ABEDC8B3-D0DE-0B6D-9D3A-353A645A7013}"/>
          </ac:spMkLst>
        </pc:spChg>
        <pc:picChg chg="add mod">
          <ac:chgData name="Gaurang Naik" userId="095fd180-9166-4a3e-8ca1-a5959fa5cd48" providerId="ADAL" clId="{F9C4F127-B4A4-4206-87CF-325C92035542}" dt="2024-07-02T20:19:22.994" v="6595" actId="1076"/>
          <ac:picMkLst>
            <pc:docMk/>
            <pc:sldMk cId="2251968476" sldId="264"/>
            <ac:picMk id="8" creationId="{FCAB7F7D-ECBD-DBE1-F4A7-A3371A829FC0}"/>
          </ac:picMkLst>
        </pc:picChg>
      </pc:sldChg>
      <pc:sldChg chg="del">
        <pc:chgData name="Gaurang Naik" userId="095fd180-9166-4a3e-8ca1-a5959fa5cd48" providerId="ADAL" clId="{F9C4F127-B4A4-4206-87CF-325C92035542}" dt="2024-07-02T16:57:14.068" v="28" actId="47"/>
        <pc:sldMkLst>
          <pc:docMk/>
          <pc:sldMk cId="2702819264" sldId="264"/>
        </pc:sldMkLst>
      </pc:sldChg>
      <pc:sldChg chg="modSp new mod ord">
        <pc:chgData name="Gaurang Naik" userId="095fd180-9166-4a3e-8ca1-a5959fa5cd48" providerId="ADAL" clId="{F9C4F127-B4A4-4206-87CF-325C92035542}" dt="2024-07-02T20:50:16.812" v="11516" actId="20577"/>
        <pc:sldMkLst>
          <pc:docMk/>
          <pc:sldMk cId="3332055689" sldId="265"/>
        </pc:sldMkLst>
        <pc:spChg chg="mod">
          <ac:chgData name="Gaurang Naik" userId="095fd180-9166-4a3e-8ca1-a5959fa5cd48" providerId="ADAL" clId="{F9C4F127-B4A4-4206-87CF-325C92035542}" dt="2024-07-02T17:00:00.281" v="173" actId="20577"/>
          <ac:spMkLst>
            <pc:docMk/>
            <pc:sldMk cId="3332055689" sldId="265"/>
            <ac:spMk id="2" creationId="{BEDEE418-E272-DCC1-E77A-F1AEB3355D25}"/>
          </ac:spMkLst>
        </pc:spChg>
        <pc:spChg chg="mod">
          <ac:chgData name="Gaurang Naik" userId="095fd180-9166-4a3e-8ca1-a5959fa5cd48" providerId="ADAL" clId="{F9C4F127-B4A4-4206-87CF-325C92035542}" dt="2024-07-02T20:50:16.812" v="11516" actId="20577"/>
          <ac:spMkLst>
            <pc:docMk/>
            <pc:sldMk cId="3332055689" sldId="265"/>
            <ac:spMk id="3" creationId="{3F98E003-B14A-AE1E-B7F0-CAA839C8EBB7}"/>
          </ac:spMkLst>
        </pc:spChg>
      </pc:sldChg>
      <pc:sldChg chg="del">
        <pc:chgData name="Gaurang Naik" userId="095fd180-9166-4a3e-8ca1-a5959fa5cd48" providerId="ADAL" clId="{F9C4F127-B4A4-4206-87CF-325C92035542}" dt="2024-07-02T16:57:14.267" v="29" actId="47"/>
        <pc:sldMkLst>
          <pc:docMk/>
          <pc:sldMk cId="3721172276" sldId="265"/>
        </pc:sldMkLst>
      </pc:sldChg>
      <pc:sldChg chg="del">
        <pc:chgData name="Gaurang Naik" userId="095fd180-9166-4a3e-8ca1-a5959fa5cd48" providerId="ADAL" clId="{F9C4F127-B4A4-4206-87CF-325C92035542}" dt="2024-07-02T16:57:14.459" v="30" actId="47"/>
        <pc:sldMkLst>
          <pc:docMk/>
          <pc:sldMk cId="3172678031" sldId="266"/>
        </pc:sldMkLst>
      </pc:sldChg>
      <pc:sldChg chg="modSp new mod">
        <pc:chgData name="Gaurang Naik" userId="095fd180-9166-4a3e-8ca1-a5959fa5cd48" providerId="ADAL" clId="{F9C4F127-B4A4-4206-87CF-325C92035542}" dt="2024-07-03T04:15:32.507" v="13834" actId="20577"/>
        <pc:sldMkLst>
          <pc:docMk/>
          <pc:sldMk cId="3692591695" sldId="266"/>
        </pc:sldMkLst>
        <pc:spChg chg="mod">
          <ac:chgData name="Gaurang Naik" userId="095fd180-9166-4a3e-8ca1-a5959fa5cd48" providerId="ADAL" clId="{F9C4F127-B4A4-4206-87CF-325C92035542}" dt="2024-07-02T17:02:58.035" v="214" actId="20577"/>
          <ac:spMkLst>
            <pc:docMk/>
            <pc:sldMk cId="3692591695" sldId="266"/>
            <ac:spMk id="2" creationId="{305CFC6D-AC73-C5A5-160B-7AAC052B99DC}"/>
          </ac:spMkLst>
        </pc:spChg>
        <pc:spChg chg="mod">
          <ac:chgData name="Gaurang Naik" userId="095fd180-9166-4a3e-8ca1-a5959fa5cd48" providerId="ADAL" clId="{F9C4F127-B4A4-4206-87CF-325C92035542}" dt="2024-07-03T04:15:32.507" v="13834" actId="20577"/>
          <ac:spMkLst>
            <pc:docMk/>
            <pc:sldMk cId="3692591695" sldId="266"/>
            <ac:spMk id="3" creationId="{2A9B9453-1B2E-5A28-4428-B6C9527C90A3}"/>
          </ac:spMkLst>
        </pc:spChg>
      </pc:sldChg>
      <pc:sldChg chg="modSp new mod ord">
        <pc:chgData name="Gaurang Naik" userId="095fd180-9166-4a3e-8ca1-a5959fa5cd48" providerId="ADAL" clId="{F9C4F127-B4A4-4206-87CF-325C92035542}" dt="2024-07-03T04:14:22.577" v="13722" actId="20577"/>
        <pc:sldMkLst>
          <pc:docMk/>
          <pc:sldMk cId="2796665951" sldId="267"/>
        </pc:sldMkLst>
        <pc:spChg chg="mod">
          <ac:chgData name="Gaurang Naik" userId="095fd180-9166-4a3e-8ca1-a5959fa5cd48" providerId="ADAL" clId="{F9C4F127-B4A4-4206-87CF-325C92035542}" dt="2024-07-02T20:32:11.096" v="8076" actId="20577"/>
          <ac:spMkLst>
            <pc:docMk/>
            <pc:sldMk cId="2796665951" sldId="267"/>
            <ac:spMk id="2" creationId="{C19E7CA0-D605-93AC-2800-7BE569A62FFF}"/>
          </ac:spMkLst>
        </pc:spChg>
        <pc:spChg chg="mod">
          <ac:chgData name="Gaurang Naik" userId="095fd180-9166-4a3e-8ca1-a5959fa5cd48" providerId="ADAL" clId="{F9C4F127-B4A4-4206-87CF-325C92035542}" dt="2024-07-03T04:14:22.577" v="13722" actId="20577"/>
          <ac:spMkLst>
            <pc:docMk/>
            <pc:sldMk cId="2796665951" sldId="267"/>
            <ac:spMk id="3" creationId="{8DFB1EB6-2F84-BD37-A1F4-B8E350C68802}"/>
          </ac:spMkLst>
        </pc:spChg>
      </pc:sldChg>
      <pc:sldChg chg="del">
        <pc:chgData name="Gaurang Naik" userId="095fd180-9166-4a3e-8ca1-a5959fa5cd48" providerId="ADAL" clId="{F9C4F127-B4A4-4206-87CF-325C92035542}" dt="2024-07-02T16:57:14.867" v="32" actId="47"/>
        <pc:sldMkLst>
          <pc:docMk/>
          <pc:sldMk cId="3573898986" sldId="267"/>
        </pc:sldMkLst>
      </pc:sldChg>
      <pc:sldChg chg="del">
        <pc:chgData name="Gaurang Naik" userId="095fd180-9166-4a3e-8ca1-a5959fa5cd48" providerId="ADAL" clId="{F9C4F127-B4A4-4206-87CF-325C92035542}" dt="2024-07-02T16:57:14.662" v="31" actId="47"/>
        <pc:sldMkLst>
          <pc:docMk/>
          <pc:sldMk cId="668844750" sldId="268"/>
        </pc:sldMkLst>
      </pc:sldChg>
      <pc:sldChg chg="modSp new mod">
        <pc:chgData name="Gaurang Naik" userId="095fd180-9166-4a3e-8ca1-a5959fa5cd48" providerId="ADAL" clId="{F9C4F127-B4A4-4206-87CF-325C92035542}" dt="2024-07-03T04:09:26.845" v="13270" actId="13926"/>
        <pc:sldMkLst>
          <pc:docMk/>
          <pc:sldMk cId="3526663798" sldId="268"/>
        </pc:sldMkLst>
        <pc:spChg chg="mod">
          <ac:chgData name="Gaurang Naik" userId="095fd180-9166-4a3e-8ca1-a5959fa5cd48" providerId="ADAL" clId="{F9C4F127-B4A4-4206-87CF-325C92035542}" dt="2024-07-02T17:03:29.892" v="268" actId="20577"/>
          <ac:spMkLst>
            <pc:docMk/>
            <pc:sldMk cId="3526663798" sldId="268"/>
            <ac:spMk id="2" creationId="{865DC944-2B0B-8E77-4478-F0A8E4E6F795}"/>
          </ac:spMkLst>
        </pc:spChg>
        <pc:spChg chg="mod">
          <ac:chgData name="Gaurang Naik" userId="095fd180-9166-4a3e-8ca1-a5959fa5cd48" providerId="ADAL" clId="{F9C4F127-B4A4-4206-87CF-325C92035542}" dt="2024-07-03T04:09:26.845" v="13270" actId="13926"/>
          <ac:spMkLst>
            <pc:docMk/>
            <pc:sldMk cId="3526663798" sldId="268"/>
            <ac:spMk id="3" creationId="{E02F1D2D-E1AA-9FC5-FAE7-007FFB649700}"/>
          </ac:spMkLst>
        </pc:spChg>
      </pc:sldChg>
      <pc:sldChg chg="modSp new del mod">
        <pc:chgData name="Gaurang Naik" userId="095fd180-9166-4a3e-8ca1-a5959fa5cd48" providerId="ADAL" clId="{F9C4F127-B4A4-4206-87CF-325C92035542}" dt="2024-07-02T17:04:04.216" v="272" actId="2696"/>
        <pc:sldMkLst>
          <pc:docMk/>
          <pc:sldMk cId="461371286" sldId="269"/>
        </pc:sldMkLst>
        <pc:spChg chg="mod">
          <ac:chgData name="Gaurang Naik" userId="095fd180-9166-4a3e-8ca1-a5959fa5cd48" providerId="ADAL" clId="{F9C4F127-B4A4-4206-87CF-325C92035542}" dt="2024-07-02T17:04:00.723" v="271" actId="20577"/>
          <ac:spMkLst>
            <pc:docMk/>
            <pc:sldMk cId="461371286" sldId="269"/>
            <ac:spMk id="2" creationId="{31AD24DB-06C8-A97B-D36C-575D9E6391B9}"/>
          </ac:spMkLst>
        </pc:spChg>
      </pc:sldChg>
      <pc:sldChg chg="del">
        <pc:chgData name="Gaurang Naik" userId="095fd180-9166-4a3e-8ca1-a5959fa5cd48" providerId="ADAL" clId="{F9C4F127-B4A4-4206-87CF-325C92035542}" dt="2024-07-02T16:57:15.035" v="33" actId="47"/>
        <pc:sldMkLst>
          <pc:docMk/>
          <pc:sldMk cId="2772619004" sldId="269"/>
        </pc:sldMkLst>
      </pc:sldChg>
      <pc:sldChg chg="modSp new mod ord">
        <pc:chgData name="Gaurang Naik" userId="095fd180-9166-4a3e-8ca1-a5959fa5cd48" providerId="ADAL" clId="{F9C4F127-B4A4-4206-87CF-325C92035542}" dt="2024-07-03T04:19:37.549" v="13839" actId="13926"/>
        <pc:sldMkLst>
          <pc:docMk/>
          <pc:sldMk cId="3744477043" sldId="269"/>
        </pc:sldMkLst>
        <pc:spChg chg="mod">
          <ac:chgData name="Gaurang Naik" userId="095fd180-9166-4a3e-8ca1-a5959fa5cd48" providerId="ADAL" clId="{F9C4F127-B4A4-4206-87CF-325C92035542}" dt="2024-07-02T17:04:19.950" v="331" actId="20577"/>
          <ac:spMkLst>
            <pc:docMk/>
            <pc:sldMk cId="3744477043" sldId="269"/>
            <ac:spMk id="2" creationId="{AB498FA7-1DD6-51C1-36FA-696437588165}"/>
          </ac:spMkLst>
        </pc:spChg>
        <pc:spChg chg="mod">
          <ac:chgData name="Gaurang Naik" userId="095fd180-9166-4a3e-8ca1-a5959fa5cd48" providerId="ADAL" clId="{F9C4F127-B4A4-4206-87CF-325C92035542}" dt="2024-07-03T04:19:37.549" v="13839" actId="13926"/>
          <ac:spMkLst>
            <pc:docMk/>
            <pc:sldMk cId="3744477043" sldId="269"/>
            <ac:spMk id="3" creationId="{91BD2B1D-C811-C961-A819-72A23B6D0101}"/>
          </ac:spMkLst>
        </pc:spChg>
      </pc:sldChg>
      <pc:sldChg chg="modSp new del mod">
        <pc:chgData name="Gaurang Naik" userId="095fd180-9166-4a3e-8ca1-a5959fa5cd48" providerId="ADAL" clId="{F9C4F127-B4A4-4206-87CF-325C92035542}" dt="2024-07-03T04:11:53.873" v="13426" actId="47"/>
        <pc:sldMkLst>
          <pc:docMk/>
          <pc:sldMk cId="1850257864" sldId="270"/>
        </pc:sldMkLst>
        <pc:spChg chg="mod">
          <ac:chgData name="Gaurang Naik" userId="095fd180-9166-4a3e-8ca1-a5959fa5cd48" providerId="ADAL" clId="{F9C4F127-B4A4-4206-87CF-325C92035542}" dt="2024-07-02T17:10:08.247" v="376" actId="20577"/>
          <ac:spMkLst>
            <pc:docMk/>
            <pc:sldMk cId="1850257864" sldId="270"/>
            <ac:spMk id="2" creationId="{2D4B72D9-1BD9-9B8B-F8FE-CC072AF9A6D8}"/>
          </ac:spMkLst>
        </pc:spChg>
        <pc:spChg chg="mod">
          <ac:chgData name="Gaurang Naik" userId="095fd180-9166-4a3e-8ca1-a5959fa5cd48" providerId="ADAL" clId="{F9C4F127-B4A4-4206-87CF-325C92035542}" dt="2024-07-02T20:35:37.264" v="8692" actId="20577"/>
          <ac:spMkLst>
            <pc:docMk/>
            <pc:sldMk cId="1850257864" sldId="270"/>
            <ac:spMk id="3" creationId="{6DEB14B2-64B5-4BFA-3C58-6C84302ED5B8}"/>
          </ac:spMkLst>
        </pc:spChg>
      </pc:sldChg>
      <pc:sldChg chg="del">
        <pc:chgData name="Gaurang Naik" userId="095fd180-9166-4a3e-8ca1-a5959fa5cd48" providerId="ADAL" clId="{F9C4F127-B4A4-4206-87CF-325C92035542}" dt="2024-07-02T16:57:15.262" v="34" actId="47"/>
        <pc:sldMkLst>
          <pc:docMk/>
          <pc:sldMk cId="2231852714" sldId="270"/>
        </pc:sldMkLst>
      </pc:sldChg>
      <pc:sldChg chg="modSp add mod ord">
        <pc:chgData name="Gaurang Naik" userId="095fd180-9166-4a3e-8ca1-a5959fa5cd48" providerId="ADAL" clId="{F9C4F127-B4A4-4206-87CF-325C92035542}" dt="2024-07-03T04:20:28.182" v="13879" actId="207"/>
        <pc:sldMkLst>
          <pc:docMk/>
          <pc:sldMk cId="4014047776" sldId="271"/>
        </pc:sldMkLst>
        <pc:spChg chg="mod">
          <ac:chgData name="Gaurang Naik" userId="095fd180-9166-4a3e-8ca1-a5959fa5cd48" providerId="ADAL" clId="{F9C4F127-B4A4-4206-87CF-325C92035542}" dt="2024-07-03T04:20:28.182" v="13879" actId="207"/>
          <ac:spMkLst>
            <pc:docMk/>
            <pc:sldMk cId="4014047776" sldId="271"/>
            <ac:spMk id="3" creationId="{E02F1D2D-E1AA-9FC5-FAE7-007FFB649700}"/>
          </ac:spMkLst>
        </pc:spChg>
      </pc:sldChg>
      <pc:sldChg chg="modSp add mod addCm delCm modCm">
        <pc:chgData name="Gaurang Naik" userId="095fd180-9166-4a3e-8ca1-a5959fa5cd48" providerId="ADAL" clId="{F9C4F127-B4A4-4206-87CF-325C92035542}" dt="2024-07-03T04:09:36.531" v="13273"/>
        <pc:sldMkLst>
          <pc:docMk/>
          <pc:sldMk cId="42489866" sldId="272"/>
        </pc:sldMkLst>
        <pc:spChg chg="mod">
          <ac:chgData name="Gaurang Naik" userId="095fd180-9166-4a3e-8ca1-a5959fa5cd48" providerId="ADAL" clId="{F9C4F127-B4A4-4206-87CF-325C92035542}" dt="2024-07-03T04:09:33.585" v="13272" actId="13926"/>
          <ac:spMkLst>
            <pc:docMk/>
            <pc:sldMk cId="42489866" sldId="272"/>
            <ac:spMk id="3" creationId="{E02F1D2D-E1AA-9FC5-FAE7-007FFB649700}"/>
          </ac:spMkLst>
        </pc:spChg>
        <pc:extLst>
          <p:ext xmlns:p="http://schemas.openxmlformats.org/presentationml/2006/main" uri="{D6D511B9-2390-475A-947B-AFAB55BFBCF1}">
            <pc226:cmChg xmlns:pc226="http://schemas.microsoft.com/office/powerpoint/2022/06/main/command" chg="add del mod">
              <pc226:chgData name="Gaurang Naik" userId="095fd180-9166-4a3e-8ca1-a5959fa5cd48" providerId="ADAL" clId="{F9C4F127-B4A4-4206-87CF-325C92035542}" dt="2024-07-03T04:09:36.531" v="13273"/>
              <pc2:cmMkLst xmlns:pc2="http://schemas.microsoft.com/office/powerpoint/2019/9/main/command">
                <pc:docMk/>
                <pc:sldMk cId="42489866" sldId="272"/>
                <pc2:cmMk id="{17442D08-3535-492F-8CEE-543944C4A8C1}"/>
              </pc2:cmMkLst>
            </pc226:cmChg>
          </p:ext>
        </pc:extLst>
      </pc:sldChg>
      <pc:sldChg chg="modSp new mod">
        <pc:chgData name="Gaurang Naik" userId="095fd180-9166-4a3e-8ca1-a5959fa5cd48" providerId="ADAL" clId="{F9C4F127-B4A4-4206-87CF-325C92035542}" dt="2024-07-03T04:09:30.105" v="13271" actId="13926"/>
        <pc:sldMkLst>
          <pc:docMk/>
          <pc:sldMk cId="1107653181" sldId="273"/>
        </pc:sldMkLst>
        <pc:spChg chg="mod">
          <ac:chgData name="Gaurang Naik" userId="095fd180-9166-4a3e-8ca1-a5959fa5cd48" providerId="ADAL" clId="{F9C4F127-B4A4-4206-87CF-325C92035542}" dt="2024-07-02T17:38:05.833" v="3256"/>
          <ac:spMkLst>
            <pc:docMk/>
            <pc:sldMk cId="1107653181" sldId="273"/>
            <ac:spMk id="2" creationId="{61C40A76-BBEA-F57C-0EB1-8459AC1D2D78}"/>
          </ac:spMkLst>
        </pc:spChg>
        <pc:spChg chg="mod">
          <ac:chgData name="Gaurang Naik" userId="095fd180-9166-4a3e-8ca1-a5959fa5cd48" providerId="ADAL" clId="{F9C4F127-B4A4-4206-87CF-325C92035542}" dt="2024-07-03T04:09:30.105" v="13271" actId="13926"/>
          <ac:spMkLst>
            <pc:docMk/>
            <pc:sldMk cId="1107653181" sldId="273"/>
            <ac:spMk id="3" creationId="{85F18A80-F4BE-552F-89E3-FEC25A3A7696}"/>
          </ac:spMkLst>
        </pc:spChg>
      </pc:sldChg>
      <pc:sldChg chg="modSp add mod">
        <pc:chgData name="Gaurang Naik" userId="095fd180-9166-4a3e-8ca1-a5959fa5cd48" providerId="ADAL" clId="{F9C4F127-B4A4-4206-87CF-325C92035542}" dt="2024-07-03T04:09:43.148" v="13275" actId="13926"/>
        <pc:sldMkLst>
          <pc:docMk/>
          <pc:sldMk cId="694325585" sldId="274"/>
        </pc:sldMkLst>
        <pc:spChg chg="mod">
          <ac:chgData name="Gaurang Naik" userId="095fd180-9166-4a3e-8ca1-a5959fa5cd48" providerId="ADAL" clId="{F9C4F127-B4A4-4206-87CF-325C92035542}" dt="2024-07-03T04:09:43.148" v="13275" actId="13926"/>
          <ac:spMkLst>
            <pc:docMk/>
            <pc:sldMk cId="694325585" sldId="274"/>
            <ac:spMk id="3" creationId="{E02F1D2D-E1AA-9FC5-FAE7-007FFB649700}"/>
          </ac:spMkLst>
        </pc:spChg>
      </pc:sldChg>
      <pc:sldChg chg="modSp add del mod">
        <pc:chgData name="Gaurang Naik" userId="095fd180-9166-4a3e-8ca1-a5959fa5cd48" providerId="ADAL" clId="{F9C4F127-B4A4-4206-87CF-325C92035542}" dt="2024-07-02T17:56:38.783" v="4260" actId="47"/>
        <pc:sldMkLst>
          <pc:docMk/>
          <pc:sldMk cId="2395210213" sldId="274"/>
        </pc:sldMkLst>
        <pc:spChg chg="mod">
          <ac:chgData name="Gaurang Naik" userId="095fd180-9166-4a3e-8ca1-a5959fa5cd48" providerId="ADAL" clId="{F9C4F127-B4A4-4206-87CF-325C92035542}" dt="2024-07-02T17:56:32.186" v="4257" actId="21"/>
          <ac:spMkLst>
            <pc:docMk/>
            <pc:sldMk cId="2395210213" sldId="274"/>
            <ac:spMk id="3" creationId="{E02F1D2D-E1AA-9FC5-FAE7-007FFB649700}"/>
          </ac:spMkLst>
        </pc:spChg>
      </pc:sldChg>
      <pc:sldChg chg="modSp new mod">
        <pc:chgData name="Gaurang Naik" userId="095fd180-9166-4a3e-8ca1-a5959fa5cd48" providerId="ADAL" clId="{F9C4F127-B4A4-4206-87CF-325C92035542}" dt="2024-07-02T20:10:35.257" v="5876" actId="20577"/>
        <pc:sldMkLst>
          <pc:docMk/>
          <pc:sldMk cId="3639153354" sldId="275"/>
        </pc:sldMkLst>
        <pc:spChg chg="mod">
          <ac:chgData name="Gaurang Naik" userId="095fd180-9166-4a3e-8ca1-a5959fa5cd48" providerId="ADAL" clId="{F9C4F127-B4A4-4206-87CF-325C92035542}" dt="2024-07-02T20:07:13.804" v="5572" actId="20577"/>
          <ac:spMkLst>
            <pc:docMk/>
            <pc:sldMk cId="3639153354" sldId="275"/>
            <ac:spMk id="2" creationId="{CF918AF9-D80B-E389-AA6F-FD1B3A2C4EB4}"/>
          </ac:spMkLst>
        </pc:spChg>
        <pc:spChg chg="mod">
          <ac:chgData name="Gaurang Naik" userId="095fd180-9166-4a3e-8ca1-a5959fa5cd48" providerId="ADAL" clId="{F9C4F127-B4A4-4206-87CF-325C92035542}" dt="2024-07-02T20:10:35.257" v="5876" actId="20577"/>
          <ac:spMkLst>
            <pc:docMk/>
            <pc:sldMk cId="3639153354" sldId="275"/>
            <ac:spMk id="3" creationId="{8C13868A-F53B-6A56-0766-5958832B24A6}"/>
          </ac:spMkLst>
        </pc:spChg>
      </pc:sldChg>
      <pc:sldChg chg="addSp modSp new mod addCm delCm modCm">
        <pc:chgData name="Gaurang Naik" userId="095fd180-9166-4a3e-8ca1-a5959fa5cd48" providerId="ADAL" clId="{F9C4F127-B4A4-4206-87CF-325C92035542}" dt="2024-07-03T04:11:36.029" v="13425" actId="14100"/>
        <pc:sldMkLst>
          <pc:docMk/>
          <pc:sldMk cId="2774335303" sldId="276"/>
        </pc:sldMkLst>
        <pc:spChg chg="mod">
          <ac:chgData name="Gaurang Naik" userId="095fd180-9166-4a3e-8ca1-a5959fa5cd48" providerId="ADAL" clId="{F9C4F127-B4A4-4206-87CF-325C92035542}" dt="2024-07-02T20:22:15.691" v="6618" actId="20577"/>
          <ac:spMkLst>
            <pc:docMk/>
            <pc:sldMk cId="2774335303" sldId="276"/>
            <ac:spMk id="2" creationId="{8D965D82-7882-E462-A8C2-187642B780DA}"/>
          </ac:spMkLst>
        </pc:spChg>
        <pc:spChg chg="mod">
          <ac:chgData name="Gaurang Naik" userId="095fd180-9166-4a3e-8ca1-a5959fa5cd48" providerId="ADAL" clId="{F9C4F127-B4A4-4206-87CF-325C92035542}" dt="2024-07-03T04:11:26.315" v="13423" actId="14100"/>
          <ac:spMkLst>
            <pc:docMk/>
            <pc:sldMk cId="2774335303" sldId="276"/>
            <ac:spMk id="3" creationId="{41668C5D-C2D4-11D6-48EA-C81959D1D7D5}"/>
          </ac:spMkLst>
        </pc:spChg>
        <pc:picChg chg="add mod">
          <ac:chgData name="Gaurang Naik" userId="095fd180-9166-4a3e-8ca1-a5959fa5cd48" providerId="ADAL" clId="{F9C4F127-B4A4-4206-87CF-325C92035542}" dt="2024-07-03T04:11:36.029" v="13425" actId="14100"/>
          <ac:picMkLst>
            <pc:docMk/>
            <pc:sldMk cId="2774335303" sldId="276"/>
            <ac:picMk id="8" creationId="{EA14F1D3-DCC8-6A25-5A5D-E15C17F0A9A5}"/>
          </ac:picMkLst>
        </pc:picChg>
        <pc:extLst>
          <p:ext xmlns:p="http://schemas.openxmlformats.org/presentationml/2006/main" uri="{D6D511B9-2390-475A-947B-AFAB55BFBCF1}">
            <pc226:cmChg xmlns:pc226="http://schemas.microsoft.com/office/powerpoint/2022/06/main/command" chg="add del mod">
              <pc226:chgData name="Gaurang Naik" userId="095fd180-9166-4a3e-8ca1-a5959fa5cd48" providerId="ADAL" clId="{F9C4F127-B4A4-4206-87CF-325C92035542}" dt="2024-07-03T04:10:02.170" v="13277"/>
              <pc2:cmMkLst xmlns:pc2="http://schemas.microsoft.com/office/powerpoint/2019/9/main/command">
                <pc:docMk/>
                <pc:sldMk cId="2774335303" sldId="276"/>
                <pc2:cmMk id="{F1EBD50B-8271-4F29-ABD6-EA394E8E9B13}"/>
              </pc2:cmMkLst>
            </pc226:cmChg>
          </p:ext>
        </pc:extLst>
      </pc:sldChg>
      <pc:sldChg chg="modSp new mod">
        <pc:chgData name="Gaurang Naik" userId="095fd180-9166-4a3e-8ca1-a5959fa5cd48" providerId="ADAL" clId="{F9C4F127-B4A4-4206-87CF-325C92035542}" dt="2024-07-03T04:18:50.788" v="13835" actId="6549"/>
        <pc:sldMkLst>
          <pc:docMk/>
          <pc:sldMk cId="2350463825" sldId="277"/>
        </pc:sldMkLst>
        <pc:spChg chg="mod">
          <ac:chgData name="Gaurang Naik" userId="095fd180-9166-4a3e-8ca1-a5959fa5cd48" providerId="ADAL" clId="{F9C4F127-B4A4-4206-87CF-325C92035542}" dt="2024-07-02T20:42:47.811" v="10156" actId="20577"/>
          <ac:spMkLst>
            <pc:docMk/>
            <pc:sldMk cId="2350463825" sldId="277"/>
            <ac:spMk id="2" creationId="{001296D6-ED80-24AA-85D4-C679E2D2E622}"/>
          </ac:spMkLst>
        </pc:spChg>
        <pc:spChg chg="mod">
          <ac:chgData name="Gaurang Naik" userId="095fd180-9166-4a3e-8ca1-a5959fa5cd48" providerId="ADAL" clId="{F9C4F127-B4A4-4206-87CF-325C92035542}" dt="2024-07-03T04:18:50.788" v="13835" actId="6549"/>
          <ac:spMkLst>
            <pc:docMk/>
            <pc:sldMk cId="2350463825" sldId="277"/>
            <ac:spMk id="3" creationId="{8C41BC9A-6162-CBE0-F3C0-DEB4A0DB7A1B}"/>
          </ac:spMkLst>
        </pc:spChg>
      </pc:sldChg>
      <pc:sldChg chg="modSp add mod">
        <pc:chgData name="Gaurang Naik" userId="095fd180-9166-4a3e-8ca1-a5959fa5cd48" providerId="ADAL" clId="{F9C4F127-B4A4-4206-87CF-325C92035542}" dt="2024-07-03T04:09:08.721" v="13269" actId="20577"/>
        <pc:sldMkLst>
          <pc:docMk/>
          <pc:sldMk cId="1378477556" sldId="278"/>
        </pc:sldMkLst>
        <pc:spChg chg="mod">
          <ac:chgData name="Gaurang Naik" userId="095fd180-9166-4a3e-8ca1-a5959fa5cd48" providerId="ADAL" clId="{F9C4F127-B4A4-4206-87CF-325C92035542}" dt="2024-07-03T04:09:08.721" v="13269" actId="20577"/>
          <ac:spMkLst>
            <pc:docMk/>
            <pc:sldMk cId="1378477556" sldId="278"/>
            <ac:spMk id="3" creationId="{E02F1D2D-E1AA-9FC5-FAE7-007FFB649700}"/>
          </ac:spMkLst>
        </pc:spChg>
      </pc:sldChg>
      <pc:sldChg chg="modSp add mod">
        <pc:chgData name="Gaurang Naik" userId="095fd180-9166-4a3e-8ca1-a5959fa5cd48" providerId="ADAL" clId="{F9C4F127-B4A4-4206-87CF-325C92035542}" dt="2024-07-03T04:09:40.161" v="13274" actId="13926"/>
        <pc:sldMkLst>
          <pc:docMk/>
          <pc:sldMk cId="795942750" sldId="279"/>
        </pc:sldMkLst>
        <pc:spChg chg="mod">
          <ac:chgData name="Gaurang Naik" userId="095fd180-9166-4a3e-8ca1-a5959fa5cd48" providerId="ADAL" clId="{F9C4F127-B4A4-4206-87CF-325C92035542}" dt="2024-07-03T04:09:40.161" v="13274" actId="13926"/>
          <ac:spMkLst>
            <pc:docMk/>
            <pc:sldMk cId="795942750" sldId="279"/>
            <ac:spMk id="3" creationId="{E02F1D2D-E1AA-9FC5-FAE7-007FFB649700}"/>
          </ac:spMkLst>
        </pc:spChg>
      </pc:sldChg>
      <pc:sldChg chg="add">
        <pc:chgData name="Gaurang Naik" userId="095fd180-9166-4a3e-8ca1-a5959fa5cd48" providerId="ADAL" clId="{F9C4F127-B4A4-4206-87CF-325C92035542}" dt="2024-07-03T04:19:24.130" v="13836"/>
        <pc:sldMkLst>
          <pc:docMk/>
          <pc:sldMk cId="62391906" sldId="280"/>
        </pc:sldMkLst>
      </pc:sldChg>
      <pc:sldMasterChg chg="modSp mod modSldLayout">
        <pc:chgData name="Gaurang Naik" userId="095fd180-9166-4a3e-8ca1-a5959fa5cd48" providerId="ADAL" clId="{F9C4F127-B4A4-4206-87CF-325C92035542}" dt="2024-07-02T16:58:11.615" v="49" actId="20577"/>
        <pc:sldMasterMkLst>
          <pc:docMk/>
          <pc:sldMasterMk cId="0" sldId="2147483648"/>
        </pc:sldMasterMkLst>
        <pc:spChg chg="mod">
          <ac:chgData name="Gaurang Naik" userId="095fd180-9166-4a3e-8ca1-a5959fa5cd48" providerId="ADAL" clId="{F9C4F127-B4A4-4206-87CF-325C92035542}" dt="2024-07-02T16:58:05.058" v="41" actId="20577"/>
          <ac:spMkLst>
            <pc:docMk/>
            <pc:sldMasterMk cId="0" sldId="2147483648"/>
            <ac:spMk id="1027" creationId="{00000000-0000-0000-0000-000000000000}"/>
          </ac:spMkLst>
        </pc:spChg>
        <pc:sldLayoutChg chg="modSp mod">
          <pc:chgData name="Gaurang Naik" userId="095fd180-9166-4a3e-8ca1-a5959fa5cd48" providerId="ADAL" clId="{F9C4F127-B4A4-4206-87CF-325C92035542}" dt="2024-07-02T16:58:08.280" v="45" actId="20577"/>
          <pc:sldLayoutMkLst>
            <pc:docMk/>
            <pc:sldMasterMk cId="0" sldId="2147483648"/>
            <pc:sldLayoutMk cId="0" sldId="2147483649"/>
          </pc:sldLayoutMkLst>
          <pc:spChg chg="mod">
            <ac:chgData name="Gaurang Naik" userId="095fd180-9166-4a3e-8ca1-a5959fa5cd48" providerId="ADAL" clId="{F9C4F127-B4A4-4206-87CF-325C92035542}" dt="2024-07-02T16:58:08.280" v="45" actId="20577"/>
            <ac:spMkLst>
              <pc:docMk/>
              <pc:sldMasterMk cId="0" sldId="2147483648"/>
              <pc:sldLayoutMk cId="0" sldId="2147483649"/>
              <ac:spMk id="4" creationId="{00000000-0000-0000-0000-000000000000}"/>
            </ac:spMkLst>
          </pc:spChg>
        </pc:sldLayoutChg>
        <pc:sldLayoutChg chg="modSp mod">
          <pc:chgData name="Gaurang Naik" userId="095fd180-9166-4a3e-8ca1-a5959fa5cd48" providerId="ADAL" clId="{F9C4F127-B4A4-4206-87CF-325C92035542}" dt="2024-07-02T16:58:11.615" v="49" actId="20577"/>
          <pc:sldLayoutMkLst>
            <pc:docMk/>
            <pc:sldMasterMk cId="0" sldId="2147483648"/>
            <pc:sldLayoutMk cId="0" sldId="2147483650"/>
          </pc:sldLayoutMkLst>
          <pc:spChg chg="mod">
            <ac:chgData name="Gaurang Naik" userId="095fd180-9166-4a3e-8ca1-a5959fa5cd48" providerId="ADAL" clId="{F9C4F127-B4A4-4206-87CF-325C92035542}" dt="2024-07-02T16:58:11.615" v="49" actId="20577"/>
            <ac:spMkLst>
              <pc:docMk/>
              <pc:sldMasterMk cId="0" sldId="2147483648"/>
              <pc:sldLayoutMk cId="0" sldId="2147483650"/>
              <ac:spMk id="12" creationId="{00000000-0000-0000-0000-000000000000}"/>
            </ac:spMkLst>
          </pc:spChg>
        </pc:sldLayoutChg>
      </pc:sldMasterChg>
    </pc:docChg>
  </pc:docChgLst>
  <pc:docChgLst>
    <pc:chgData name="Gaurang Naik" userId="095fd180-9166-4a3e-8ca1-a5959fa5cd48" providerId="ADAL" clId="{564846E5-0993-4694-9249-55A8946AC141}"/>
    <pc:docChg chg="delSld modSld">
      <pc:chgData name="Gaurang Naik" userId="095fd180-9166-4a3e-8ca1-a5959fa5cd48" providerId="ADAL" clId="{564846E5-0993-4694-9249-55A8946AC141}" dt="2024-07-14T21:38:53.039" v="5" actId="6549"/>
      <pc:docMkLst>
        <pc:docMk/>
      </pc:docMkLst>
      <pc:sldChg chg="del">
        <pc:chgData name="Gaurang Naik" userId="095fd180-9166-4a3e-8ca1-a5959fa5cd48" providerId="ADAL" clId="{564846E5-0993-4694-9249-55A8946AC141}" dt="2024-07-14T21:38:15.314" v="0" actId="47"/>
        <pc:sldMkLst>
          <pc:docMk/>
          <pc:sldMk cId="2251968476" sldId="264"/>
        </pc:sldMkLst>
      </pc:sldChg>
      <pc:sldChg chg="modSp mod">
        <pc:chgData name="Gaurang Naik" userId="095fd180-9166-4a3e-8ca1-a5959fa5cd48" providerId="ADAL" clId="{564846E5-0993-4694-9249-55A8946AC141}" dt="2024-07-14T21:38:27.997" v="2" actId="6549"/>
        <pc:sldMkLst>
          <pc:docMk/>
          <pc:sldMk cId="3692591695" sldId="266"/>
        </pc:sldMkLst>
        <pc:spChg chg="mod">
          <ac:chgData name="Gaurang Naik" userId="095fd180-9166-4a3e-8ca1-a5959fa5cd48" providerId="ADAL" clId="{564846E5-0993-4694-9249-55A8946AC141}" dt="2024-07-14T21:38:27.997" v="2" actId="6549"/>
          <ac:spMkLst>
            <pc:docMk/>
            <pc:sldMk cId="3692591695" sldId="266"/>
            <ac:spMk id="3" creationId="{2A9B9453-1B2E-5A28-4428-B6C9527C90A3}"/>
          </ac:spMkLst>
        </pc:spChg>
      </pc:sldChg>
      <pc:sldChg chg="modSp mod">
        <pc:chgData name="Gaurang Naik" userId="095fd180-9166-4a3e-8ca1-a5959fa5cd48" providerId="ADAL" clId="{564846E5-0993-4694-9249-55A8946AC141}" dt="2024-07-14T21:38:19.784" v="1" actId="207"/>
        <pc:sldMkLst>
          <pc:docMk/>
          <pc:sldMk cId="2774335303" sldId="276"/>
        </pc:sldMkLst>
        <pc:spChg chg="mod">
          <ac:chgData name="Gaurang Naik" userId="095fd180-9166-4a3e-8ca1-a5959fa5cd48" providerId="ADAL" clId="{564846E5-0993-4694-9249-55A8946AC141}" dt="2024-07-14T21:38:19.784" v="1" actId="207"/>
          <ac:spMkLst>
            <pc:docMk/>
            <pc:sldMk cId="2774335303" sldId="276"/>
            <ac:spMk id="3" creationId="{41668C5D-C2D4-11D6-48EA-C81959D1D7D5}"/>
          </ac:spMkLst>
        </pc:spChg>
      </pc:sldChg>
      <pc:sldChg chg="modSp mod">
        <pc:chgData name="Gaurang Naik" userId="095fd180-9166-4a3e-8ca1-a5959fa5cd48" providerId="ADAL" clId="{564846E5-0993-4694-9249-55A8946AC141}" dt="2024-07-14T21:38:53.039" v="5" actId="6549"/>
        <pc:sldMkLst>
          <pc:docMk/>
          <pc:sldMk cId="3235700566" sldId="281"/>
        </pc:sldMkLst>
        <pc:spChg chg="mod">
          <ac:chgData name="Gaurang Naik" userId="095fd180-9166-4a3e-8ca1-a5959fa5cd48" providerId="ADAL" clId="{564846E5-0993-4694-9249-55A8946AC141}" dt="2024-07-14T21:38:53.039" v="5" actId="6549"/>
          <ac:spMkLst>
            <pc:docMk/>
            <pc:sldMk cId="3235700566" sldId="281"/>
            <ac:spMk id="3" creationId="{91BD2B1D-C811-C961-A819-72A23B6D0101}"/>
          </ac:spMkLst>
        </pc:spChg>
      </pc:sldChg>
      <pc:sldChg chg="modSp mod">
        <pc:chgData name="Gaurang Naik" userId="095fd180-9166-4a3e-8ca1-a5959fa5cd48" providerId="ADAL" clId="{564846E5-0993-4694-9249-55A8946AC141}" dt="2024-07-14T21:38:34.727" v="3" actId="207"/>
        <pc:sldMkLst>
          <pc:docMk/>
          <pc:sldMk cId="4179358430" sldId="285"/>
        </pc:sldMkLst>
        <pc:spChg chg="mod">
          <ac:chgData name="Gaurang Naik" userId="095fd180-9166-4a3e-8ca1-a5959fa5cd48" providerId="ADAL" clId="{564846E5-0993-4694-9249-55A8946AC141}" dt="2024-07-14T21:38:34.727" v="3" actId="207"/>
          <ac:spMkLst>
            <pc:docMk/>
            <pc:sldMk cId="4179358430" sldId="285"/>
            <ac:spMk id="3" creationId="{7FE2302F-597B-1102-7D55-C0DD605BE4B5}"/>
          </ac:spMkLst>
        </pc:spChg>
      </pc:sldChg>
      <pc:sldChg chg="modSp mod">
        <pc:chgData name="Gaurang Naik" userId="095fd180-9166-4a3e-8ca1-a5959fa5cd48" providerId="ADAL" clId="{564846E5-0993-4694-9249-55A8946AC141}" dt="2024-07-14T21:38:45.632" v="4" actId="6549"/>
        <pc:sldMkLst>
          <pc:docMk/>
          <pc:sldMk cId="3333162373" sldId="287"/>
        </pc:sldMkLst>
        <pc:spChg chg="mod">
          <ac:chgData name="Gaurang Naik" userId="095fd180-9166-4a3e-8ca1-a5959fa5cd48" providerId="ADAL" clId="{564846E5-0993-4694-9249-55A8946AC141}" dt="2024-07-14T21:38:45.632" v="4" actId="6549"/>
          <ac:spMkLst>
            <pc:docMk/>
            <pc:sldMk cId="3333162373" sldId="287"/>
            <ac:spMk id="3" creationId="{3CD906C2-0DA1-C10F-0440-6464C9C0E76B}"/>
          </ac:spMkLst>
        </pc:spChg>
      </pc:sldChg>
    </pc:docChg>
  </pc:docChgLst>
  <pc:docChgLst>
    <pc:chgData name="Gaurang Naik" userId="095fd180-9166-4a3e-8ca1-a5959fa5cd48" providerId="ADAL" clId="{0EFC4B78-8A6D-4CAA-AC36-2DF92BC20D9B}"/>
    <pc:docChg chg="modSld">
      <pc:chgData name="Gaurang Naik" userId="095fd180-9166-4a3e-8ca1-a5959fa5cd48" providerId="ADAL" clId="{0EFC4B78-8A6D-4CAA-AC36-2DF92BC20D9B}" dt="2024-09-10T03:10:33.501" v="108" actId="20577"/>
      <pc:docMkLst>
        <pc:docMk/>
      </pc:docMkLst>
      <pc:sldChg chg="modSp mod">
        <pc:chgData name="Gaurang Naik" userId="095fd180-9166-4a3e-8ca1-a5959fa5cd48" providerId="ADAL" clId="{0EFC4B78-8A6D-4CAA-AC36-2DF92BC20D9B}" dt="2024-09-10T03:09:53.607" v="104" actId="6549"/>
        <pc:sldMkLst>
          <pc:docMk/>
          <pc:sldMk cId="3692591695" sldId="266"/>
        </pc:sldMkLst>
        <pc:spChg chg="mod">
          <ac:chgData name="Gaurang Naik" userId="095fd180-9166-4a3e-8ca1-a5959fa5cd48" providerId="ADAL" clId="{0EFC4B78-8A6D-4CAA-AC36-2DF92BC20D9B}" dt="2024-09-10T03:09:53.607" v="104" actId="6549"/>
          <ac:spMkLst>
            <pc:docMk/>
            <pc:sldMk cId="3692591695" sldId="266"/>
            <ac:spMk id="3" creationId="{2A9B9453-1B2E-5A28-4428-B6C9527C90A3}"/>
          </ac:spMkLst>
        </pc:spChg>
      </pc:sldChg>
      <pc:sldChg chg="modSp mod">
        <pc:chgData name="Gaurang Naik" userId="095fd180-9166-4a3e-8ca1-a5959fa5cd48" providerId="ADAL" clId="{0EFC4B78-8A6D-4CAA-AC36-2DF92BC20D9B}" dt="2024-09-10T03:10:33.501" v="108" actId="20577"/>
        <pc:sldMkLst>
          <pc:docMk/>
          <pc:sldMk cId="3738373171" sldId="291"/>
        </pc:sldMkLst>
        <pc:spChg chg="mod">
          <ac:chgData name="Gaurang Naik" userId="095fd180-9166-4a3e-8ca1-a5959fa5cd48" providerId="ADAL" clId="{0EFC4B78-8A6D-4CAA-AC36-2DF92BC20D9B}" dt="2024-09-10T03:10:33.501" v="108" actId="20577"/>
          <ac:spMkLst>
            <pc:docMk/>
            <pc:sldMk cId="3738373171" sldId="291"/>
            <ac:spMk id="3" creationId="{5344E926-CCE4-8AFF-2589-18C8F96C0A50}"/>
          </ac:spMkLst>
        </pc:spChg>
      </pc:sldChg>
    </pc:docChg>
  </pc:docChgLst>
  <pc:docChgLst>
    <pc:chgData name="Gaurang Naik" userId="095fd180-9166-4a3e-8ca1-a5959fa5cd48" providerId="ADAL" clId="{AF36D468-F31B-4D76-BDE4-4A293546E61B}"/>
    <pc:docChg chg="undo custSel addSld delSld modSld">
      <pc:chgData name="Gaurang Naik" userId="095fd180-9166-4a3e-8ca1-a5959fa5cd48" providerId="ADAL" clId="{AF36D468-F31B-4D76-BDE4-4A293546E61B}" dt="2024-04-18T20:21:44.466" v="6285" actId="6549"/>
      <pc:docMkLst>
        <pc:docMk/>
      </pc:docMkLst>
      <pc:sldChg chg="modSp mod">
        <pc:chgData name="Gaurang Naik" userId="095fd180-9166-4a3e-8ca1-a5959fa5cd48" providerId="ADAL" clId="{AF36D468-F31B-4D76-BDE4-4A293546E61B}" dt="2024-04-18T17:56:35.944" v="6173" actId="20577"/>
        <pc:sldMkLst>
          <pc:docMk/>
          <pc:sldMk cId="0" sldId="256"/>
        </pc:sldMkLst>
        <pc:spChg chg="mod">
          <ac:chgData name="Gaurang Naik" userId="095fd180-9166-4a3e-8ca1-a5959fa5cd48" providerId="ADAL" clId="{AF36D468-F31B-4D76-BDE4-4A293546E61B}" dt="2024-04-18T17:56:35.944" v="6173" actId="20577"/>
          <ac:spMkLst>
            <pc:docMk/>
            <pc:sldMk cId="0" sldId="256"/>
            <ac:spMk id="6" creationId="{00000000-0000-0000-0000-000000000000}"/>
          </ac:spMkLst>
        </pc:spChg>
        <pc:spChg chg="mod">
          <ac:chgData name="Gaurang Naik" userId="095fd180-9166-4a3e-8ca1-a5959fa5cd48" providerId="ADAL" clId="{AF36D468-F31B-4D76-BDE4-4A293546E61B}" dt="2024-04-18T17:56:25.820" v="6163" actId="6549"/>
          <ac:spMkLst>
            <pc:docMk/>
            <pc:sldMk cId="0" sldId="256"/>
            <ac:spMk id="3073" creationId="{00000000-0000-0000-0000-000000000000}"/>
          </ac:spMkLst>
        </pc:spChg>
        <pc:spChg chg="mod">
          <ac:chgData name="Gaurang Naik" userId="095fd180-9166-4a3e-8ca1-a5959fa5cd48" providerId="ADAL" clId="{AF36D468-F31B-4D76-BDE4-4A293546E61B}" dt="2024-04-18T17:56:28.466" v="6164" actId="20577"/>
          <ac:spMkLst>
            <pc:docMk/>
            <pc:sldMk cId="0" sldId="256"/>
            <ac:spMk id="3074" creationId="{00000000-0000-0000-0000-000000000000}"/>
          </ac:spMkLst>
        </pc:spChg>
      </pc:sldChg>
      <pc:sldChg chg="addSp delSp modSp del mod">
        <pc:chgData name="Gaurang Naik" userId="095fd180-9166-4a3e-8ca1-a5959fa5cd48" providerId="ADAL" clId="{AF36D468-F31B-4D76-BDE4-4A293546E61B}" dt="2024-04-18T17:23:08.828" v="2031" actId="47"/>
        <pc:sldMkLst>
          <pc:docMk/>
          <pc:sldMk cId="3953675205" sldId="257"/>
        </pc:sldMkLst>
        <pc:spChg chg="del mod">
          <ac:chgData name="Gaurang Naik" userId="095fd180-9166-4a3e-8ca1-a5959fa5cd48" providerId="ADAL" clId="{AF36D468-F31B-4D76-BDE4-4A293546E61B}" dt="2024-04-18T17:07:44.935" v="381" actId="478"/>
          <ac:spMkLst>
            <pc:docMk/>
            <pc:sldMk cId="3953675205" sldId="257"/>
            <ac:spMk id="3" creationId="{12B4A541-14CF-2BF1-0605-3B77F3D44E5D}"/>
          </ac:spMkLst>
        </pc:spChg>
        <pc:spChg chg="add mod">
          <ac:chgData name="Gaurang Naik" userId="095fd180-9166-4a3e-8ca1-a5959fa5cd48" providerId="ADAL" clId="{AF36D468-F31B-4D76-BDE4-4A293546E61B}" dt="2024-04-18T17:07:44.935" v="381" actId="478"/>
          <ac:spMkLst>
            <pc:docMk/>
            <pc:sldMk cId="3953675205" sldId="257"/>
            <ac:spMk id="8" creationId="{788699C3-0FB3-74F9-0971-7FEF85841608}"/>
          </ac:spMkLst>
        </pc:spChg>
      </pc:sldChg>
      <pc:sldChg chg="modSp del mod">
        <pc:chgData name="Gaurang Naik" userId="095fd180-9166-4a3e-8ca1-a5959fa5cd48" providerId="ADAL" clId="{AF36D468-F31B-4D76-BDE4-4A293546E61B}" dt="2024-04-18T17:07:29.937" v="372" actId="47"/>
        <pc:sldMkLst>
          <pc:docMk/>
          <pc:sldMk cId="138999569" sldId="258"/>
        </pc:sldMkLst>
        <pc:spChg chg="mod">
          <ac:chgData name="Gaurang Naik" userId="095fd180-9166-4a3e-8ca1-a5959fa5cd48" providerId="ADAL" clId="{AF36D468-F31B-4D76-BDE4-4A293546E61B}" dt="2024-04-16T20:30:34" v="366" actId="20577"/>
          <ac:spMkLst>
            <pc:docMk/>
            <pc:sldMk cId="138999569" sldId="258"/>
            <ac:spMk id="3" creationId="{52A136F6-A467-54B0-6D33-B71EBFE69D0B}"/>
          </ac:spMkLst>
        </pc:spChg>
      </pc:sldChg>
      <pc:sldChg chg="modSp new mod modNotesTx">
        <pc:chgData name="Gaurang Naik" userId="095fd180-9166-4a3e-8ca1-a5959fa5cd48" providerId="ADAL" clId="{AF36D468-F31B-4D76-BDE4-4A293546E61B}" dt="2024-04-18T20:21:44.466" v="6285" actId="6549"/>
        <pc:sldMkLst>
          <pc:docMk/>
          <pc:sldMk cId="3099754219" sldId="258"/>
        </pc:sldMkLst>
        <pc:spChg chg="mod">
          <ac:chgData name="Gaurang Naik" userId="095fd180-9166-4a3e-8ca1-a5959fa5cd48" providerId="ADAL" clId="{AF36D468-F31B-4D76-BDE4-4A293546E61B}" dt="2024-04-18T17:10:40.613" v="530" actId="20577"/>
          <ac:spMkLst>
            <pc:docMk/>
            <pc:sldMk cId="3099754219" sldId="258"/>
            <ac:spMk id="2" creationId="{5BA5424D-DB1F-611C-EA16-FBA608B76A3A}"/>
          </ac:spMkLst>
        </pc:spChg>
        <pc:spChg chg="mod">
          <ac:chgData name="Gaurang Naik" userId="095fd180-9166-4a3e-8ca1-a5959fa5cd48" providerId="ADAL" clId="{AF36D468-F31B-4D76-BDE4-4A293546E61B}" dt="2024-04-18T20:08:40.518" v="6281" actId="20577"/>
          <ac:spMkLst>
            <pc:docMk/>
            <pc:sldMk cId="3099754219" sldId="258"/>
            <ac:spMk id="3" creationId="{4AB267DA-5F17-C653-61F4-3CACCF660408}"/>
          </ac:spMkLst>
        </pc:spChg>
        <pc:spChg chg="mod">
          <ac:chgData name="Gaurang Naik" userId="095fd180-9166-4a3e-8ca1-a5959fa5cd48" providerId="ADAL" clId="{AF36D468-F31B-4D76-BDE4-4A293546E61B}" dt="2024-04-18T17:56:38.424" v="6174"/>
          <ac:spMkLst>
            <pc:docMk/>
            <pc:sldMk cId="3099754219" sldId="258"/>
            <ac:spMk id="6" creationId="{A82E03FE-1FBF-EDFF-2B77-B43E881704A0}"/>
          </ac:spMkLst>
        </pc:spChg>
      </pc:sldChg>
      <pc:sldChg chg="del">
        <pc:chgData name="Gaurang Naik" userId="095fd180-9166-4a3e-8ca1-a5959fa5cd48" providerId="ADAL" clId="{AF36D468-F31B-4D76-BDE4-4A293546E61B}" dt="2024-04-18T17:07:35.222" v="378" actId="47"/>
        <pc:sldMkLst>
          <pc:docMk/>
          <pc:sldMk cId="552702686" sldId="259"/>
        </pc:sldMkLst>
      </pc:sldChg>
      <pc:sldChg chg="modSp new mod">
        <pc:chgData name="Gaurang Naik" userId="095fd180-9166-4a3e-8ca1-a5959fa5cd48" providerId="ADAL" clId="{AF36D468-F31B-4D76-BDE4-4A293546E61B}" dt="2024-04-18T17:56:41.233" v="6176"/>
        <pc:sldMkLst>
          <pc:docMk/>
          <pc:sldMk cId="2432406853" sldId="259"/>
        </pc:sldMkLst>
        <pc:spChg chg="mod">
          <ac:chgData name="Gaurang Naik" userId="095fd180-9166-4a3e-8ca1-a5959fa5cd48" providerId="ADAL" clId="{AF36D468-F31B-4D76-BDE4-4A293546E61B}" dt="2024-04-18T17:10:33.630" v="514" actId="20577"/>
          <ac:spMkLst>
            <pc:docMk/>
            <pc:sldMk cId="2432406853" sldId="259"/>
            <ac:spMk id="2" creationId="{E33C58E3-C2A3-95BB-7FE8-3B1173501BE1}"/>
          </ac:spMkLst>
        </pc:spChg>
        <pc:spChg chg="mod">
          <ac:chgData name="Gaurang Naik" userId="095fd180-9166-4a3e-8ca1-a5959fa5cd48" providerId="ADAL" clId="{AF36D468-F31B-4D76-BDE4-4A293546E61B}" dt="2024-04-18T17:50:38.373" v="5271" actId="207"/>
          <ac:spMkLst>
            <pc:docMk/>
            <pc:sldMk cId="2432406853" sldId="259"/>
            <ac:spMk id="3" creationId="{DFA7CDEF-40B3-AB4A-46F2-4FF36506E597}"/>
          </ac:spMkLst>
        </pc:spChg>
        <pc:spChg chg="mod">
          <ac:chgData name="Gaurang Naik" userId="095fd180-9166-4a3e-8ca1-a5959fa5cd48" providerId="ADAL" clId="{AF36D468-F31B-4D76-BDE4-4A293546E61B}" dt="2024-04-18T17:56:41.233" v="6176"/>
          <ac:spMkLst>
            <pc:docMk/>
            <pc:sldMk cId="2432406853" sldId="259"/>
            <ac:spMk id="6" creationId="{E3AECCF4-D90E-94FD-989D-3DA961609055}"/>
          </ac:spMkLst>
        </pc:spChg>
      </pc:sldChg>
      <pc:sldChg chg="add del">
        <pc:chgData name="Gaurang Naik" userId="095fd180-9166-4a3e-8ca1-a5959fa5cd48" providerId="ADAL" clId="{AF36D468-F31B-4D76-BDE4-4A293546E61B}" dt="2024-04-18T17:07:30.312" v="373" actId="47"/>
        <pc:sldMkLst>
          <pc:docMk/>
          <pc:sldMk cId="1501695487" sldId="260"/>
        </pc:sldMkLst>
      </pc:sldChg>
      <pc:sldChg chg="modSp new mod">
        <pc:chgData name="Gaurang Naik" userId="095fd180-9166-4a3e-8ca1-a5959fa5cd48" providerId="ADAL" clId="{AF36D468-F31B-4D76-BDE4-4A293546E61B}" dt="2024-04-18T17:56:43.700" v="6177"/>
        <pc:sldMkLst>
          <pc:docMk/>
          <pc:sldMk cId="3000642028" sldId="260"/>
        </pc:sldMkLst>
        <pc:spChg chg="mod">
          <ac:chgData name="Gaurang Naik" userId="095fd180-9166-4a3e-8ca1-a5959fa5cd48" providerId="ADAL" clId="{AF36D468-F31B-4D76-BDE4-4A293546E61B}" dt="2024-04-18T17:36:20.893" v="3380"/>
          <ac:spMkLst>
            <pc:docMk/>
            <pc:sldMk cId="3000642028" sldId="260"/>
            <ac:spMk id="2" creationId="{56D38A1B-0868-A6D6-E9D7-C6FF260EB569}"/>
          </ac:spMkLst>
        </pc:spChg>
        <pc:spChg chg="mod">
          <ac:chgData name="Gaurang Naik" userId="095fd180-9166-4a3e-8ca1-a5959fa5cd48" providerId="ADAL" clId="{AF36D468-F31B-4D76-BDE4-4A293546E61B}" dt="2024-04-18T17:41:30.974" v="4056" actId="20577"/>
          <ac:spMkLst>
            <pc:docMk/>
            <pc:sldMk cId="3000642028" sldId="260"/>
            <ac:spMk id="3" creationId="{4C92F1E6-5312-D974-24D7-58A32D670315}"/>
          </ac:spMkLst>
        </pc:spChg>
        <pc:spChg chg="mod">
          <ac:chgData name="Gaurang Naik" userId="095fd180-9166-4a3e-8ca1-a5959fa5cd48" providerId="ADAL" clId="{AF36D468-F31B-4D76-BDE4-4A293546E61B}" dt="2024-04-18T17:56:43.700" v="6177"/>
          <ac:spMkLst>
            <pc:docMk/>
            <pc:sldMk cId="3000642028" sldId="260"/>
            <ac:spMk id="6" creationId="{20483DCD-2B57-700B-440B-D283857CBCCB}"/>
          </ac:spMkLst>
        </pc:spChg>
      </pc:sldChg>
      <pc:sldChg chg="add del">
        <pc:chgData name="Gaurang Naik" userId="095fd180-9166-4a3e-8ca1-a5959fa5cd48" providerId="ADAL" clId="{AF36D468-F31B-4D76-BDE4-4A293546E61B}" dt="2024-04-18T17:07:30.660" v="374" actId="47"/>
        <pc:sldMkLst>
          <pc:docMk/>
          <pc:sldMk cId="183755289" sldId="261"/>
        </pc:sldMkLst>
      </pc:sldChg>
      <pc:sldChg chg="modSp new mod">
        <pc:chgData name="Gaurang Naik" userId="095fd180-9166-4a3e-8ca1-a5959fa5cd48" providerId="ADAL" clId="{AF36D468-F31B-4D76-BDE4-4A293546E61B}" dt="2024-04-18T17:56:46.157" v="6178"/>
        <pc:sldMkLst>
          <pc:docMk/>
          <pc:sldMk cId="3393203010" sldId="261"/>
        </pc:sldMkLst>
        <pc:spChg chg="mod">
          <ac:chgData name="Gaurang Naik" userId="095fd180-9166-4a3e-8ca1-a5959fa5cd48" providerId="ADAL" clId="{AF36D468-F31B-4D76-BDE4-4A293546E61B}" dt="2024-04-18T17:41:58.226" v="4114" actId="20577"/>
          <ac:spMkLst>
            <pc:docMk/>
            <pc:sldMk cId="3393203010" sldId="261"/>
            <ac:spMk id="2" creationId="{F16BAE74-F4B1-5A35-4ED7-AA9DA6E92D46}"/>
          </ac:spMkLst>
        </pc:spChg>
        <pc:spChg chg="mod">
          <ac:chgData name="Gaurang Naik" userId="095fd180-9166-4a3e-8ca1-a5959fa5cd48" providerId="ADAL" clId="{AF36D468-F31B-4D76-BDE4-4A293546E61B}" dt="2024-04-18T17:56:00.766" v="6129" actId="20577"/>
          <ac:spMkLst>
            <pc:docMk/>
            <pc:sldMk cId="3393203010" sldId="261"/>
            <ac:spMk id="3" creationId="{1B23D42C-4740-A075-E9CF-49C78ABD8427}"/>
          </ac:spMkLst>
        </pc:spChg>
        <pc:spChg chg="mod">
          <ac:chgData name="Gaurang Naik" userId="095fd180-9166-4a3e-8ca1-a5959fa5cd48" providerId="ADAL" clId="{AF36D468-F31B-4D76-BDE4-4A293546E61B}" dt="2024-04-18T17:56:46.157" v="6178"/>
          <ac:spMkLst>
            <pc:docMk/>
            <pc:sldMk cId="3393203010" sldId="261"/>
            <ac:spMk id="6" creationId="{55D33CDA-3845-60B6-CA23-4794E8A79832}"/>
          </ac:spMkLst>
        </pc:spChg>
      </pc:sldChg>
      <pc:sldChg chg="modSp new mod">
        <pc:chgData name="Gaurang Naik" userId="095fd180-9166-4a3e-8ca1-a5959fa5cd48" providerId="ADAL" clId="{AF36D468-F31B-4D76-BDE4-4A293546E61B}" dt="2024-04-18T17:56:48.839" v="6179"/>
        <pc:sldMkLst>
          <pc:docMk/>
          <pc:sldMk cId="2881232996" sldId="262"/>
        </pc:sldMkLst>
        <pc:spChg chg="mod">
          <ac:chgData name="Gaurang Naik" userId="095fd180-9166-4a3e-8ca1-a5959fa5cd48" providerId="ADAL" clId="{AF36D468-F31B-4D76-BDE4-4A293546E61B}" dt="2024-04-18T17:42:38.195" v="4195" actId="20577"/>
          <ac:spMkLst>
            <pc:docMk/>
            <pc:sldMk cId="2881232996" sldId="262"/>
            <ac:spMk id="2" creationId="{800A819B-14B8-0E5D-5BED-B1DF6721E5E1}"/>
          </ac:spMkLst>
        </pc:spChg>
        <pc:spChg chg="mod">
          <ac:chgData name="Gaurang Naik" userId="095fd180-9166-4a3e-8ca1-a5959fa5cd48" providerId="ADAL" clId="{AF36D468-F31B-4D76-BDE4-4A293546E61B}" dt="2024-04-18T17:49:37.260" v="5186" actId="20577"/>
          <ac:spMkLst>
            <pc:docMk/>
            <pc:sldMk cId="2881232996" sldId="262"/>
            <ac:spMk id="3" creationId="{E62A36DF-E0EE-8F75-FC73-D5AB0EB9B922}"/>
          </ac:spMkLst>
        </pc:spChg>
        <pc:spChg chg="mod">
          <ac:chgData name="Gaurang Naik" userId="095fd180-9166-4a3e-8ca1-a5959fa5cd48" providerId="ADAL" clId="{AF36D468-F31B-4D76-BDE4-4A293546E61B}" dt="2024-04-18T17:56:48.839" v="6179"/>
          <ac:spMkLst>
            <pc:docMk/>
            <pc:sldMk cId="2881232996" sldId="262"/>
            <ac:spMk id="6" creationId="{A0F921DC-6FF9-0F85-97DC-705758D91B76}"/>
          </ac:spMkLst>
        </pc:spChg>
      </pc:sldChg>
      <pc:sldChg chg="del">
        <pc:chgData name="Gaurang Naik" userId="095fd180-9166-4a3e-8ca1-a5959fa5cd48" providerId="ADAL" clId="{AF36D468-F31B-4D76-BDE4-4A293546E61B}" dt="2024-04-18T17:07:31.014" v="375" actId="47"/>
        <pc:sldMkLst>
          <pc:docMk/>
          <pc:sldMk cId="2168055995" sldId="263"/>
        </pc:sldMkLst>
      </pc:sldChg>
      <pc:sldChg chg="del">
        <pc:chgData name="Gaurang Naik" userId="095fd180-9166-4a3e-8ca1-a5959fa5cd48" providerId="ADAL" clId="{AF36D468-F31B-4D76-BDE4-4A293546E61B}" dt="2024-04-18T17:07:31.421" v="376" actId="47"/>
        <pc:sldMkLst>
          <pc:docMk/>
          <pc:sldMk cId="1825361568" sldId="264"/>
        </pc:sldMkLst>
      </pc:sldChg>
      <pc:sldChg chg="del">
        <pc:chgData name="Gaurang Naik" userId="095fd180-9166-4a3e-8ca1-a5959fa5cd48" providerId="ADAL" clId="{AF36D468-F31B-4D76-BDE4-4A293546E61B}" dt="2024-04-18T17:07:32.441" v="377" actId="47"/>
        <pc:sldMkLst>
          <pc:docMk/>
          <pc:sldMk cId="1188534391" sldId="265"/>
        </pc:sldMkLst>
      </pc:sldChg>
    </pc:docChg>
  </pc:docChgLst>
  <pc:docChgLst>
    <pc:chgData name="Gaurang Naik" userId="095fd180-9166-4a3e-8ca1-a5959fa5cd48" providerId="ADAL" clId="{E9D078E9-B869-42DC-946D-F482BAA44B5B}"/>
    <pc:docChg chg="undo custSel addSld delSld modSld modMainMaster">
      <pc:chgData name="Gaurang Naik" userId="095fd180-9166-4a3e-8ca1-a5959fa5cd48" providerId="ADAL" clId="{E9D078E9-B869-42DC-946D-F482BAA44B5B}" dt="2024-07-13T00:39:30.783" v="3571" actId="20577"/>
      <pc:docMkLst>
        <pc:docMk/>
      </pc:docMkLst>
      <pc:sldChg chg="modSp mod">
        <pc:chgData name="Gaurang Naik" userId="095fd180-9166-4a3e-8ca1-a5959fa5cd48" providerId="ADAL" clId="{E9D078E9-B869-42DC-946D-F482BAA44B5B}" dt="2024-07-13T00:39:30.783" v="3571" actId="20577"/>
        <pc:sldMkLst>
          <pc:docMk/>
          <pc:sldMk cId="0" sldId="256"/>
        </pc:sldMkLst>
        <pc:spChg chg="mod">
          <ac:chgData name="Gaurang Naik" userId="095fd180-9166-4a3e-8ca1-a5959fa5cd48" providerId="ADAL" clId="{E9D078E9-B869-42DC-946D-F482BAA44B5B}" dt="2024-07-12T23:09:03.046" v="30" actId="20577"/>
          <ac:spMkLst>
            <pc:docMk/>
            <pc:sldMk cId="0" sldId="256"/>
            <ac:spMk id="3073" creationId="{00000000-0000-0000-0000-000000000000}"/>
          </ac:spMkLst>
        </pc:spChg>
        <pc:spChg chg="mod">
          <ac:chgData name="Gaurang Naik" userId="095fd180-9166-4a3e-8ca1-a5959fa5cd48" providerId="ADAL" clId="{E9D078E9-B869-42DC-946D-F482BAA44B5B}" dt="2024-07-13T00:39:30.783" v="3571" actId="20577"/>
          <ac:spMkLst>
            <pc:docMk/>
            <pc:sldMk cId="0" sldId="256"/>
            <ac:spMk id="3074" creationId="{00000000-0000-0000-0000-000000000000}"/>
          </ac:spMkLst>
        </pc:spChg>
      </pc:sldChg>
      <pc:sldChg chg="modSp add mod">
        <pc:chgData name="Gaurang Naik" userId="095fd180-9166-4a3e-8ca1-a5959fa5cd48" providerId="ADAL" clId="{E9D078E9-B869-42DC-946D-F482BAA44B5B}" dt="2024-07-12T23:11:38.315" v="89"/>
        <pc:sldMkLst>
          <pc:docMk/>
          <pc:sldMk cId="3953675205" sldId="257"/>
        </pc:sldMkLst>
        <pc:spChg chg="mod">
          <ac:chgData name="Gaurang Naik" userId="095fd180-9166-4a3e-8ca1-a5959fa5cd48" providerId="ADAL" clId="{E9D078E9-B869-42DC-946D-F482BAA44B5B}" dt="2024-07-12T23:11:38.315" v="89"/>
          <ac:spMkLst>
            <pc:docMk/>
            <pc:sldMk cId="3953675205" sldId="257"/>
            <ac:spMk id="3" creationId="{12B4A541-14CF-2BF1-0605-3B77F3D44E5D}"/>
          </ac:spMkLst>
        </pc:spChg>
      </pc:sldChg>
      <pc:sldChg chg="delSp modSp mod">
        <pc:chgData name="Gaurang Naik" userId="095fd180-9166-4a3e-8ca1-a5959fa5cd48" providerId="ADAL" clId="{E9D078E9-B869-42DC-946D-F482BAA44B5B}" dt="2024-07-13T00:24:21.276" v="2862" actId="6549"/>
        <pc:sldMkLst>
          <pc:docMk/>
          <pc:sldMk cId="2251968476" sldId="264"/>
        </pc:sldMkLst>
        <pc:spChg chg="mod">
          <ac:chgData name="Gaurang Naik" userId="095fd180-9166-4a3e-8ca1-a5959fa5cd48" providerId="ADAL" clId="{E9D078E9-B869-42DC-946D-F482BAA44B5B}" dt="2024-07-13T00:24:21.276" v="2862" actId="6549"/>
          <ac:spMkLst>
            <pc:docMk/>
            <pc:sldMk cId="2251968476" sldId="264"/>
            <ac:spMk id="3" creationId="{1E613DA8-0F82-5E95-82B9-295710E50A40}"/>
          </ac:spMkLst>
        </pc:spChg>
        <pc:spChg chg="del">
          <ac:chgData name="Gaurang Naik" userId="095fd180-9166-4a3e-8ca1-a5959fa5cd48" providerId="ADAL" clId="{E9D078E9-B869-42DC-946D-F482BAA44B5B}" dt="2024-07-12T23:20:12.792" v="377" actId="478"/>
          <ac:spMkLst>
            <pc:docMk/>
            <pc:sldMk cId="2251968476" sldId="264"/>
            <ac:spMk id="10" creationId="{32FCFB58-A97C-F21F-CB18-FA7B3F6A1456}"/>
          </ac:spMkLst>
        </pc:spChg>
        <pc:spChg chg="del">
          <ac:chgData name="Gaurang Naik" userId="095fd180-9166-4a3e-8ca1-a5959fa5cd48" providerId="ADAL" clId="{E9D078E9-B869-42DC-946D-F482BAA44B5B}" dt="2024-07-12T23:20:12.792" v="377" actId="478"/>
          <ac:spMkLst>
            <pc:docMk/>
            <pc:sldMk cId="2251968476" sldId="264"/>
            <ac:spMk id="12" creationId="{ABEDC8B3-D0DE-0B6D-9D3A-353A645A7013}"/>
          </ac:spMkLst>
        </pc:spChg>
        <pc:picChg chg="del">
          <ac:chgData name="Gaurang Naik" userId="095fd180-9166-4a3e-8ca1-a5959fa5cd48" providerId="ADAL" clId="{E9D078E9-B869-42DC-946D-F482BAA44B5B}" dt="2024-07-12T23:20:12.792" v="377" actId="478"/>
          <ac:picMkLst>
            <pc:docMk/>
            <pc:sldMk cId="2251968476" sldId="264"/>
            <ac:picMk id="8" creationId="{FCAB7F7D-ECBD-DBE1-F4A7-A3371A829FC0}"/>
          </ac:picMkLst>
        </pc:picChg>
      </pc:sldChg>
      <pc:sldChg chg="del">
        <pc:chgData name="Gaurang Naik" userId="095fd180-9166-4a3e-8ca1-a5959fa5cd48" providerId="ADAL" clId="{E9D078E9-B869-42DC-946D-F482BAA44B5B}" dt="2024-07-12T23:19:33.649" v="375" actId="47"/>
        <pc:sldMkLst>
          <pc:docMk/>
          <pc:sldMk cId="3332055689" sldId="265"/>
        </pc:sldMkLst>
      </pc:sldChg>
      <pc:sldChg chg="modSp mod">
        <pc:chgData name="Gaurang Naik" userId="095fd180-9166-4a3e-8ca1-a5959fa5cd48" providerId="ADAL" clId="{E9D078E9-B869-42DC-946D-F482BAA44B5B}" dt="2024-07-13T00:28:42.326" v="2937" actId="6549"/>
        <pc:sldMkLst>
          <pc:docMk/>
          <pc:sldMk cId="3692591695" sldId="266"/>
        </pc:sldMkLst>
        <pc:spChg chg="mod">
          <ac:chgData name="Gaurang Naik" userId="095fd180-9166-4a3e-8ca1-a5959fa5cd48" providerId="ADAL" clId="{E9D078E9-B869-42DC-946D-F482BAA44B5B}" dt="2024-07-13T00:28:42.326" v="2937" actId="6549"/>
          <ac:spMkLst>
            <pc:docMk/>
            <pc:sldMk cId="3692591695" sldId="266"/>
            <ac:spMk id="3" creationId="{2A9B9453-1B2E-5A28-4428-B6C9527C90A3}"/>
          </ac:spMkLst>
        </pc:spChg>
      </pc:sldChg>
      <pc:sldChg chg="del">
        <pc:chgData name="Gaurang Naik" userId="095fd180-9166-4a3e-8ca1-a5959fa5cd48" providerId="ADAL" clId="{E9D078E9-B869-42DC-946D-F482BAA44B5B}" dt="2024-07-12T23:19:40.216" v="376" actId="47"/>
        <pc:sldMkLst>
          <pc:docMk/>
          <pc:sldMk cId="2796665951" sldId="267"/>
        </pc:sldMkLst>
      </pc:sldChg>
      <pc:sldChg chg="del">
        <pc:chgData name="Gaurang Naik" userId="095fd180-9166-4a3e-8ca1-a5959fa5cd48" providerId="ADAL" clId="{E9D078E9-B869-42DC-946D-F482BAA44B5B}" dt="2024-07-12T23:16:41.024" v="320" actId="47"/>
        <pc:sldMkLst>
          <pc:docMk/>
          <pc:sldMk cId="3526663798" sldId="268"/>
        </pc:sldMkLst>
      </pc:sldChg>
      <pc:sldChg chg="modSp del mod">
        <pc:chgData name="Gaurang Naik" userId="095fd180-9166-4a3e-8ca1-a5959fa5cd48" providerId="ADAL" clId="{E9D078E9-B869-42DC-946D-F482BAA44B5B}" dt="2024-07-12T23:12:21.157" v="90" actId="47"/>
        <pc:sldMkLst>
          <pc:docMk/>
          <pc:sldMk cId="3744477043" sldId="269"/>
        </pc:sldMkLst>
        <pc:spChg chg="mod">
          <ac:chgData name="Gaurang Naik" userId="095fd180-9166-4a3e-8ca1-a5959fa5cd48" providerId="ADAL" clId="{E9D078E9-B869-42DC-946D-F482BAA44B5B}" dt="2024-07-12T23:09:36.288" v="36" actId="6549"/>
          <ac:spMkLst>
            <pc:docMk/>
            <pc:sldMk cId="3744477043" sldId="269"/>
            <ac:spMk id="3" creationId="{91BD2B1D-C811-C961-A819-72A23B6D0101}"/>
          </ac:spMkLst>
        </pc:spChg>
      </pc:sldChg>
      <pc:sldChg chg="del">
        <pc:chgData name="Gaurang Naik" userId="095fd180-9166-4a3e-8ca1-a5959fa5cd48" providerId="ADAL" clId="{E9D078E9-B869-42DC-946D-F482BAA44B5B}" dt="2024-07-12T23:13:06.359" v="126" actId="47"/>
        <pc:sldMkLst>
          <pc:docMk/>
          <pc:sldMk cId="4014047776" sldId="271"/>
        </pc:sldMkLst>
      </pc:sldChg>
      <pc:sldChg chg="del">
        <pc:chgData name="Gaurang Naik" userId="095fd180-9166-4a3e-8ca1-a5959fa5cd48" providerId="ADAL" clId="{E9D078E9-B869-42DC-946D-F482BAA44B5B}" dt="2024-07-12T23:16:41.922" v="322" actId="47"/>
        <pc:sldMkLst>
          <pc:docMk/>
          <pc:sldMk cId="42489866" sldId="272"/>
        </pc:sldMkLst>
      </pc:sldChg>
      <pc:sldChg chg="del">
        <pc:chgData name="Gaurang Naik" userId="095fd180-9166-4a3e-8ca1-a5959fa5cd48" providerId="ADAL" clId="{E9D078E9-B869-42DC-946D-F482BAA44B5B}" dt="2024-07-12T23:16:41.495" v="321" actId="47"/>
        <pc:sldMkLst>
          <pc:docMk/>
          <pc:sldMk cId="1107653181" sldId="273"/>
        </pc:sldMkLst>
      </pc:sldChg>
      <pc:sldChg chg="del">
        <pc:chgData name="Gaurang Naik" userId="095fd180-9166-4a3e-8ca1-a5959fa5cd48" providerId="ADAL" clId="{E9D078E9-B869-42DC-946D-F482BAA44B5B}" dt="2024-07-12T23:16:43.761" v="324" actId="47"/>
        <pc:sldMkLst>
          <pc:docMk/>
          <pc:sldMk cId="694325585" sldId="274"/>
        </pc:sldMkLst>
      </pc:sldChg>
      <pc:sldChg chg="modSp del mod">
        <pc:chgData name="Gaurang Naik" userId="095fd180-9166-4a3e-8ca1-a5959fa5cd48" providerId="ADAL" clId="{E9D078E9-B869-42DC-946D-F482BAA44B5B}" dt="2024-07-12T23:54:14.581" v="2745" actId="47"/>
        <pc:sldMkLst>
          <pc:docMk/>
          <pc:sldMk cId="3639153354" sldId="275"/>
        </pc:sldMkLst>
        <pc:spChg chg="mod">
          <ac:chgData name="Gaurang Naik" userId="095fd180-9166-4a3e-8ca1-a5959fa5cd48" providerId="ADAL" clId="{E9D078E9-B869-42DC-946D-F482BAA44B5B}" dt="2024-07-12T23:16:47.443" v="325" actId="6549"/>
          <ac:spMkLst>
            <pc:docMk/>
            <pc:sldMk cId="3639153354" sldId="275"/>
            <ac:spMk id="3" creationId="{8C13868A-F53B-6A56-0766-5958832B24A6}"/>
          </ac:spMkLst>
        </pc:spChg>
      </pc:sldChg>
      <pc:sldChg chg="delSp modSp mod">
        <pc:chgData name="Gaurang Naik" userId="095fd180-9166-4a3e-8ca1-a5959fa5cd48" providerId="ADAL" clId="{E9D078E9-B869-42DC-946D-F482BAA44B5B}" dt="2024-07-13T00:27:56.201" v="2928" actId="20577"/>
        <pc:sldMkLst>
          <pc:docMk/>
          <pc:sldMk cId="2774335303" sldId="276"/>
        </pc:sldMkLst>
        <pc:spChg chg="mod">
          <ac:chgData name="Gaurang Naik" userId="095fd180-9166-4a3e-8ca1-a5959fa5cd48" providerId="ADAL" clId="{E9D078E9-B869-42DC-946D-F482BAA44B5B}" dt="2024-07-13T00:27:56.201" v="2928" actId="20577"/>
          <ac:spMkLst>
            <pc:docMk/>
            <pc:sldMk cId="2774335303" sldId="276"/>
            <ac:spMk id="3" creationId="{41668C5D-C2D4-11D6-48EA-C81959D1D7D5}"/>
          </ac:spMkLst>
        </pc:spChg>
        <pc:picChg chg="del">
          <ac:chgData name="Gaurang Naik" userId="095fd180-9166-4a3e-8ca1-a5959fa5cd48" providerId="ADAL" clId="{E9D078E9-B869-42DC-946D-F482BAA44B5B}" dt="2024-07-12T23:28:05.302" v="1312" actId="478"/>
          <ac:picMkLst>
            <pc:docMk/>
            <pc:sldMk cId="2774335303" sldId="276"/>
            <ac:picMk id="8" creationId="{EA14F1D3-DCC8-6A25-5A5D-E15C17F0A9A5}"/>
          </ac:picMkLst>
        </pc:picChg>
      </pc:sldChg>
      <pc:sldChg chg="del">
        <pc:chgData name="Gaurang Naik" userId="095fd180-9166-4a3e-8ca1-a5959fa5cd48" providerId="ADAL" clId="{E9D078E9-B869-42DC-946D-F482BAA44B5B}" dt="2024-07-12T23:19:31.969" v="374" actId="47"/>
        <pc:sldMkLst>
          <pc:docMk/>
          <pc:sldMk cId="2350463825" sldId="277"/>
        </pc:sldMkLst>
      </pc:sldChg>
      <pc:sldChg chg="del">
        <pc:chgData name="Gaurang Naik" userId="095fd180-9166-4a3e-8ca1-a5959fa5cd48" providerId="ADAL" clId="{E9D078E9-B869-42DC-946D-F482BAA44B5B}" dt="2024-07-12T23:16:40.160" v="319" actId="47"/>
        <pc:sldMkLst>
          <pc:docMk/>
          <pc:sldMk cId="1378477556" sldId="278"/>
        </pc:sldMkLst>
      </pc:sldChg>
      <pc:sldChg chg="del">
        <pc:chgData name="Gaurang Naik" userId="095fd180-9166-4a3e-8ca1-a5959fa5cd48" providerId="ADAL" clId="{E9D078E9-B869-42DC-946D-F482BAA44B5B}" dt="2024-07-12T23:16:42.544" v="323" actId="47"/>
        <pc:sldMkLst>
          <pc:docMk/>
          <pc:sldMk cId="795942750" sldId="279"/>
        </pc:sldMkLst>
      </pc:sldChg>
      <pc:sldChg chg="modSp mod">
        <pc:chgData name="Gaurang Naik" userId="095fd180-9166-4a3e-8ca1-a5959fa5cd48" providerId="ADAL" clId="{E9D078E9-B869-42DC-946D-F482BAA44B5B}" dt="2024-07-12T23:16:53.323" v="328" actId="20577"/>
        <pc:sldMkLst>
          <pc:docMk/>
          <pc:sldMk cId="62391906" sldId="280"/>
        </pc:sldMkLst>
        <pc:spChg chg="mod">
          <ac:chgData name="Gaurang Naik" userId="095fd180-9166-4a3e-8ca1-a5959fa5cd48" providerId="ADAL" clId="{E9D078E9-B869-42DC-946D-F482BAA44B5B}" dt="2024-07-12T23:16:53.323" v="328" actId="20577"/>
          <ac:spMkLst>
            <pc:docMk/>
            <pc:sldMk cId="62391906" sldId="280"/>
            <ac:spMk id="3" creationId="{E02F1D2D-E1AA-9FC5-FAE7-007FFB649700}"/>
          </ac:spMkLst>
        </pc:spChg>
      </pc:sldChg>
      <pc:sldChg chg="modSp add mod">
        <pc:chgData name="Gaurang Naik" userId="095fd180-9166-4a3e-8ca1-a5959fa5cd48" providerId="ADAL" clId="{E9D078E9-B869-42DC-946D-F482BAA44B5B}" dt="2024-07-13T00:10:58.646" v="2805" actId="20577"/>
        <pc:sldMkLst>
          <pc:docMk/>
          <pc:sldMk cId="3235700566" sldId="281"/>
        </pc:sldMkLst>
        <pc:spChg chg="mod">
          <ac:chgData name="Gaurang Naik" userId="095fd180-9166-4a3e-8ca1-a5959fa5cd48" providerId="ADAL" clId="{E9D078E9-B869-42DC-946D-F482BAA44B5B}" dt="2024-07-12T23:12:30.621" v="103" actId="20577"/>
          <ac:spMkLst>
            <pc:docMk/>
            <pc:sldMk cId="3235700566" sldId="281"/>
            <ac:spMk id="2" creationId="{AB498FA7-1DD6-51C1-36FA-696437588165}"/>
          </ac:spMkLst>
        </pc:spChg>
        <pc:spChg chg="mod">
          <ac:chgData name="Gaurang Naik" userId="095fd180-9166-4a3e-8ca1-a5959fa5cd48" providerId="ADAL" clId="{E9D078E9-B869-42DC-946D-F482BAA44B5B}" dt="2024-07-13T00:10:58.646" v="2805" actId="20577"/>
          <ac:spMkLst>
            <pc:docMk/>
            <pc:sldMk cId="3235700566" sldId="281"/>
            <ac:spMk id="3" creationId="{91BD2B1D-C811-C961-A819-72A23B6D0101}"/>
          </ac:spMkLst>
        </pc:spChg>
      </pc:sldChg>
      <pc:sldChg chg="modSp new mod">
        <pc:chgData name="Gaurang Naik" userId="095fd180-9166-4a3e-8ca1-a5959fa5cd48" providerId="ADAL" clId="{E9D078E9-B869-42DC-946D-F482BAA44B5B}" dt="2024-07-12T23:18:08.944" v="351" actId="20577"/>
        <pc:sldMkLst>
          <pc:docMk/>
          <pc:sldMk cId="3064544621" sldId="282"/>
        </pc:sldMkLst>
        <pc:spChg chg="mod">
          <ac:chgData name="Gaurang Naik" userId="095fd180-9166-4a3e-8ca1-a5959fa5cd48" providerId="ADAL" clId="{E9D078E9-B869-42DC-946D-F482BAA44B5B}" dt="2024-07-12T23:17:01.527" v="330"/>
          <ac:spMkLst>
            <pc:docMk/>
            <pc:sldMk cId="3064544621" sldId="282"/>
            <ac:spMk id="2" creationId="{A9007601-30A1-EABC-6221-B79729ECFE60}"/>
          </ac:spMkLst>
        </pc:spChg>
        <pc:spChg chg="mod">
          <ac:chgData name="Gaurang Naik" userId="095fd180-9166-4a3e-8ca1-a5959fa5cd48" providerId="ADAL" clId="{E9D078E9-B869-42DC-946D-F482BAA44B5B}" dt="2024-07-12T23:18:08.944" v="351" actId="20577"/>
          <ac:spMkLst>
            <pc:docMk/>
            <pc:sldMk cId="3064544621" sldId="282"/>
            <ac:spMk id="3" creationId="{C7A25BE2-263F-8A39-B089-49ED00D03928}"/>
          </ac:spMkLst>
        </pc:spChg>
      </pc:sldChg>
      <pc:sldChg chg="new del">
        <pc:chgData name="Gaurang Naik" userId="095fd180-9166-4a3e-8ca1-a5959fa5cd48" providerId="ADAL" clId="{E9D078E9-B869-42DC-946D-F482BAA44B5B}" dt="2024-07-12T23:18:20.250" v="353" actId="680"/>
        <pc:sldMkLst>
          <pc:docMk/>
          <pc:sldMk cId="1209020933" sldId="283"/>
        </pc:sldMkLst>
      </pc:sldChg>
      <pc:sldChg chg="modSp add mod">
        <pc:chgData name="Gaurang Naik" userId="095fd180-9166-4a3e-8ca1-a5959fa5cd48" providerId="ADAL" clId="{E9D078E9-B869-42DC-946D-F482BAA44B5B}" dt="2024-07-12T23:19:27.445" v="373" actId="20577"/>
        <pc:sldMkLst>
          <pc:docMk/>
          <pc:sldMk cId="2080053453" sldId="283"/>
        </pc:sldMkLst>
        <pc:spChg chg="mod">
          <ac:chgData name="Gaurang Naik" userId="095fd180-9166-4a3e-8ca1-a5959fa5cd48" providerId="ADAL" clId="{E9D078E9-B869-42DC-946D-F482BAA44B5B}" dt="2024-07-12T23:19:27.445" v="373" actId="20577"/>
          <ac:spMkLst>
            <pc:docMk/>
            <pc:sldMk cId="2080053453" sldId="283"/>
            <ac:spMk id="3" creationId="{C7A25BE2-263F-8A39-B089-49ED00D03928}"/>
          </ac:spMkLst>
        </pc:spChg>
      </pc:sldChg>
      <pc:sldChg chg="addSp modSp new mod">
        <pc:chgData name="Gaurang Naik" userId="095fd180-9166-4a3e-8ca1-a5959fa5cd48" providerId="ADAL" clId="{E9D078E9-B869-42DC-946D-F482BAA44B5B}" dt="2024-07-13T00:33:31.668" v="3088" actId="6549"/>
        <pc:sldMkLst>
          <pc:docMk/>
          <pc:sldMk cId="3347169158" sldId="284"/>
        </pc:sldMkLst>
        <pc:spChg chg="mod">
          <ac:chgData name="Gaurang Naik" userId="095fd180-9166-4a3e-8ca1-a5959fa5cd48" providerId="ADAL" clId="{E9D078E9-B869-42DC-946D-F482BAA44B5B}" dt="2024-07-12T23:37:09.680" v="1949" actId="20577"/>
          <ac:spMkLst>
            <pc:docMk/>
            <pc:sldMk cId="3347169158" sldId="284"/>
            <ac:spMk id="2" creationId="{C9D2B9F3-C055-0794-CBAE-F02DE0A14A07}"/>
          </ac:spMkLst>
        </pc:spChg>
        <pc:spChg chg="mod">
          <ac:chgData name="Gaurang Naik" userId="095fd180-9166-4a3e-8ca1-a5959fa5cd48" providerId="ADAL" clId="{E9D078E9-B869-42DC-946D-F482BAA44B5B}" dt="2024-07-13T00:33:31.668" v="3088" actId="6549"/>
          <ac:spMkLst>
            <pc:docMk/>
            <pc:sldMk cId="3347169158" sldId="284"/>
            <ac:spMk id="3" creationId="{7FE2302F-597B-1102-7D55-C0DD605BE4B5}"/>
          </ac:spMkLst>
        </pc:spChg>
        <pc:picChg chg="add mod">
          <ac:chgData name="Gaurang Naik" userId="095fd180-9166-4a3e-8ca1-a5959fa5cd48" providerId="ADAL" clId="{E9D078E9-B869-42DC-946D-F482BAA44B5B}" dt="2024-07-12T23:40:19.501" v="2094"/>
          <ac:picMkLst>
            <pc:docMk/>
            <pc:sldMk cId="3347169158" sldId="284"/>
            <ac:picMk id="7" creationId="{D406C6EE-2761-08F8-30A3-FAC892E9BB8D}"/>
          </ac:picMkLst>
        </pc:picChg>
      </pc:sldChg>
      <pc:sldChg chg="delSp modSp add mod">
        <pc:chgData name="Gaurang Naik" userId="095fd180-9166-4a3e-8ca1-a5959fa5cd48" providerId="ADAL" clId="{E9D078E9-B869-42DC-946D-F482BAA44B5B}" dt="2024-07-13T00:34:55.386" v="3100" actId="6549"/>
        <pc:sldMkLst>
          <pc:docMk/>
          <pc:sldMk cId="4179358430" sldId="285"/>
        </pc:sldMkLst>
        <pc:spChg chg="mod">
          <ac:chgData name="Gaurang Naik" userId="095fd180-9166-4a3e-8ca1-a5959fa5cd48" providerId="ADAL" clId="{E9D078E9-B869-42DC-946D-F482BAA44B5B}" dt="2024-07-13T00:34:55.386" v="3100" actId="6549"/>
          <ac:spMkLst>
            <pc:docMk/>
            <pc:sldMk cId="4179358430" sldId="285"/>
            <ac:spMk id="3" creationId="{7FE2302F-597B-1102-7D55-C0DD605BE4B5}"/>
          </ac:spMkLst>
        </pc:spChg>
        <pc:picChg chg="del">
          <ac:chgData name="Gaurang Naik" userId="095fd180-9166-4a3e-8ca1-a5959fa5cd48" providerId="ADAL" clId="{E9D078E9-B869-42DC-946D-F482BAA44B5B}" dt="2024-07-12T23:43:19.556" v="2300" actId="478"/>
          <ac:picMkLst>
            <pc:docMk/>
            <pc:sldMk cId="4179358430" sldId="285"/>
            <ac:picMk id="7" creationId="{D406C6EE-2761-08F8-30A3-FAC892E9BB8D}"/>
          </ac:picMkLst>
        </pc:picChg>
      </pc:sldChg>
      <pc:sldChg chg="modSp new mod">
        <pc:chgData name="Gaurang Naik" userId="095fd180-9166-4a3e-8ca1-a5959fa5cd48" providerId="ADAL" clId="{E9D078E9-B869-42DC-946D-F482BAA44B5B}" dt="2024-07-13T00:26:50.747" v="2916" actId="20577"/>
        <pc:sldMkLst>
          <pc:docMk/>
          <pc:sldMk cId="252570786" sldId="286"/>
        </pc:sldMkLst>
        <pc:spChg chg="mod">
          <ac:chgData name="Gaurang Naik" userId="095fd180-9166-4a3e-8ca1-a5959fa5cd48" providerId="ADAL" clId="{E9D078E9-B869-42DC-946D-F482BAA44B5B}" dt="2024-07-13T00:26:01.234" v="2873" actId="20577"/>
          <ac:spMkLst>
            <pc:docMk/>
            <pc:sldMk cId="252570786" sldId="286"/>
            <ac:spMk id="2" creationId="{60E0A07B-2A4E-0FA1-4EF6-1B67F4476DB2}"/>
          </ac:spMkLst>
        </pc:spChg>
        <pc:spChg chg="mod">
          <ac:chgData name="Gaurang Naik" userId="095fd180-9166-4a3e-8ca1-a5959fa5cd48" providerId="ADAL" clId="{E9D078E9-B869-42DC-946D-F482BAA44B5B}" dt="2024-07-13T00:26:50.747" v="2916" actId="20577"/>
          <ac:spMkLst>
            <pc:docMk/>
            <pc:sldMk cId="252570786" sldId="286"/>
            <ac:spMk id="3" creationId="{CA342C3E-4962-6DC6-9EB9-E057F08792A4}"/>
          </ac:spMkLst>
        </pc:spChg>
      </pc:sldChg>
      <pc:sldChg chg="modSp new mod">
        <pc:chgData name="Gaurang Naik" userId="095fd180-9166-4a3e-8ca1-a5959fa5cd48" providerId="ADAL" clId="{E9D078E9-B869-42DC-946D-F482BAA44B5B}" dt="2024-07-13T00:39:10.155" v="3569" actId="20577"/>
        <pc:sldMkLst>
          <pc:docMk/>
          <pc:sldMk cId="3333162373" sldId="287"/>
        </pc:sldMkLst>
        <pc:spChg chg="mod">
          <ac:chgData name="Gaurang Naik" userId="095fd180-9166-4a3e-8ca1-a5959fa5cd48" providerId="ADAL" clId="{E9D078E9-B869-42DC-946D-F482BAA44B5B}" dt="2024-07-13T00:39:10.155" v="3569" actId="20577"/>
          <ac:spMkLst>
            <pc:docMk/>
            <pc:sldMk cId="3333162373" sldId="287"/>
            <ac:spMk id="2" creationId="{47F37D84-6A2A-09D8-7EDF-D3572A6D1EDB}"/>
          </ac:spMkLst>
        </pc:spChg>
        <pc:spChg chg="mod">
          <ac:chgData name="Gaurang Naik" userId="095fd180-9166-4a3e-8ca1-a5959fa5cd48" providerId="ADAL" clId="{E9D078E9-B869-42DC-946D-F482BAA44B5B}" dt="2024-07-13T00:39:02.862" v="3562" actId="20577"/>
          <ac:spMkLst>
            <pc:docMk/>
            <pc:sldMk cId="3333162373" sldId="287"/>
            <ac:spMk id="3" creationId="{3CD906C2-0DA1-C10F-0440-6464C9C0E76B}"/>
          </ac:spMkLst>
        </pc:spChg>
      </pc:sldChg>
      <pc:sldMasterChg chg="modSp mod">
        <pc:chgData name="Gaurang Naik" userId="095fd180-9166-4a3e-8ca1-a5959fa5cd48" providerId="ADAL" clId="{E9D078E9-B869-42DC-946D-F482BAA44B5B}" dt="2024-07-12T23:09:20.959" v="34" actId="20577"/>
        <pc:sldMasterMkLst>
          <pc:docMk/>
          <pc:sldMasterMk cId="0" sldId="2147483648"/>
        </pc:sldMasterMkLst>
        <pc:spChg chg="mod">
          <ac:chgData name="Gaurang Naik" userId="095fd180-9166-4a3e-8ca1-a5959fa5cd48" providerId="ADAL" clId="{E9D078E9-B869-42DC-946D-F482BAA44B5B}" dt="2024-07-12T23:09:20.959" v="34" actId="20577"/>
          <ac:spMkLst>
            <pc:docMk/>
            <pc:sldMasterMk cId="0" sldId="2147483648"/>
            <ac:spMk id="10" creationId="{00000000-0000-0000-0000-000000000000}"/>
          </ac:spMkLst>
        </pc:spChg>
      </pc:sldMasterChg>
    </pc:docChg>
  </pc:docChgLst>
  <pc:docChgLst>
    <pc:chgData name="Gaurang Naik" userId="095fd180-9166-4a3e-8ca1-a5959fa5cd48" providerId="ADAL" clId="{A21C6C1C-FE2C-457D-9FD0-86BEDACE6D63}"/>
    <pc:docChg chg="undo custSel addSld delSld modSld sldOrd">
      <pc:chgData name="Gaurang Naik" userId="095fd180-9166-4a3e-8ca1-a5959fa5cd48" providerId="ADAL" clId="{A21C6C1C-FE2C-457D-9FD0-86BEDACE6D63}" dt="2024-05-08T16:57:16.684" v="8263" actId="20577"/>
      <pc:docMkLst>
        <pc:docMk/>
      </pc:docMkLst>
      <pc:sldChg chg="modSp mod">
        <pc:chgData name="Gaurang Naik" userId="095fd180-9166-4a3e-8ca1-a5959fa5cd48" providerId="ADAL" clId="{A21C6C1C-FE2C-457D-9FD0-86BEDACE6D63}" dt="2024-04-29T08:16:09.489" v="7645" actId="20577"/>
        <pc:sldMkLst>
          <pc:docMk/>
          <pc:sldMk cId="0" sldId="256"/>
        </pc:sldMkLst>
        <pc:spChg chg="mod">
          <ac:chgData name="Gaurang Naik" userId="095fd180-9166-4a3e-8ca1-a5959fa5cd48" providerId="ADAL" clId="{A21C6C1C-FE2C-457D-9FD0-86BEDACE6D63}" dt="2024-04-29T08:16:09.489" v="7645" actId="20577"/>
          <ac:spMkLst>
            <pc:docMk/>
            <pc:sldMk cId="0" sldId="256"/>
            <ac:spMk id="3073" creationId="{00000000-0000-0000-0000-000000000000}"/>
          </ac:spMkLst>
        </pc:spChg>
      </pc:sldChg>
      <pc:sldChg chg="del">
        <pc:chgData name="Gaurang Naik" userId="095fd180-9166-4a3e-8ca1-a5959fa5cd48" providerId="ADAL" clId="{A21C6C1C-FE2C-457D-9FD0-86BEDACE6D63}" dt="2024-04-23T18:25:55.104" v="0" actId="47"/>
        <pc:sldMkLst>
          <pc:docMk/>
          <pc:sldMk cId="3099754219" sldId="258"/>
        </pc:sldMkLst>
      </pc:sldChg>
      <pc:sldChg chg="del">
        <pc:chgData name="Gaurang Naik" userId="095fd180-9166-4a3e-8ca1-a5959fa5cd48" providerId="ADAL" clId="{A21C6C1C-FE2C-457D-9FD0-86BEDACE6D63}" dt="2024-04-23T18:25:55.306" v="1" actId="47"/>
        <pc:sldMkLst>
          <pc:docMk/>
          <pc:sldMk cId="2432406853" sldId="259"/>
        </pc:sldMkLst>
      </pc:sldChg>
      <pc:sldChg chg="del">
        <pc:chgData name="Gaurang Naik" userId="095fd180-9166-4a3e-8ca1-a5959fa5cd48" providerId="ADAL" clId="{A21C6C1C-FE2C-457D-9FD0-86BEDACE6D63}" dt="2024-04-23T18:25:55.558" v="2" actId="47"/>
        <pc:sldMkLst>
          <pc:docMk/>
          <pc:sldMk cId="3000642028" sldId="260"/>
        </pc:sldMkLst>
      </pc:sldChg>
      <pc:sldChg chg="del">
        <pc:chgData name="Gaurang Naik" userId="095fd180-9166-4a3e-8ca1-a5959fa5cd48" providerId="ADAL" clId="{A21C6C1C-FE2C-457D-9FD0-86BEDACE6D63}" dt="2024-04-23T18:25:55.865" v="3" actId="47"/>
        <pc:sldMkLst>
          <pc:docMk/>
          <pc:sldMk cId="3393203010" sldId="261"/>
        </pc:sldMkLst>
      </pc:sldChg>
      <pc:sldChg chg="modSp new mod">
        <pc:chgData name="Gaurang Naik" userId="095fd180-9166-4a3e-8ca1-a5959fa5cd48" providerId="ADAL" clId="{A21C6C1C-FE2C-457D-9FD0-86BEDACE6D63}" dt="2024-04-23T19:04:00.358" v="2488" actId="20577"/>
        <pc:sldMkLst>
          <pc:docMk/>
          <pc:sldMk cId="980403050" sldId="263"/>
        </pc:sldMkLst>
        <pc:spChg chg="mod">
          <ac:chgData name="Gaurang Naik" userId="095fd180-9166-4a3e-8ca1-a5959fa5cd48" providerId="ADAL" clId="{A21C6C1C-FE2C-457D-9FD0-86BEDACE6D63}" dt="2024-04-23T18:26:37.001" v="26" actId="20577"/>
          <ac:spMkLst>
            <pc:docMk/>
            <pc:sldMk cId="980403050" sldId="263"/>
            <ac:spMk id="2" creationId="{8E33041D-48AC-7E75-B436-82EFCFBF18C9}"/>
          </ac:spMkLst>
        </pc:spChg>
        <pc:spChg chg="mod">
          <ac:chgData name="Gaurang Naik" userId="095fd180-9166-4a3e-8ca1-a5959fa5cd48" providerId="ADAL" clId="{A21C6C1C-FE2C-457D-9FD0-86BEDACE6D63}" dt="2024-04-23T19:04:00.358" v="2488" actId="20577"/>
          <ac:spMkLst>
            <pc:docMk/>
            <pc:sldMk cId="980403050" sldId="263"/>
            <ac:spMk id="3" creationId="{EE7ABCBF-2A0B-4133-1C19-4104BBF44B93}"/>
          </ac:spMkLst>
        </pc:spChg>
      </pc:sldChg>
      <pc:sldChg chg="modSp new mod">
        <pc:chgData name="Gaurang Naik" userId="095fd180-9166-4a3e-8ca1-a5959fa5cd48" providerId="ADAL" clId="{A21C6C1C-FE2C-457D-9FD0-86BEDACE6D63}" dt="2024-04-23T22:23:40.357" v="3204" actId="20577"/>
        <pc:sldMkLst>
          <pc:docMk/>
          <pc:sldMk cId="2702819264" sldId="264"/>
        </pc:sldMkLst>
        <pc:spChg chg="mod">
          <ac:chgData name="Gaurang Naik" userId="095fd180-9166-4a3e-8ca1-a5959fa5cd48" providerId="ADAL" clId="{A21C6C1C-FE2C-457D-9FD0-86BEDACE6D63}" dt="2024-04-23T18:30:55.177" v="432" actId="20577"/>
          <ac:spMkLst>
            <pc:docMk/>
            <pc:sldMk cId="2702819264" sldId="264"/>
            <ac:spMk id="2" creationId="{5C998320-388C-0366-053C-F52F074DEF9A}"/>
          </ac:spMkLst>
        </pc:spChg>
        <pc:spChg chg="mod">
          <ac:chgData name="Gaurang Naik" userId="095fd180-9166-4a3e-8ca1-a5959fa5cd48" providerId="ADAL" clId="{A21C6C1C-FE2C-457D-9FD0-86BEDACE6D63}" dt="2024-04-23T22:23:40.357" v="3204" actId="20577"/>
          <ac:spMkLst>
            <pc:docMk/>
            <pc:sldMk cId="2702819264" sldId="264"/>
            <ac:spMk id="3" creationId="{5EF9E4BB-A029-DCD3-A0FD-FA3D265A3C7F}"/>
          </ac:spMkLst>
        </pc:spChg>
      </pc:sldChg>
      <pc:sldChg chg="addSp delSp modSp new mod">
        <pc:chgData name="Gaurang Naik" userId="095fd180-9166-4a3e-8ca1-a5959fa5cd48" providerId="ADAL" clId="{A21C6C1C-FE2C-457D-9FD0-86BEDACE6D63}" dt="2024-05-08T16:57:12.606" v="8257" actId="20577"/>
        <pc:sldMkLst>
          <pc:docMk/>
          <pc:sldMk cId="3721172276" sldId="265"/>
        </pc:sldMkLst>
        <pc:spChg chg="mod">
          <ac:chgData name="Gaurang Naik" userId="095fd180-9166-4a3e-8ca1-a5959fa5cd48" providerId="ADAL" clId="{A21C6C1C-FE2C-457D-9FD0-86BEDACE6D63}" dt="2024-05-08T16:57:12.606" v="8257" actId="20577"/>
          <ac:spMkLst>
            <pc:docMk/>
            <pc:sldMk cId="3721172276" sldId="265"/>
            <ac:spMk id="2" creationId="{5A3151D9-8DCD-8453-E1EB-D7258DF8EF91}"/>
          </ac:spMkLst>
        </pc:spChg>
        <pc:spChg chg="mod">
          <ac:chgData name="Gaurang Naik" userId="095fd180-9166-4a3e-8ca1-a5959fa5cd48" providerId="ADAL" clId="{A21C6C1C-FE2C-457D-9FD0-86BEDACE6D63}" dt="2024-04-29T04:49:39.429" v="3232" actId="20577"/>
          <ac:spMkLst>
            <pc:docMk/>
            <pc:sldMk cId="3721172276" sldId="265"/>
            <ac:spMk id="3" creationId="{D6639CD0-94CF-7DF2-D335-9B24466F0752}"/>
          </ac:spMkLst>
        </pc:spChg>
        <pc:spChg chg="add mod">
          <ac:chgData name="Gaurang Naik" userId="095fd180-9166-4a3e-8ca1-a5959fa5cd48" providerId="ADAL" clId="{A21C6C1C-FE2C-457D-9FD0-86BEDACE6D63}" dt="2024-04-23T18:53:59.986" v="1699" actId="164"/>
          <ac:spMkLst>
            <pc:docMk/>
            <pc:sldMk cId="3721172276" sldId="265"/>
            <ac:spMk id="15" creationId="{589CB367-6854-2D5E-B74A-78363FCE4B67}"/>
          </ac:spMkLst>
        </pc:spChg>
        <pc:spChg chg="add mod">
          <ac:chgData name="Gaurang Naik" userId="095fd180-9166-4a3e-8ca1-a5959fa5cd48" providerId="ADAL" clId="{A21C6C1C-FE2C-457D-9FD0-86BEDACE6D63}" dt="2024-04-23T18:53:57.824" v="1698" actId="164"/>
          <ac:spMkLst>
            <pc:docMk/>
            <pc:sldMk cId="3721172276" sldId="265"/>
            <ac:spMk id="16" creationId="{F56A80C4-F13B-931D-8016-EA80B1F6FDAC}"/>
          </ac:spMkLst>
        </pc:spChg>
        <pc:spChg chg="add mod">
          <ac:chgData name="Gaurang Naik" userId="095fd180-9166-4a3e-8ca1-a5959fa5cd48" providerId="ADAL" clId="{A21C6C1C-FE2C-457D-9FD0-86BEDACE6D63}" dt="2024-04-23T18:53:55.826" v="1697" actId="164"/>
          <ac:spMkLst>
            <pc:docMk/>
            <pc:sldMk cId="3721172276" sldId="265"/>
            <ac:spMk id="17" creationId="{732E1215-7424-626B-61FE-049F11DBE980}"/>
          </ac:spMkLst>
        </pc:spChg>
        <pc:spChg chg="add mod">
          <ac:chgData name="Gaurang Naik" userId="095fd180-9166-4a3e-8ca1-a5959fa5cd48" providerId="ADAL" clId="{A21C6C1C-FE2C-457D-9FD0-86BEDACE6D63}" dt="2024-04-23T18:54:27.838" v="1709" actId="1036"/>
          <ac:spMkLst>
            <pc:docMk/>
            <pc:sldMk cId="3721172276" sldId="265"/>
            <ac:spMk id="18" creationId="{E1F86C86-D65E-74D4-F015-564E77E72C2A}"/>
          </ac:spMkLst>
        </pc:spChg>
        <pc:grpChg chg="add del mod">
          <ac:chgData name="Gaurang Naik" userId="095fd180-9166-4a3e-8ca1-a5959fa5cd48" providerId="ADAL" clId="{A21C6C1C-FE2C-457D-9FD0-86BEDACE6D63}" dt="2024-04-23T18:53:48.196" v="1694" actId="165"/>
          <ac:grpSpMkLst>
            <pc:docMk/>
            <pc:sldMk cId="3721172276" sldId="265"/>
            <ac:grpSpMk id="14" creationId="{21B92941-305D-04DF-B1D4-5BCA2C612CA5}"/>
          </ac:grpSpMkLst>
        </pc:grpChg>
        <pc:grpChg chg="add mod">
          <ac:chgData name="Gaurang Naik" userId="095fd180-9166-4a3e-8ca1-a5959fa5cd48" providerId="ADAL" clId="{A21C6C1C-FE2C-457D-9FD0-86BEDACE6D63}" dt="2024-04-23T18:54:02.409" v="1700" actId="164"/>
          <ac:grpSpMkLst>
            <pc:docMk/>
            <pc:sldMk cId="3721172276" sldId="265"/>
            <ac:grpSpMk id="19" creationId="{F3B8A1E2-CDCC-A045-51CB-59D175ED3F91}"/>
          </ac:grpSpMkLst>
        </pc:grpChg>
        <pc:grpChg chg="add mod">
          <ac:chgData name="Gaurang Naik" userId="095fd180-9166-4a3e-8ca1-a5959fa5cd48" providerId="ADAL" clId="{A21C6C1C-FE2C-457D-9FD0-86BEDACE6D63}" dt="2024-04-23T18:54:02.409" v="1700" actId="164"/>
          <ac:grpSpMkLst>
            <pc:docMk/>
            <pc:sldMk cId="3721172276" sldId="265"/>
            <ac:grpSpMk id="20" creationId="{9F8EBD76-4A00-4FC6-8829-9311D6CD8F74}"/>
          </ac:grpSpMkLst>
        </pc:grpChg>
        <pc:grpChg chg="add mod">
          <ac:chgData name="Gaurang Naik" userId="095fd180-9166-4a3e-8ca1-a5959fa5cd48" providerId="ADAL" clId="{A21C6C1C-FE2C-457D-9FD0-86BEDACE6D63}" dt="2024-04-23T18:54:02.409" v="1700" actId="164"/>
          <ac:grpSpMkLst>
            <pc:docMk/>
            <pc:sldMk cId="3721172276" sldId="265"/>
            <ac:grpSpMk id="21" creationId="{23177CB3-8B59-A728-9007-78378B985134}"/>
          </ac:grpSpMkLst>
        </pc:grpChg>
        <pc:grpChg chg="add mod">
          <ac:chgData name="Gaurang Naik" userId="095fd180-9166-4a3e-8ca1-a5959fa5cd48" providerId="ADAL" clId="{A21C6C1C-FE2C-457D-9FD0-86BEDACE6D63}" dt="2024-04-23T18:54:02.409" v="1700" actId="164"/>
          <ac:grpSpMkLst>
            <pc:docMk/>
            <pc:sldMk cId="3721172276" sldId="265"/>
            <ac:grpSpMk id="22" creationId="{E446ADC9-AA17-96AE-51AC-F2381AD10FF0}"/>
          </ac:grpSpMkLst>
        </pc:grpChg>
        <pc:grpChg chg="add mod">
          <ac:chgData name="Gaurang Naik" userId="095fd180-9166-4a3e-8ca1-a5959fa5cd48" providerId="ADAL" clId="{A21C6C1C-FE2C-457D-9FD0-86BEDACE6D63}" dt="2024-04-23T18:54:02.409" v="1700" actId="164"/>
          <ac:grpSpMkLst>
            <pc:docMk/>
            <pc:sldMk cId="3721172276" sldId="265"/>
            <ac:grpSpMk id="23" creationId="{76B62E64-7997-FB77-CC66-77D9B6F47377}"/>
          </ac:grpSpMkLst>
        </pc:grpChg>
        <pc:picChg chg="add mod topLvl">
          <ac:chgData name="Gaurang Naik" userId="095fd180-9166-4a3e-8ca1-a5959fa5cd48" providerId="ADAL" clId="{A21C6C1C-FE2C-457D-9FD0-86BEDACE6D63}" dt="2024-04-23T21:32:25.144" v="2513" actId="692"/>
          <ac:picMkLst>
            <pc:docMk/>
            <pc:sldMk cId="3721172276" sldId="265"/>
            <ac:picMk id="8" creationId="{C0DE078D-6E31-1FE2-813E-7358D95B028D}"/>
          </ac:picMkLst>
        </pc:picChg>
        <pc:picChg chg="add mod topLvl">
          <ac:chgData name="Gaurang Naik" userId="095fd180-9166-4a3e-8ca1-a5959fa5cd48" providerId="ADAL" clId="{A21C6C1C-FE2C-457D-9FD0-86BEDACE6D63}" dt="2024-04-23T21:32:25.144" v="2513" actId="692"/>
          <ac:picMkLst>
            <pc:docMk/>
            <pc:sldMk cId="3721172276" sldId="265"/>
            <ac:picMk id="10" creationId="{9D610BA8-E838-BCFB-E090-ADD799D32E07}"/>
          </ac:picMkLst>
        </pc:picChg>
        <pc:picChg chg="add mod topLvl">
          <ac:chgData name="Gaurang Naik" userId="095fd180-9166-4a3e-8ca1-a5959fa5cd48" providerId="ADAL" clId="{A21C6C1C-FE2C-457D-9FD0-86BEDACE6D63}" dt="2024-04-23T21:32:25.144" v="2513" actId="692"/>
          <ac:picMkLst>
            <pc:docMk/>
            <pc:sldMk cId="3721172276" sldId="265"/>
            <ac:picMk id="12" creationId="{C4E48B77-87B9-3113-79FF-39F06111FCF5}"/>
          </ac:picMkLst>
        </pc:picChg>
        <pc:picChg chg="add mod topLvl">
          <ac:chgData name="Gaurang Naik" userId="095fd180-9166-4a3e-8ca1-a5959fa5cd48" providerId="ADAL" clId="{A21C6C1C-FE2C-457D-9FD0-86BEDACE6D63}" dt="2024-04-23T21:32:25.144" v="2513" actId="692"/>
          <ac:picMkLst>
            <pc:docMk/>
            <pc:sldMk cId="3721172276" sldId="265"/>
            <ac:picMk id="13" creationId="{438F18B0-EC67-8086-C15E-2D219A0E3AD5}"/>
          </ac:picMkLst>
        </pc:picChg>
      </pc:sldChg>
      <pc:sldChg chg="addSp delSp modSp add del mod">
        <pc:chgData name="Gaurang Naik" userId="095fd180-9166-4a3e-8ca1-a5959fa5cd48" providerId="ADAL" clId="{A21C6C1C-FE2C-457D-9FD0-86BEDACE6D63}" dt="2024-04-23T18:56:20.838" v="1722" actId="47"/>
        <pc:sldMkLst>
          <pc:docMk/>
          <pc:sldMk cId="1628791395" sldId="266"/>
        </pc:sldMkLst>
        <pc:spChg chg="mod">
          <ac:chgData name="Gaurang Naik" userId="095fd180-9166-4a3e-8ca1-a5959fa5cd48" providerId="ADAL" clId="{A21C6C1C-FE2C-457D-9FD0-86BEDACE6D63}" dt="2024-04-23T18:56:17.110" v="1720" actId="20577"/>
          <ac:spMkLst>
            <pc:docMk/>
            <pc:sldMk cId="1628791395" sldId="266"/>
            <ac:spMk id="2" creationId="{5A3151D9-8DCD-8453-E1EB-D7258DF8EF91}"/>
          </ac:spMkLst>
        </pc:spChg>
        <pc:spChg chg="mod">
          <ac:chgData name="Gaurang Naik" userId="095fd180-9166-4a3e-8ca1-a5959fa5cd48" providerId="ADAL" clId="{A21C6C1C-FE2C-457D-9FD0-86BEDACE6D63}" dt="2024-04-23T18:50:21.921" v="1617" actId="20577"/>
          <ac:spMkLst>
            <pc:docMk/>
            <pc:sldMk cId="1628791395" sldId="266"/>
            <ac:spMk id="3" creationId="{D6639CD0-94CF-7DF2-D335-9B24466F0752}"/>
          </ac:spMkLst>
        </pc:spChg>
        <pc:picChg chg="del">
          <ac:chgData name="Gaurang Naik" userId="095fd180-9166-4a3e-8ca1-a5959fa5cd48" providerId="ADAL" clId="{A21C6C1C-FE2C-457D-9FD0-86BEDACE6D63}" dt="2024-04-23T18:46:31.094" v="1472" actId="478"/>
          <ac:picMkLst>
            <pc:docMk/>
            <pc:sldMk cId="1628791395" sldId="266"/>
            <ac:picMk id="8" creationId="{C0DE078D-6E31-1FE2-813E-7358D95B028D}"/>
          </ac:picMkLst>
        </pc:picChg>
        <pc:picChg chg="add del mod">
          <ac:chgData name="Gaurang Naik" userId="095fd180-9166-4a3e-8ca1-a5959fa5cd48" providerId="ADAL" clId="{A21C6C1C-FE2C-457D-9FD0-86BEDACE6D63}" dt="2024-04-23T18:56:19.434" v="1721" actId="478"/>
          <ac:picMkLst>
            <pc:docMk/>
            <pc:sldMk cId="1628791395" sldId="266"/>
            <ac:picMk id="9" creationId="{C8D2216C-146F-F42E-E99E-F363DBA136F7}"/>
          </ac:picMkLst>
        </pc:picChg>
        <pc:picChg chg="del">
          <ac:chgData name="Gaurang Naik" userId="095fd180-9166-4a3e-8ca1-a5959fa5cd48" providerId="ADAL" clId="{A21C6C1C-FE2C-457D-9FD0-86BEDACE6D63}" dt="2024-04-23T18:46:31.094" v="1472" actId="478"/>
          <ac:picMkLst>
            <pc:docMk/>
            <pc:sldMk cId="1628791395" sldId="266"/>
            <ac:picMk id="10" creationId="{9D610BA8-E838-BCFB-E090-ADD799D32E07}"/>
          </ac:picMkLst>
        </pc:picChg>
        <pc:picChg chg="del">
          <ac:chgData name="Gaurang Naik" userId="095fd180-9166-4a3e-8ca1-a5959fa5cd48" providerId="ADAL" clId="{A21C6C1C-FE2C-457D-9FD0-86BEDACE6D63}" dt="2024-04-23T18:46:31.094" v="1472" actId="478"/>
          <ac:picMkLst>
            <pc:docMk/>
            <pc:sldMk cId="1628791395" sldId="266"/>
            <ac:picMk id="12" creationId="{C4E48B77-87B9-3113-79FF-39F06111FCF5}"/>
          </ac:picMkLst>
        </pc:picChg>
      </pc:sldChg>
      <pc:sldChg chg="addSp modSp new mod">
        <pc:chgData name="Gaurang Naik" userId="095fd180-9166-4a3e-8ca1-a5959fa5cd48" providerId="ADAL" clId="{A21C6C1C-FE2C-457D-9FD0-86BEDACE6D63}" dt="2024-05-08T16:57:16.684" v="8263" actId="20577"/>
        <pc:sldMkLst>
          <pc:docMk/>
          <pc:sldMk cId="3172678031" sldId="266"/>
        </pc:sldMkLst>
        <pc:spChg chg="mod">
          <ac:chgData name="Gaurang Naik" userId="095fd180-9166-4a3e-8ca1-a5959fa5cd48" providerId="ADAL" clId="{A21C6C1C-FE2C-457D-9FD0-86BEDACE6D63}" dt="2024-05-08T16:57:16.684" v="8263" actId="20577"/>
          <ac:spMkLst>
            <pc:docMk/>
            <pc:sldMk cId="3172678031" sldId="266"/>
            <ac:spMk id="2" creationId="{F3FCC146-227E-8F2E-A11E-BEF8E41C9A91}"/>
          </ac:spMkLst>
        </pc:spChg>
        <pc:spChg chg="mod">
          <ac:chgData name="Gaurang Naik" userId="095fd180-9166-4a3e-8ca1-a5959fa5cd48" providerId="ADAL" clId="{A21C6C1C-FE2C-457D-9FD0-86BEDACE6D63}" dt="2024-04-29T04:50:37.703" v="3333" actId="20577"/>
          <ac:spMkLst>
            <pc:docMk/>
            <pc:sldMk cId="3172678031" sldId="266"/>
            <ac:spMk id="3" creationId="{4239DCF9-78A3-6252-81B1-A61B4DABCF0F}"/>
          </ac:spMkLst>
        </pc:spChg>
        <pc:spChg chg="add mod">
          <ac:chgData name="Gaurang Naik" userId="095fd180-9166-4a3e-8ca1-a5959fa5cd48" providerId="ADAL" clId="{A21C6C1C-FE2C-457D-9FD0-86BEDACE6D63}" dt="2024-04-23T19:00:20.060" v="2285"/>
          <ac:spMkLst>
            <pc:docMk/>
            <pc:sldMk cId="3172678031" sldId="266"/>
            <ac:spMk id="7" creationId="{246E53D7-BDF4-16C6-1598-91F426DF7CE8}"/>
          </ac:spMkLst>
        </pc:spChg>
      </pc:sldChg>
      <pc:sldChg chg="addSp delSp modSp new mod">
        <pc:chgData name="Gaurang Naik" userId="095fd180-9166-4a3e-8ca1-a5959fa5cd48" providerId="ADAL" clId="{A21C6C1C-FE2C-457D-9FD0-86BEDACE6D63}" dt="2024-04-29T08:09:49.039" v="7001" actId="20577"/>
        <pc:sldMkLst>
          <pc:docMk/>
          <pc:sldMk cId="3573898986" sldId="267"/>
        </pc:sldMkLst>
        <pc:spChg chg="mod">
          <ac:chgData name="Gaurang Naik" userId="095fd180-9166-4a3e-8ca1-a5959fa5cd48" providerId="ADAL" clId="{A21C6C1C-FE2C-457D-9FD0-86BEDACE6D63}" dt="2024-04-29T06:18:42.648" v="4767" actId="20577"/>
          <ac:spMkLst>
            <pc:docMk/>
            <pc:sldMk cId="3573898986" sldId="267"/>
            <ac:spMk id="2" creationId="{C6640DD8-F545-2B5E-AAC7-945A2A89D40D}"/>
          </ac:spMkLst>
        </pc:spChg>
        <pc:spChg chg="del mod">
          <ac:chgData name="Gaurang Naik" userId="095fd180-9166-4a3e-8ca1-a5959fa5cd48" providerId="ADAL" clId="{A21C6C1C-FE2C-457D-9FD0-86BEDACE6D63}" dt="2024-04-29T05:58:40.215" v="3415" actId="478"/>
          <ac:spMkLst>
            <pc:docMk/>
            <pc:sldMk cId="3573898986" sldId="267"/>
            <ac:spMk id="3" creationId="{B5E83E41-04E3-A365-43D7-286A489F8E07}"/>
          </ac:spMkLst>
        </pc:spChg>
        <pc:spChg chg="add mod">
          <ac:chgData name="Gaurang Naik" userId="095fd180-9166-4a3e-8ca1-a5959fa5cd48" providerId="ADAL" clId="{A21C6C1C-FE2C-457D-9FD0-86BEDACE6D63}" dt="2024-04-29T05:59:23.402" v="3468" actId="14100"/>
          <ac:spMkLst>
            <pc:docMk/>
            <pc:sldMk cId="3573898986" sldId="267"/>
            <ac:spMk id="9" creationId="{6629B2C1-6321-302F-8AA9-E1052B3D4517}"/>
          </ac:spMkLst>
        </pc:spChg>
        <pc:spChg chg="add mod">
          <ac:chgData name="Gaurang Naik" userId="095fd180-9166-4a3e-8ca1-a5959fa5cd48" providerId="ADAL" clId="{A21C6C1C-FE2C-457D-9FD0-86BEDACE6D63}" dt="2024-04-29T08:09:49.039" v="7001" actId="20577"/>
          <ac:spMkLst>
            <pc:docMk/>
            <pc:sldMk cId="3573898986" sldId="267"/>
            <ac:spMk id="10" creationId="{3CF5C5C9-0788-9918-8C50-2D470CADCDA5}"/>
          </ac:spMkLst>
        </pc:spChg>
        <pc:spChg chg="add del mod">
          <ac:chgData name="Gaurang Naik" userId="095fd180-9166-4a3e-8ca1-a5959fa5cd48" providerId="ADAL" clId="{A21C6C1C-FE2C-457D-9FD0-86BEDACE6D63}" dt="2024-04-29T06:08:02.343" v="3474" actId="478"/>
          <ac:spMkLst>
            <pc:docMk/>
            <pc:sldMk cId="3573898986" sldId="267"/>
            <ac:spMk id="11" creationId="{B191DCAC-0392-0B1A-200D-E435903B10F1}"/>
          </ac:spMkLst>
        </pc:spChg>
        <pc:picChg chg="add del mod">
          <ac:chgData name="Gaurang Naik" userId="095fd180-9166-4a3e-8ca1-a5959fa5cd48" providerId="ADAL" clId="{A21C6C1C-FE2C-457D-9FD0-86BEDACE6D63}" dt="2024-04-29T05:59:26.049" v="3470" actId="478"/>
          <ac:picMkLst>
            <pc:docMk/>
            <pc:sldMk cId="3573898986" sldId="267"/>
            <ac:picMk id="8" creationId="{666D41D2-F8BC-6FCD-DFE2-5E9EDCE159E0}"/>
          </ac:picMkLst>
        </pc:picChg>
        <pc:picChg chg="add del mod">
          <ac:chgData name="Gaurang Naik" userId="095fd180-9166-4a3e-8ca1-a5959fa5cd48" providerId="ADAL" clId="{A21C6C1C-FE2C-457D-9FD0-86BEDACE6D63}" dt="2024-04-29T08:05:20.396" v="6600" actId="478"/>
          <ac:picMkLst>
            <pc:docMk/>
            <pc:sldMk cId="3573898986" sldId="267"/>
            <ac:picMk id="13" creationId="{20E6E250-147D-3E90-3ABA-6A232FCC9B05}"/>
          </ac:picMkLst>
        </pc:picChg>
        <pc:picChg chg="add del mod">
          <ac:chgData name="Gaurang Naik" userId="095fd180-9166-4a3e-8ca1-a5959fa5cd48" providerId="ADAL" clId="{A21C6C1C-FE2C-457D-9FD0-86BEDACE6D63}" dt="2024-04-29T08:04:45.636" v="6588" actId="478"/>
          <ac:picMkLst>
            <pc:docMk/>
            <pc:sldMk cId="3573898986" sldId="267"/>
            <ac:picMk id="15" creationId="{2D381124-2D40-85B2-3F4B-6B9B53137EC9}"/>
          </ac:picMkLst>
        </pc:picChg>
        <pc:picChg chg="add del mod">
          <ac:chgData name="Gaurang Naik" userId="095fd180-9166-4a3e-8ca1-a5959fa5cd48" providerId="ADAL" clId="{A21C6C1C-FE2C-457D-9FD0-86BEDACE6D63}" dt="2024-04-29T08:04:44.390" v="6587" actId="21"/>
          <ac:picMkLst>
            <pc:docMk/>
            <pc:sldMk cId="3573898986" sldId="267"/>
            <ac:picMk id="17" creationId="{5F2FBC81-6C2D-5B0E-95DB-256EF8DA6EB8}"/>
          </ac:picMkLst>
        </pc:picChg>
        <pc:picChg chg="add mod">
          <ac:chgData name="Gaurang Naik" userId="095fd180-9166-4a3e-8ca1-a5959fa5cd48" providerId="ADAL" clId="{A21C6C1C-FE2C-457D-9FD0-86BEDACE6D63}" dt="2024-04-29T08:04:45.955" v="6589"/>
          <ac:picMkLst>
            <pc:docMk/>
            <pc:sldMk cId="3573898986" sldId="267"/>
            <ac:picMk id="18" creationId="{5F2FBC81-6C2D-5B0E-95DB-256EF8DA6EB8}"/>
          </ac:picMkLst>
        </pc:picChg>
        <pc:picChg chg="add del mod">
          <ac:chgData name="Gaurang Naik" userId="095fd180-9166-4a3e-8ca1-a5959fa5cd48" providerId="ADAL" clId="{A21C6C1C-FE2C-457D-9FD0-86BEDACE6D63}" dt="2024-04-29T08:05:18.597" v="6599" actId="21"/>
          <ac:picMkLst>
            <pc:docMk/>
            <pc:sldMk cId="3573898986" sldId="267"/>
            <ac:picMk id="20" creationId="{42C62DFF-3873-03E3-8718-5B37EB893A32}"/>
          </ac:picMkLst>
        </pc:picChg>
        <pc:picChg chg="add mod">
          <ac:chgData name="Gaurang Naik" userId="095fd180-9166-4a3e-8ca1-a5959fa5cd48" providerId="ADAL" clId="{A21C6C1C-FE2C-457D-9FD0-86BEDACE6D63}" dt="2024-04-29T08:05:20.703" v="6601"/>
          <ac:picMkLst>
            <pc:docMk/>
            <pc:sldMk cId="3573898986" sldId="267"/>
            <ac:picMk id="21" creationId="{42C62DFF-3873-03E3-8718-5B37EB893A32}"/>
          </ac:picMkLst>
        </pc:picChg>
      </pc:sldChg>
      <pc:sldChg chg="modSp new mod ord">
        <pc:chgData name="Gaurang Naik" userId="095fd180-9166-4a3e-8ca1-a5959fa5cd48" providerId="ADAL" clId="{A21C6C1C-FE2C-457D-9FD0-86BEDACE6D63}" dt="2024-04-29T08:16:54.801" v="7667" actId="20577"/>
        <pc:sldMkLst>
          <pc:docMk/>
          <pc:sldMk cId="668844750" sldId="268"/>
        </pc:sldMkLst>
        <pc:spChg chg="mod">
          <ac:chgData name="Gaurang Naik" userId="095fd180-9166-4a3e-8ca1-a5959fa5cd48" providerId="ADAL" clId="{A21C6C1C-FE2C-457D-9FD0-86BEDACE6D63}" dt="2024-04-29T04:51:23.494" v="3388" actId="20577"/>
          <ac:spMkLst>
            <pc:docMk/>
            <pc:sldMk cId="668844750" sldId="268"/>
            <ac:spMk id="2" creationId="{16EEC65F-0A7B-3972-BE1E-DCEBAAB1D701}"/>
          </ac:spMkLst>
        </pc:spChg>
        <pc:spChg chg="mod">
          <ac:chgData name="Gaurang Naik" userId="095fd180-9166-4a3e-8ca1-a5959fa5cd48" providerId="ADAL" clId="{A21C6C1C-FE2C-457D-9FD0-86BEDACE6D63}" dt="2024-04-29T08:16:54.801" v="7667" actId="20577"/>
          <ac:spMkLst>
            <pc:docMk/>
            <pc:sldMk cId="668844750" sldId="268"/>
            <ac:spMk id="3" creationId="{6F79A6A0-7AB6-A234-39E0-4CB4048C66F8}"/>
          </ac:spMkLst>
        </pc:spChg>
      </pc:sldChg>
      <pc:sldChg chg="add del">
        <pc:chgData name="Gaurang Naik" userId="095fd180-9166-4a3e-8ca1-a5959fa5cd48" providerId="ADAL" clId="{A21C6C1C-FE2C-457D-9FD0-86BEDACE6D63}" dt="2024-04-29T06:16:52.054" v="4457" actId="47"/>
        <pc:sldMkLst>
          <pc:docMk/>
          <pc:sldMk cId="521995447" sldId="269"/>
        </pc:sldMkLst>
      </pc:sldChg>
      <pc:sldChg chg="addSp delSp modSp add mod">
        <pc:chgData name="Gaurang Naik" userId="095fd180-9166-4a3e-8ca1-a5959fa5cd48" providerId="ADAL" clId="{A21C6C1C-FE2C-457D-9FD0-86BEDACE6D63}" dt="2024-04-29T09:16:51.436" v="8181" actId="20577"/>
        <pc:sldMkLst>
          <pc:docMk/>
          <pc:sldMk cId="2772619004" sldId="269"/>
        </pc:sldMkLst>
        <pc:spChg chg="mod">
          <ac:chgData name="Gaurang Naik" userId="095fd180-9166-4a3e-8ca1-a5959fa5cd48" providerId="ADAL" clId="{A21C6C1C-FE2C-457D-9FD0-86BEDACE6D63}" dt="2024-04-29T08:02:55.052" v="6583" actId="20577"/>
          <ac:spMkLst>
            <pc:docMk/>
            <pc:sldMk cId="2772619004" sldId="269"/>
            <ac:spMk id="2" creationId="{C6640DD8-F545-2B5E-AAC7-945A2A89D40D}"/>
          </ac:spMkLst>
        </pc:spChg>
        <pc:spChg chg="mod">
          <ac:chgData name="Gaurang Naik" userId="095fd180-9166-4a3e-8ca1-a5959fa5cd48" providerId="ADAL" clId="{A21C6C1C-FE2C-457D-9FD0-86BEDACE6D63}" dt="2024-04-29T09:16:51.436" v="8181" actId="20577"/>
          <ac:spMkLst>
            <pc:docMk/>
            <pc:sldMk cId="2772619004" sldId="269"/>
            <ac:spMk id="10" creationId="{3CF5C5C9-0788-9918-8C50-2D470CADCDA5}"/>
          </ac:spMkLst>
        </pc:spChg>
        <pc:picChg chg="add del mod">
          <ac:chgData name="Gaurang Naik" userId="095fd180-9166-4a3e-8ca1-a5959fa5cd48" providerId="ADAL" clId="{A21C6C1C-FE2C-457D-9FD0-86BEDACE6D63}" dt="2024-04-29T07:52:42.361" v="5160" actId="478"/>
          <ac:picMkLst>
            <pc:docMk/>
            <pc:sldMk cId="2772619004" sldId="269"/>
            <ac:picMk id="7" creationId="{26AC8E6A-6F13-4CF1-F095-7D2F14956533}"/>
          </ac:picMkLst>
        </pc:picChg>
        <pc:picChg chg="add del mod">
          <ac:chgData name="Gaurang Naik" userId="095fd180-9166-4a3e-8ca1-a5959fa5cd48" providerId="ADAL" clId="{A21C6C1C-FE2C-457D-9FD0-86BEDACE6D63}" dt="2024-04-29T09:13:32.165" v="7709" actId="478"/>
          <ac:picMkLst>
            <pc:docMk/>
            <pc:sldMk cId="2772619004" sldId="269"/>
            <ac:picMk id="9" creationId="{7884309A-ABA4-7360-3FEB-BD841780113F}"/>
          </ac:picMkLst>
        </pc:picChg>
        <pc:picChg chg="add mod">
          <ac:chgData name="Gaurang Naik" userId="095fd180-9166-4a3e-8ca1-a5959fa5cd48" providerId="ADAL" clId="{A21C6C1C-FE2C-457D-9FD0-86BEDACE6D63}" dt="2024-04-29T09:13:39.518" v="7712" actId="1076"/>
          <ac:picMkLst>
            <pc:docMk/>
            <pc:sldMk cId="2772619004" sldId="269"/>
            <ac:picMk id="12" creationId="{4B319A64-C099-213B-160E-91EB6E16DA74}"/>
          </ac:picMkLst>
        </pc:picChg>
        <pc:picChg chg="del">
          <ac:chgData name="Gaurang Naik" userId="095fd180-9166-4a3e-8ca1-a5959fa5cd48" providerId="ADAL" clId="{A21C6C1C-FE2C-457D-9FD0-86BEDACE6D63}" dt="2024-04-29T06:22:22.997" v="5155" actId="478"/>
          <ac:picMkLst>
            <pc:docMk/>
            <pc:sldMk cId="2772619004" sldId="269"/>
            <ac:picMk id="13" creationId="{20E6E250-147D-3E90-3ABA-6A232FCC9B05}"/>
          </ac:picMkLst>
        </pc:picChg>
        <pc:picChg chg="del">
          <ac:chgData name="Gaurang Naik" userId="095fd180-9166-4a3e-8ca1-a5959fa5cd48" providerId="ADAL" clId="{A21C6C1C-FE2C-457D-9FD0-86BEDACE6D63}" dt="2024-04-29T06:22:21.483" v="5154" actId="478"/>
          <ac:picMkLst>
            <pc:docMk/>
            <pc:sldMk cId="2772619004" sldId="269"/>
            <ac:picMk id="15" creationId="{2D381124-2D40-85B2-3F4B-6B9B53137EC9}"/>
          </ac:picMkLst>
        </pc:picChg>
      </pc:sldChg>
      <pc:sldChg chg="modSp new mod">
        <pc:chgData name="Gaurang Naik" userId="095fd180-9166-4a3e-8ca1-a5959fa5cd48" providerId="ADAL" clId="{A21C6C1C-FE2C-457D-9FD0-86BEDACE6D63}" dt="2024-04-29T08:15:18.125" v="7615" actId="20577"/>
        <pc:sldMkLst>
          <pc:docMk/>
          <pc:sldMk cId="2231852714" sldId="270"/>
        </pc:sldMkLst>
        <pc:spChg chg="mod">
          <ac:chgData name="Gaurang Naik" userId="095fd180-9166-4a3e-8ca1-a5959fa5cd48" providerId="ADAL" clId="{A21C6C1C-FE2C-457D-9FD0-86BEDACE6D63}" dt="2024-04-29T08:13:16.608" v="7207" actId="20577"/>
          <ac:spMkLst>
            <pc:docMk/>
            <pc:sldMk cId="2231852714" sldId="270"/>
            <ac:spMk id="2" creationId="{5966D762-ADDE-1B83-BF7F-0A13CE589D62}"/>
          </ac:spMkLst>
        </pc:spChg>
        <pc:spChg chg="mod">
          <ac:chgData name="Gaurang Naik" userId="095fd180-9166-4a3e-8ca1-a5959fa5cd48" providerId="ADAL" clId="{A21C6C1C-FE2C-457D-9FD0-86BEDACE6D63}" dt="2024-04-29T08:15:18.125" v="7615" actId="20577"/>
          <ac:spMkLst>
            <pc:docMk/>
            <pc:sldMk cId="2231852714" sldId="270"/>
            <ac:spMk id="3" creationId="{FA88C749-BB0B-4D67-3BAE-B7AB44CF6468}"/>
          </ac:spMkLst>
        </pc:spChg>
      </pc:sldChg>
      <pc:sldChg chg="modSp add del mod">
        <pc:chgData name="Gaurang Naik" userId="095fd180-9166-4a3e-8ca1-a5959fa5cd48" providerId="ADAL" clId="{A21C6C1C-FE2C-457D-9FD0-86BEDACE6D63}" dt="2024-04-29T06:22:10.251" v="5153" actId="47"/>
        <pc:sldMkLst>
          <pc:docMk/>
          <pc:sldMk cId="2810769960" sldId="270"/>
        </pc:sldMkLst>
        <pc:spChg chg="mod">
          <ac:chgData name="Gaurang Naik" userId="095fd180-9166-4a3e-8ca1-a5959fa5cd48" providerId="ADAL" clId="{A21C6C1C-FE2C-457D-9FD0-86BEDACE6D63}" dt="2024-04-29T06:22:03.164" v="5152" actId="20577"/>
          <ac:spMkLst>
            <pc:docMk/>
            <pc:sldMk cId="2810769960" sldId="270"/>
            <ac:spMk id="10" creationId="{3CF5C5C9-0788-9918-8C50-2D470CADCDA5}"/>
          </ac:spMkLst>
        </pc:spChg>
      </pc:sldChg>
      <pc:sldChg chg="addSp delSp modSp add del mod">
        <pc:chgData name="Gaurang Naik" userId="095fd180-9166-4a3e-8ca1-a5959fa5cd48" providerId="ADAL" clId="{A21C6C1C-FE2C-457D-9FD0-86BEDACE6D63}" dt="2024-04-29T08:08:45.195" v="6964" actId="47"/>
        <pc:sldMkLst>
          <pc:docMk/>
          <pc:sldMk cId="3455210060" sldId="270"/>
        </pc:sldMkLst>
        <pc:spChg chg="mod">
          <ac:chgData name="Gaurang Naik" userId="095fd180-9166-4a3e-8ca1-a5959fa5cd48" providerId="ADAL" clId="{A21C6C1C-FE2C-457D-9FD0-86BEDACE6D63}" dt="2024-04-29T08:08:41" v="6963" actId="20577"/>
          <ac:spMkLst>
            <pc:docMk/>
            <pc:sldMk cId="3455210060" sldId="270"/>
            <ac:spMk id="10" creationId="{3CF5C5C9-0788-9918-8C50-2D470CADCDA5}"/>
          </ac:spMkLst>
        </pc:spChg>
        <pc:picChg chg="add mod">
          <ac:chgData name="Gaurang Naik" userId="095fd180-9166-4a3e-8ca1-a5959fa5cd48" providerId="ADAL" clId="{A21C6C1C-FE2C-457D-9FD0-86BEDACE6D63}" dt="2024-04-29T08:07:57.042" v="6912" actId="1076"/>
          <ac:picMkLst>
            <pc:docMk/>
            <pc:sldMk cId="3455210060" sldId="270"/>
            <ac:picMk id="3" creationId="{4091D1F3-763E-7ED0-FFEA-73C76AC0309B}"/>
          </ac:picMkLst>
        </pc:picChg>
        <pc:picChg chg="del mod">
          <ac:chgData name="Gaurang Naik" userId="095fd180-9166-4a3e-8ca1-a5959fa5cd48" providerId="ADAL" clId="{A21C6C1C-FE2C-457D-9FD0-86BEDACE6D63}" dt="2024-04-29T08:06:45.309" v="6655" actId="478"/>
          <ac:picMkLst>
            <pc:docMk/>
            <pc:sldMk cId="3455210060" sldId="270"/>
            <ac:picMk id="18" creationId="{5F2FBC81-6C2D-5B0E-95DB-256EF8DA6EB8}"/>
          </ac:picMkLst>
        </pc:picChg>
        <pc:picChg chg="del">
          <ac:chgData name="Gaurang Naik" userId="095fd180-9166-4a3e-8ca1-a5959fa5cd48" providerId="ADAL" clId="{A21C6C1C-FE2C-457D-9FD0-86BEDACE6D63}" dt="2024-04-29T08:05:40.548" v="6603" actId="478"/>
          <ac:picMkLst>
            <pc:docMk/>
            <pc:sldMk cId="3455210060" sldId="270"/>
            <ac:picMk id="21" creationId="{42C62DFF-3873-03E3-8718-5B37EB893A32}"/>
          </ac:picMkLst>
        </pc:picChg>
      </pc:sldChg>
    </pc:docChg>
  </pc:docChgLst>
  <pc:docChgLst>
    <pc:chgData name="Gaurang Naik" userId="095fd180-9166-4a3e-8ca1-a5959fa5cd48" providerId="ADAL" clId="{AFC72D38-5B48-43E7-BFEC-62BCF5EBC8AA}"/>
    <pc:docChg chg="undo custSel addSld delSld modSld">
      <pc:chgData name="Gaurang Naik" userId="095fd180-9166-4a3e-8ca1-a5959fa5cd48" providerId="ADAL" clId="{AFC72D38-5B48-43E7-BFEC-62BCF5EBC8AA}" dt="2024-09-10T20:33:58.048" v="64" actId="12"/>
      <pc:docMkLst>
        <pc:docMk/>
      </pc:docMkLst>
      <pc:sldChg chg="modSp mod">
        <pc:chgData name="Gaurang Naik" userId="095fd180-9166-4a3e-8ca1-a5959fa5cd48" providerId="ADAL" clId="{AFC72D38-5B48-43E7-BFEC-62BCF5EBC8AA}" dt="2024-09-10T20:31:36.470" v="48" actId="20577"/>
        <pc:sldMkLst>
          <pc:docMk/>
          <pc:sldMk cId="3235700566" sldId="281"/>
        </pc:sldMkLst>
        <pc:spChg chg="mod">
          <ac:chgData name="Gaurang Naik" userId="095fd180-9166-4a3e-8ca1-a5959fa5cd48" providerId="ADAL" clId="{AFC72D38-5B48-43E7-BFEC-62BCF5EBC8AA}" dt="2024-09-10T20:31:36.470" v="48" actId="20577"/>
          <ac:spMkLst>
            <pc:docMk/>
            <pc:sldMk cId="3235700566" sldId="281"/>
            <ac:spMk id="3" creationId="{91BD2B1D-C811-C961-A819-72A23B6D0101}"/>
          </ac:spMkLst>
        </pc:spChg>
      </pc:sldChg>
      <pc:sldChg chg="modSp mod">
        <pc:chgData name="Gaurang Naik" userId="095fd180-9166-4a3e-8ca1-a5959fa5cd48" providerId="ADAL" clId="{AFC72D38-5B48-43E7-BFEC-62BCF5EBC8AA}" dt="2024-09-10T20:32:09.516" v="54" actId="11"/>
        <pc:sldMkLst>
          <pc:docMk/>
          <pc:sldMk cId="3064544621" sldId="282"/>
        </pc:sldMkLst>
        <pc:spChg chg="mod">
          <ac:chgData name="Gaurang Naik" userId="095fd180-9166-4a3e-8ca1-a5959fa5cd48" providerId="ADAL" clId="{AFC72D38-5B48-43E7-BFEC-62BCF5EBC8AA}" dt="2024-09-10T20:32:09.516" v="54" actId="11"/>
          <ac:spMkLst>
            <pc:docMk/>
            <pc:sldMk cId="3064544621" sldId="282"/>
            <ac:spMk id="3" creationId="{C7A25BE2-263F-8A39-B089-49ED00D03928}"/>
          </ac:spMkLst>
        </pc:spChg>
      </pc:sldChg>
      <pc:sldChg chg="modSp mod">
        <pc:chgData name="Gaurang Naik" userId="095fd180-9166-4a3e-8ca1-a5959fa5cd48" providerId="ADAL" clId="{AFC72D38-5B48-43E7-BFEC-62BCF5EBC8AA}" dt="2024-09-10T20:32:43.519" v="57" actId="11"/>
        <pc:sldMkLst>
          <pc:docMk/>
          <pc:sldMk cId="2080053453" sldId="283"/>
        </pc:sldMkLst>
        <pc:spChg chg="mod">
          <ac:chgData name="Gaurang Naik" userId="095fd180-9166-4a3e-8ca1-a5959fa5cd48" providerId="ADAL" clId="{AFC72D38-5B48-43E7-BFEC-62BCF5EBC8AA}" dt="2024-09-10T20:32:43.519" v="57" actId="11"/>
          <ac:spMkLst>
            <pc:docMk/>
            <pc:sldMk cId="2080053453" sldId="283"/>
            <ac:spMk id="3" creationId="{C7A25BE2-263F-8A39-B089-49ED00D03928}"/>
          </ac:spMkLst>
        </pc:spChg>
      </pc:sldChg>
      <pc:sldChg chg="modSp mod">
        <pc:chgData name="Gaurang Naik" userId="095fd180-9166-4a3e-8ca1-a5959fa5cd48" providerId="ADAL" clId="{AFC72D38-5B48-43E7-BFEC-62BCF5EBC8AA}" dt="2024-09-10T20:31:36.959" v="49" actId="20577"/>
        <pc:sldMkLst>
          <pc:docMk/>
          <pc:sldMk cId="3333162373" sldId="287"/>
        </pc:sldMkLst>
        <pc:spChg chg="mod">
          <ac:chgData name="Gaurang Naik" userId="095fd180-9166-4a3e-8ca1-a5959fa5cd48" providerId="ADAL" clId="{AFC72D38-5B48-43E7-BFEC-62BCF5EBC8AA}" dt="2024-09-10T20:31:36.959" v="49" actId="20577"/>
          <ac:spMkLst>
            <pc:docMk/>
            <pc:sldMk cId="3333162373" sldId="287"/>
            <ac:spMk id="3" creationId="{3CD906C2-0DA1-C10F-0440-6464C9C0E76B}"/>
          </ac:spMkLst>
        </pc:spChg>
      </pc:sldChg>
      <pc:sldChg chg="modSp mod">
        <pc:chgData name="Gaurang Naik" userId="095fd180-9166-4a3e-8ca1-a5959fa5cd48" providerId="ADAL" clId="{AFC72D38-5B48-43E7-BFEC-62BCF5EBC8AA}" dt="2024-09-10T20:32:25.461" v="55" actId="11"/>
        <pc:sldMkLst>
          <pc:docMk/>
          <pc:sldMk cId="3401201313" sldId="289"/>
        </pc:sldMkLst>
        <pc:spChg chg="mod">
          <ac:chgData name="Gaurang Naik" userId="095fd180-9166-4a3e-8ca1-a5959fa5cd48" providerId="ADAL" clId="{AFC72D38-5B48-43E7-BFEC-62BCF5EBC8AA}" dt="2024-09-10T20:32:25.461" v="55" actId="11"/>
          <ac:spMkLst>
            <pc:docMk/>
            <pc:sldMk cId="3401201313" sldId="289"/>
            <ac:spMk id="3" creationId="{C7A25BE2-263F-8A39-B089-49ED00D03928}"/>
          </ac:spMkLst>
        </pc:spChg>
      </pc:sldChg>
      <pc:sldChg chg="modSp mod">
        <pc:chgData name="Gaurang Naik" userId="095fd180-9166-4a3e-8ca1-a5959fa5cd48" providerId="ADAL" clId="{AFC72D38-5B48-43E7-BFEC-62BCF5EBC8AA}" dt="2024-09-10T20:32:34.465" v="56" actId="11"/>
        <pc:sldMkLst>
          <pc:docMk/>
          <pc:sldMk cId="1043037890" sldId="292"/>
        </pc:sldMkLst>
        <pc:spChg chg="mod">
          <ac:chgData name="Gaurang Naik" userId="095fd180-9166-4a3e-8ca1-a5959fa5cd48" providerId="ADAL" clId="{AFC72D38-5B48-43E7-BFEC-62BCF5EBC8AA}" dt="2024-09-10T20:32:34.465" v="56" actId="11"/>
          <ac:spMkLst>
            <pc:docMk/>
            <pc:sldMk cId="1043037890" sldId="292"/>
            <ac:spMk id="3" creationId="{C7A25BE2-263F-8A39-B089-49ED00D03928}"/>
          </ac:spMkLst>
        </pc:spChg>
      </pc:sldChg>
      <pc:sldChg chg="modSp add mod">
        <pc:chgData name="Gaurang Naik" userId="095fd180-9166-4a3e-8ca1-a5959fa5cd48" providerId="ADAL" clId="{AFC72D38-5B48-43E7-BFEC-62BCF5EBC8AA}" dt="2024-09-10T20:33:58.048" v="64" actId="12"/>
        <pc:sldMkLst>
          <pc:docMk/>
          <pc:sldMk cId="909912673" sldId="293"/>
        </pc:sldMkLst>
        <pc:spChg chg="mod">
          <ac:chgData name="Gaurang Naik" userId="095fd180-9166-4a3e-8ca1-a5959fa5cd48" providerId="ADAL" clId="{AFC72D38-5B48-43E7-BFEC-62BCF5EBC8AA}" dt="2024-09-10T20:33:58.048" v="64" actId="12"/>
          <ac:spMkLst>
            <pc:docMk/>
            <pc:sldMk cId="909912673" sldId="293"/>
            <ac:spMk id="3" creationId="{E02F1D2D-E1AA-9FC5-FAE7-007FFB649700}"/>
          </ac:spMkLst>
        </pc:spChg>
      </pc:sldChg>
      <pc:sldChg chg="new del">
        <pc:chgData name="Gaurang Naik" userId="095fd180-9166-4a3e-8ca1-a5959fa5cd48" providerId="ADAL" clId="{AFC72D38-5B48-43E7-BFEC-62BCF5EBC8AA}" dt="2024-09-10T20:31:48.478" v="51" actId="47"/>
        <pc:sldMkLst>
          <pc:docMk/>
          <pc:sldMk cId="3443189932" sldId="293"/>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9/10/2024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2024</a:t>
            </a:r>
            <a:endParaRPr lang="en-GB" dirty="0"/>
          </a:p>
        </p:txBody>
      </p:sp>
      <p:sp>
        <p:nvSpPr>
          <p:cNvPr id="5" name="Footer Placeholder 4"/>
          <p:cNvSpPr>
            <a:spLocks noGrp="1"/>
          </p:cNvSpPr>
          <p:nvPr>
            <p:ph type="ftr" idx="11"/>
          </p:nvPr>
        </p:nvSpPr>
        <p:spPr/>
        <p:txBody>
          <a:bodyPr/>
          <a:lstStyle>
            <a:lvl1pPr>
              <a:defRPr/>
            </a:lvl1pPr>
          </a:lstStyle>
          <a:p>
            <a:r>
              <a:rPr lang="en-GB" dirty="0"/>
              <a:t>Gaurang Naik et al.,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Gaurang Naik et al., Qualcomm Technologies Inc.</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2024</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Gaurang Naik et al., Qualcomm Technologies Inc.</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802.11-24/1218r1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NPCA – Next level discussions</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2024-09-07</a:t>
            </a:r>
            <a:endParaRPr lang="en-GB" sz="2000" b="0" dirty="0"/>
          </a:p>
        </p:txBody>
      </p:sp>
      <p:sp>
        <p:nvSpPr>
          <p:cNvPr id="6" name="Date Placeholder 3"/>
          <p:cNvSpPr>
            <a:spLocks noGrp="1"/>
          </p:cNvSpPr>
          <p:nvPr>
            <p:ph type="dt" idx="10"/>
          </p:nvPr>
        </p:nvSpPr>
        <p:spPr/>
        <p:txBody>
          <a:bodyPr/>
          <a:lstStyle/>
          <a:p>
            <a:r>
              <a:rPr lang="en-US" dirty="0"/>
              <a:t>September 2024</a:t>
            </a:r>
            <a:endParaRPr lang="en-GB" dirty="0"/>
          </a:p>
        </p:txBody>
      </p:sp>
      <p:sp>
        <p:nvSpPr>
          <p:cNvPr id="7" name="Footer Placeholder 4"/>
          <p:cNvSpPr>
            <a:spLocks noGrp="1"/>
          </p:cNvSpPr>
          <p:nvPr>
            <p:ph type="ftr" idx="11"/>
          </p:nvPr>
        </p:nvSpPr>
        <p:spPr/>
        <p:txBody>
          <a:bodyPr/>
          <a:lstStyle/>
          <a:p>
            <a:r>
              <a:rPr lang="en-GB" dirty="0"/>
              <a:t>Gaurang Naik et al.,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649677907"/>
              </p:ext>
            </p:extLst>
          </p:nvPr>
        </p:nvGraphicFramePr>
        <p:xfrm>
          <a:off x="993775" y="2408238"/>
          <a:ext cx="10126663" cy="3333750"/>
        </p:xfrm>
        <a:graphic>
          <a:graphicData uri="http://schemas.openxmlformats.org/presentationml/2006/ole">
            <mc:AlternateContent xmlns:mc="http://schemas.openxmlformats.org/markup-compatibility/2006">
              <mc:Choice xmlns:v="urn:schemas-microsoft-com:vml" Requires="v">
                <p:oleObj name="Document" r:id="rId3" imgW="10442994" imgH="3447567" progId="Word.Document.8">
                  <p:embed/>
                </p:oleObj>
              </mc:Choice>
              <mc:Fallback>
                <p:oleObj name="Document" r:id="rId3" imgW="10442994" imgH="3447567" progId="Word.Document.8">
                  <p:embed/>
                  <p:pic>
                    <p:nvPicPr>
                      <p:cNvPr id="3075" name="Object 3"/>
                      <p:cNvPicPr>
                        <a:picLocks noChangeAspect="1" noChangeArrowheads="1"/>
                      </p:cNvPicPr>
                      <p:nvPr/>
                    </p:nvPicPr>
                    <p:blipFill>
                      <a:blip r:embed="rId4"/>
                      <a:srcRect/>
                      <a:stretch>
                        <a:fillRect/>
                      </a:stretch>
                    </p:blipFill>
                    <p:spPr bwMode="auto">
                      <a:xfrm>
                        <a:off x="993775" y="2408238"/>
                        <a:ext cx="10126663" cy="33337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2B9F3-C055-0794-CBAE-F02DE0A14A07}"/>
              </a:ext>
            </a:extLst>
          </p:cNvPr>
          <p:cNvSpPr>
            <a:spLocks noGrp="1"/>
          </p:cNvSpPr>
          <p:nvPr>
            <p:ph type="title"/>
          </p:nvPr>
        </p:nvSpPr>
        <p:spPr/>
        <p:txBody>
          <a:bodyPr/>
          <a:lstStyle/>
          <a:p>
            <a:r>
              <a:rPr lang="en-US" dirty="0"/>
              <a:t>Improving coordination in NPCA (2/2)</a:t>
            </a:r>
          </a:p>
        </p:txBody>
      </p:sp>
      <p:sp>
        <p:nvSpPr>
          <p:cNvPr id="3" name="Content Placeholder 2">
            <a:extLst>
              <a:ext uri="{FF2B5EF4-FFF2-40B4-BE49-F238E27FC236}">
                <a16:creationId xmlns:a16="http://schemas.microsoft.com/office/drawing/2014/main" id="{7FE2302F-597B-1102-7D55-C0DD605BE4B5}"/>
              </a:ext>
            </a:extLst>
          </p:cNvPr>
          <p:cNvSpPr>
            <a:spLocks noGrp="1"/>
          </p:cNvSpPr>
          <p:nvPr>
            <p:ph idx="1"/>
          </p:nvPr>
        </p:nvSpPr>
        <p:spPr>
          <a:xfrm>
            <a:off x="914401" y="1981201"/>
            <a:ext cx="10475383" cy="4113213"/>
          </a:xfrm>
        </p:spPr>
        <p:txBody>
          <a:bodyPr/>
          <a:lstStyle/>
          <a:p>
            <a:pPr>
              <a:buFont typeface="Arial" panose="020B0604020202020204" pitchFamily="34" charset="0"/>
              <a:buChar char="•"/>
            </a:pPr>
            <a:r>
              <a:rPr lang="en-US" dirty="0"/>
              <a:t>Proposal: Define a mode under NPCA wh</a:t>
            </a:r>
            <a:r>
              <a:rPr lang="en-US" dirty="0">
                <a:solidFill>
                  <a:schemeClr val="tx1"/>
                </a:solidFill>
              </a:rPr>
              <a:t>ere NPCA non-AP STAs do not use untriggered UL transmissions </a:t>
            </a:r>
          </a:p>
          <a:p>
            <a:pPr>
              <a:buFont typeface="Arial" panose="020B0604020202020204" pitchFamily="34" charset="0"/>
              <a:buChar char="•"/>
            </a:pPr>
            <a:r>
              <a:rPr lang="en-US" dirty="0">
                <a:solidFill>
                  <a:schemeClr val="tx1"/>
                </a:solidFill>
              </a:rPr>
              <a:t>In both problems discussed in the previous slide, it is the AP’s view that matters</a:t>
            </a:r>
          </a:p>
          <a:p>
            <a:pPr lvl="1">
              <a:buFont typeface="Arial" panose="020B0604020202020204" pitchFamily="34" charset="0"/>
              <a:buChar char="•"/>
            </a:pPr>
            <a:r>
              <a:rPr lang="en-US" dirty="0">
                <a:solidFill>
                  <a:schemeClr val="tx1"/>
                </a:solidFill>
              </a:rPr>
              <a:t>If AP is performing frame exchanges on NPCA Primary channel beyond how long its BSS Primary channel is Busy, legacy non-AP STA can have a performance impact</a:t>
            </a:r>
          </a:p>
          <a:p>
            <a:pPr lvl="1">
              <a:buFont typeface="Arial" panose="020B0604020202020204" pitchFamily="34" charset="0"/>
              <a:buChar char="•"/>
            </a:pPr>
            <a:r>
              <a:rPr lang="en-US" dirty="0">
                <a:solidFill>
                  <a:schemeClr val="tx1"/>
                </a:solidFill>
              </a:rPr>
              <a:t>Therefore, it is </a:t>
            </a:r>
            <a:r>
              <a:rPr lang="en-US" sz="2000" dirty="0">
                <a:solidFill>
                  <a:schemeClr val="tx1"/>
                </a:solidFill>
              </a:rPr>
              <a:t>more efficient for the AP to initiate TXOP as per what it observes on the BSS Primary channel</a:t>
            </a:r>
          </a:p>
          <a:p>
            <a:pPr>
              <a:buFont typeface="Arial" panose="020B0604020202020204" pitchFamily="34" charset="0"/>
              <a:buChar char="•"/>
            </a:pPr>
            <a:r>
              <a:rPr lang="en-US" dirty="0">
                <a:solidFill>
                  <a:schemeClr val="tx1"/>
                </a:solidFill>
              </a:rPr>
              <a:t>Enabling a mode where NPCA non-AP STAs do not use untriggered UL transmissions may lower cases of coordination loss</a:t>
            </a:r>
            <a:r>
              <a:rPr lang="en-US" dirty="0"/>
              <a:t> between NPCA peers</a:t>
            </a:r>
          </a:p>
          <a:p>
            <a:pPr>
              <a:buFont typeface="Arial" panose="020B0604020202020204" pitchFamily="34" charset="0"/>
              <a:buChar char="•"/>
            </a:pPr>
            <a:endParaRPr lang="en-US" sz="1800" dirty="0"/>
          </a:p>
          <a:p>
            <a:pPr lvl="2">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3C0A53B-85E6-405B-1DF3-F3D8228A84B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2D4F03F2-B16D-6096-8FA0-1CEC1E183867}"/>
              </a:ext>
            </a:extLst>
          </p:cNvPr>
          <p:cNvSpPr>
            <a:spLocks noGrp="1"/>
          </p:cNvSpPr>
          <p:nvPr>
            <p:ph type="ftr" idx="14"/>
          </p:nvPr>
        </p:nvSpPr>
        <p:spPr/>
        <p:txBody>
          <a:bodyPr/>
          <a:lstStyle/>
          <a:p>
            <a:r>
              <a:rPr lang="en-GB"/>
              <a:t>Gaurang Naik et al., Qualcomm Technologies Inc.</a:t>
            </a:r>
            <a:endParaRPr lang="en-GB" dirty="0"/>
          </a:p>
        </p:txBody>
      </p:sp>
      <p:sp>
        <p:nvSpPr>
          <p:cNvPr id="6" name="Date Placeholder 5">
            <a:extLst>
              <a:ext uri="{FF2B5EF4-FFF2-40B4-BE49-F238E27FC236}">
                <a16:creationId xmlns:a16="http://schemas.microsoft.com/office/drawing/2014/main" id="{DC3F3CF8-0FE1-5847-1B32-40E645C30483}"/>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41793584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37D84-6A2A-09D8-7EDF-D3572A6D1EDB}"/>
              </a:ext>
            </a:extLst>
          </p:cNvPr>
          <p:cNvSpPr>
            <a:spLocks noGrp="1"/>
          </p:cNvSpPr>
          <p:nvPr>
            <p:ph type="title"/>
          </p:nvPr>
        </p:nvSpPr>
        <p:spPr/>
        <p:txBody>
          <a:bodyPr/>
          <a:lstStyle/>
          <a:p>
            <a:r>
              <a:rPr lang="en-US"/>
              <a:t>Summary</a:t>
            </a:r>
            <a:endParaRPr lang="en-US" dirty="0"/>
          </a:p>
        </p:txBody>
      </p:sp>
      <p:sp>
        <p:nvSpPr>
          <p:cNvPr id="3" name="Content Placeholder 2">
            <a:extLst>
              <a:ext uri="{FF2B5EF4-FFF2-40B4-BE49-F238E27FC236}">
                <a16:creationId xmlns:a16="http://schemas.microsoft.com/office/drawing/2014/main" id="{3CD906C2-0DA1-C10F-0440-6464C9C0E76B}"/>
              </a:ext>
            </a:extLst>
          </p:cNvPr>
          <p:cNvSpPr>
            <a:spLocks noGrp="1"/>
          </p:cNvSpPr>
          <p:nvPr>
            <p:ph idx="1"/>
          </p:nvPr>
        </p:nvSpPr>
        <p:spPr/>
        <p:txBody>
          <a:bodyPr/>
          <a:lstStyle/>
          <a:p>
            <a:pPr>
              <a:buFont typeface="Arial" panose="020B0604020202020204" pitchFamily="34" charset="0"/>
              <a:buChar char="•"/>
            </a:pPr>
            <a:r>
              <a:rPr lang="en-US" dirty="0"/>
              <a:t>NPCA can improve spectral utilization by utilizing unused secondary channels when the primary channel is Busy </a:t>
            </a:r>
          </a:p>
          <a:p>
            <a:pPr>
              <a:buFont typeface="Arial" panose="020B0604020202020204" pitchFamily="34" charset="0"/>
              <a:buChar char="•"/>
            </a:pPr>
            <a:r>
              <a:rPr lang="en-US" dirty="0"/>
              <a:t>However, switching and transmissions on the NPCA Primary channel must be coordinated to maximize these gains</a:t>
            </a:r>
          </a:p>
          <a:p>
            <a:pPr>
              <a:buFont typeface="Arial" panose="020B0604020202020204" pitchFamily="34" charset="0"/>
              <a:buChar char="•"/>
            </a:pPr>
            <a:r>
              <a:rPr lang="en-US" dirty="0"/>
              <a:t>In this contribution we presented details on the following aspects:</a:t>
            </a:r>
          </a:p>
          <a:p>
            <a:pPr lvl="1">
              <a:buFont typeface="Arial" panose="020B0604020202020204" pitchFamily="34" charset="0"/>
              <a:buChar char="•"/>
            </a:pPr>
            <a:r>
              <a:rPr lang="en-US" sz="2000" dirty="0"/>
              <a:t>When is the earliest that an NPCA transmitter can initiate a TXOP after switching</a:t>
            </a:r>
          </a:p>
          <a:p>
            <a:pPr lvl="1">
              <a:buFont typeface="Arial" panose="020B0604020202020204" pitchFamily="34" charset="0"/>
              <a:buChar char="•"/>
            </a:pPr>
            <a:r>
              <a:rPr lang="en-US" sz="2000" dirty="0"/>
              <a:t>How the transmitter contends on the NPCA Primary channel</a:t>
            </a:r>
          </a:p>
          <a:p>
            <a:pPr lvl="1">
              <a:buFont typeface="Arial" panose="020B0604020202020204" pitchFamily="34" charset="0"/>
              <a:buChar char="•"/>
            </a:pPr>
            <a:r>
              <a:rPr lang="en-US" dirty="0"/>
              <a:t>Which channels can be used by the NPCA transmitter after it gains access</a:t>
            </a:r>
            <a:endParaRPr lang="en-US" sz="2000" dirty="0"/>
          </a:p>
          <a:p>
            <a:pPr lvl="1">
              <a:buFont typeface="Arial" panose="020B0604020202020204" pitchFamily="34" charset="0"/>
              <a:buChar char="•"/>
            </a:pPr>
            <a:r>
              <a:rPr lang="en-US" sz="2000" dirty="0"/>
              <a:t>How a trigger-only mode under NPCA improves coordination between peer NPCA STAs</a:t>
            </a: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2FB36173-F99C-269A-3962-DB6BF3A6900F}"/>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8F0C5C7B-AF9D-FA10-6893-7D9ACB82BEC2}"/>
              </a:ext>
            </a:extLst>
          </p:cNvPr>
          <p:cNvSpPr>
            <a:spLocks noGrp="1"/>
          </p:cNvSpPr>
          <p:nvPr>
            <p:ph type="ftr" idx="14"/>
          </p:nvPr>
        </p:nvSpPr>
        <p:spPr/>
        <p:txBody>
          <a:bodyPr/>
          <a:lstStyle/>
          <a:p>
            <a:r>
              <a:rPr lang="en-GB"/>
              <a:t>Gaurang Naik et al., Qualcomm Technologies Inc.</a:t>
            </a:r>
            <a:endParaRPr lang="en-GB" dirty="0"/>
          </a:p>
        </p:txBody>
      </p:sp>
      <p:sp>
        <p:nvSpPr>
          <p:cNvPr id="6" name="Date Placeholder 5">
            <a:extLst>
              <a:ext uri="{FF2B5EF4-FFF2-40B4-BE49-F238E27FC236}">
                <a16:creationId xmlns:a16="http://schemas.microsoft.com/office/drawing/2014/main" id="{5FC69094-F680-250E-FCFD-0EB85553FD5C}"/>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3331623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DC944-2B0B-8E77-4478-F0A8E4E6F795}"/>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E02F1D2D-E1AA-9FC5-FAE7-007FFB649700}"/>
              </a:ext>
            </a:extLst>
          </p:cNvPr>
          <p:cNvSpPr>
            <a:spLocks noGrp="1"/>
          </p:cNvSpPr>
          <p:nvPr>
            <p:ph idx="1"/>
          </p:nvPr>
        </p:nvSpPr>
        <p:spPr/>
        <p:txBody>
          <a:bodyPr/>
          <a:lstStyle/>
          <a:p>
            <a:pPr marL="457200" indent="-457200">
              <a:buAutoNum type="arabicPeriod"/>
            </a:pPr>
            <a:r>
              <a:rPr lang="en-US" dirty="0"/>
              <a:t>Do you agree that an NPCA STA shall indicate the following to its peer NPCA STA?</a:t>
            </a:r>
          </a:p>
          <a:p>
            <a:pPr marL="857250" lvl="1" indent="-457200">
              <a:buFont typeface="Arial" panose="020B0604020202020204" pitchFamily="34" charset="0"/>
              <a:buChar char="•"/>
            </a:pPr>
            <a:r>
              <a:rPr lang="en-US" dirty="0"/>
              <a:t>NPCA switching delay</a:t>
            </a:r>
          </a:p>
          <a:p>
            <a:pPr marL="1257300" lvl="2" indent="-457200">
              <a:buFont typeface="Arial" panose="020B0604020202020204" pitchFamily="34" charset="0"/>
              <a:buChar char="•"/>
            </a:pPr>
            <a:r>
              <a:rPr lang="en-US" dirty="0"/>
              <a:t>time it needs to switch from the BSS Primary channel to the NPCA Primary channel</a:t>
            </a:r>
          </a:p>
          <a:p>
            <a:pPr marL="857250" lvl="1" indent="-457200">
              <a:buFont typeface="Arial" panose="020B0604020202020204" pitchFamily="34" charset="0"/>
              <a:buChar char="•"/>
            </a:pPr>
            <a:r>
              <a:rPr lang="en-US" dirty="0"/>
              <a:t>NPCA switch back delay</a:t>
            </a:r>
          </a:p>
          <a:p>
            <a:pPr marL="1257300" lvl="2" indent="-457200">
              <a:buFont typeface="Arial" panose="020B0604020202020204" pitchFamily="34" charset="0"/>
              <a:buChar char="•"/>
            </a:pPr>
            <a:r>
              <a:rPr lang="en-US" dirty="0"/>
              <a:t>time it needs to switch from the NPCA Primary channel to the BSS Primary channel</a:t>
            </a:r>
          </a:p>
          <a:p>
            <a:pPr marL="0" indent="0"/>
            <a:endParaRPr lang="en-US" sz="2000" dirty="0"/>
          </a:p>
          <a:p>
            <a:pPr marL="857250" lvl="1" indent="-457200">
              <a:buFont typeface="Arial" panose="020B0604020202020204" pitchFamily="34" charset="0"/>
              <a:buChar char="•"/>
            </a:pPr>
            <a:endParaRPr lang="en-US" dirty="0"/>
          </a:p>
          <a:p>
            <a:pPr marL="457200" indent="-457200">
              <a:buFont typeface="+mj-lt"/>
              <a:buAutoNum type="arabicPeriod"/>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14E05496-A032-A0FC-9F59-A3FEDC58160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F611FDD-6D52-7F5E-3D2B-68B570E5AEDA}"/>
              </a:ext>
            </a:extLst>
          </p:cNvPr>
          <p:cNvSpPr>
            <a:spLocks noGrp="1"/>
          </p:cNvSpPr>
          <p:nvPr>
            <p:ph type="ftr" idx="14"/>
          </p:nvPr>
        </p:nvSpPr>
        <p:spPr/>
        <p:txBody>
          <a:bodyPr/>
          <a:lstStyle/>
          <a:p>
            <a:r>
              <a:rPr lang="en-GB"/>
              <a:t>Gaurang Naik et al., Qualcomm Technologies Inc.</a:t>
            </a:r>
            <a:endParaRPr lang="en-GB" dirty="0"/>
          </a:p>
        </p:txBody>
      </p:sp>
      <p:sp>
        <p:nvSpPr>
          <p:cNvPr id="6" name="Date Placeholder 5">
            <a:extLst>
              <a:ext uri="{FF2B5EF4-FFF2-40B4-BE49-F238E27FC236}">
                <a16:creationId xmlns:a16="http://schemas.microsoft.com/office/drawing/2014/main" id="{AB7EF7D9-BFEC-1D36-12F3-1BA031490A04}"/>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623919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DC944-2B0B-8E77-4478-F0A8E4E6F795}"/>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E02F1D2D-E1AA-9FC5-FAE7-007FFB649700}"/>
              </a:ext>
            </a:extLst>
          </p:cNvPr>
          <p:cNvSpPr>
            <a:spLocks noGrp="1"/>
          </p:cNvSpPr>
          <p:nvPr>
            <p:ph idx="1"/>
          </p:nvPr>
        </p:nvSpPr>
        <p:spPr/>
        <p:txBody>
          <a:bodyPr/>
          <a:lstStyle/>
          <a:p>
            <a:pPr marL="457200" indent="-457200">
              <a:buFont typeface="+mj-lt"/>
              <a:buAutoNum type="arabicPeriod" startAt="2"/>
            </a:pPr>
            <a:r>
              <a:rPr lang="en-US" dirty="0"/>
              <a:t>Do you agree with the following:</a:t>
            </a:r>
          </a:p>
          <a:p>
            <a:pPr marL="857250" lvl="1" indent="-457200">
              <a:buFont typeface="Arial" panose="020B0604020202020204" pitchFamily="34" charset="0"/>
              <a:buChar char="•"/>
            </a:pPr>
            <a:r>
              <a:rPr lang="en-US" dirty="0"/>
              <a:t>An NPCA STA shall initiate frame exchange on the NPCA Primary channel with an NPCA Initial Control Frame in the non-HT PPDU or non-HT duplicate PPDU format using a rate of 6 Mb/s, 12 Mb/s, or 24 Mb/s</a:t>
            </a:r>
          </a:p>
          <a:p>
            <a:pPr marL="857250" lvl="1" indent="-457200">
              <a:buFont typeface="Arial" panose="020B0604020202020204" pitchFamily="34" charset="0"/>
              <a:buChar char="•"/>
            </a:pPr>
            <a:r>
              <a:rPr lang="en-US" dirty="0"/>
              <a:t>Details on NPCA ICF are TBD</a:t>
            </a:r>
          </a:p>
          <a:p>
            <a:pPr marL="1257300" lvl="2" indent="-457200">
              <a:buFont typeface="Arial" panose="020B0604020202020204" pitchFamily="34" charset="0"/>
              <a:buChar char="•"/>
            </a:pPr>
            <a:endParaRPr lang="en-US" dirty="0"/>
          </a:p>
          <a:p>
            <a:pPr marL="0" indent="0"/>
            <a:endParaRPr lang="en-US" sz="2000" dirty="0"/>
          </a:p>
          <a:p>
            <a:pPr marL="857250" lvl="1" indent="-457200">
              <a:buFont typeface="Arial" panose="020B0604020202020204" pitchFamily="34" charset="0"/>
              <a:buChar char="•"/>
            </a:pPr>
            <a:endParaRPr lang="en-US" dirty="0"/>
          </a:p>
          <a:p>
            <a:pPr marL="457200" indent="-457200">
              <a:buFont typeface="+mj-lt"/>
              <a:buAutoNum type="arabicPeriod"/>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14E05496-A032-A0FC-9F59-A3FEDC58160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F611FDD-6D52-7F5E-3D2B-68B570E5AEDA}"/>
              </a:ext>
            </a:extLst>
          </p:cNvPr>
          <p:cNvSpPr>
            <a:spLocks noGrp="1"/>
          </p:cNvSpPr>
          <p:nvPr>
            <p:ph type="ftr" idx="14"/>
          </p:nvPr>
        </p:nvSpPr>
        <p:spPr/>
        <p:txBody>
          <a:bodyPr/>
          <a:lstStyle/>
          <a:p>
            <a:r>
              <a:rPr lang="en-GB"/>
              <a:t>Gaurang Naik et al., Qualcomm Technologies Inc.</a:t>
            </a:r>
            <a:endParaRPr lang="en-GB" dirty="0"/>
          </a:p>
        </p:txBody>
      </p:sp>
      <p:sp>
        <p:nvSpPr>
          <p:cNvPr id="6" name="Date Placeholder 5">
            <a:extLst>
              <a:ext uri="{FF2B5EF4-FFF2-40B4-BE49-F238E27FC236}">
                <a16:creationId xmlns:a16="http://schemas.microsoft.com/office/drawing/2014/main" id="{AB7EF7D9-BFEC-1D36-12F3-1BA031490A04}"/>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9099126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07601-30A1-EABC-6221-B79729ECFE60}"/>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C7A25BE2-263F-8A39-B089-49ED00D03928}"/>
              </a:ext>
            </a:extLst>
          </p:cNvPr>
          <p:cNvSpPr>
            <a:spLocks noGrp="1"/>
          </p:cNvSpPr>
          <p:nvPr>
            <p:ph idx="1"/>
          </p:nvPr>
        </p:nvSpPr>
        <p:spPr/>
        <p:txBody>
          <a:bodyPr/>
          <a:lstStyle/>
          <a:p>
            <a:pPr marL="457200" indent="-457200">
              <a:buFont typeface="+mj-lt"/>
              <a:buAutoNum type="arabicPeriod" startAt="3"/>
            </a:pPr>
            <a:r>
              <a:rPr lang="en-US" dirty="0"/>
              <a:t>Do you agree that an NPCA STA shall initiate a TXOP on the NPCA Primary channel following the rules defined in 10.23.2.2 (EDCA backoff procedure) and 10.23.2.4 (Obtaining an EDCA TXOP) with the following exception:</a:t>
            </a:r>
          </a:p>
          <a:p>
            <a:pPr marL="857250" lvl="1" indent="-457200">
              <a:buFont typeface="Arial" panose="020B0604020202020204" pitchFamily="34" charset="0"/>
              <a:buChar char="•"/>
            </a:pPr>
            <a:r>
              <a:rPr lang="en-US" dirty="0"/>
              <a:t>Every time the STA switches to the NPCA Primary channel, it shall initialize CW_NPCA[AC] to TBD value and pick a new backoff counter (BO_NPCA) randomly between 0 and CW_NPCA[AC]. QSRC_NPCA[AC] shall be set to 0.</a:t>
            </a:r>
          </a:p>
          <a:p>
            <a:pPr marL="857250" lvl="1" indent="-457200">
              <a:buFont typeface="Arial" panose="020B0604020202020204" pitchFamily="34" charset="0"/>
              <a:buChar char="•"/>
            </a:pPr>
            <a:r>
              <a:rPr lang="en-US" dirty="0"/>
              <a:t>NOTE – Baseline EDCA procedure is followed on the BSS Primary channel. The values of CW_NPCA and BO_NPCA are discarded by the NPCA STA when it switches back to the BSS Primary channel.</a:t>
            </a:r>
          </a:p>
        </p:txBody>
      </p:sp>
      <p:sp>
        <p:nvSpPr>
          <p:cNvPr id="4" name="Slide Number Placeholder 3">
            <a:extLst>
              <a:ext uri="{FF2B5EF4-FFF2-40B4-BE49-F238E27FC236}">
                <a16:creationId xmlns:a16="http://schemas.microsoft.com/office/drawing/2014/main" id="{D5FE12E2-E719-4FCF-3A2E-7A36D8814A6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AFA03C91-69B3-C33A-7B73-54E5AB79A507}"/>
              </a:ext>
            </a:extLst>
          </p:cNvPr>
          <p:cNvSpPr>
            <a:spLocks noGrp="1"/>
          </p:cNvSpPr>
          <p:nvPr>
            <p:ph type="ftr" idx="14"/>
          </p:nvPr>
        </p:nvSpPr>
        <p:spPr/>
        <p:txBody>
          <a:bodyPr/>
          <a:lstStyle/>
          <a:p>
            <a:r>
              <a:rPr lang="en-GB"/>
              <a:t>Gaurang Naik et al., Qualcomm Technologies Inc.</a:t>
            </a:r>
            <a:endParaRPr lang="en-GB" dirty="0"/>
          </a:p>
        </p:txBody>
      </p:sp>
      <p:sp>
        <p:nvSpPr>
          <p:cNvPr id="6" name="Date Placeholder 5">
            <a:extLst>
              <a:ext uri="{FF2B5EF4-FFF2-40B4-BE49-F238E27FC236}">
                <a16:creationId xmlns:a16="http://schemas.microsoft.com/office/drawing/2014/main" id="{565A9EBF-A081-2721-C7BE-FF543E7E6FE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0645446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07601-30A1-EABC-6221-B79729ECFE60}"/>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C7A25BE2-263F-8A39-B089-49ED00D03928}"/>
              </a:ext>
            </a:extLst>
          </p:cNvPr>
          <p:cNvSpPr>
            <a:spLocks noGrp="1"/>
          </p:cNvSpPr>
          <p:nvPr>
            <p:ph idx="1"/>
          </p:nvPr>
        </p:nvSpPr>
        <p:spPr/>
        <p:txBody>
          <a:bodyPr/>
          <a:lstStyle/>
          <a:p>
            <a:pPr marL="457200" indent="-457200">
              <a:buFont typeface="+mj-lt"/>
              <a:buAutoNum type="arabicPeriod" startAt="4"/>
            </a:pPr>
            <a:r>
              <a:rPr lang="en-US" dirty="0"/>
              <a:t>Do you support that after an NPCA STA has gained the right to initiate a TXOP on the NPCA Primary channel, it can transmit on a set of channels that:</a:t>
            </a:r>
          </a:p>
          <a:p>
            <a:pPr marL="857250" lvl="1" indent="-457200">
              <a:buFont typeface="Arial" panose="020B0604020202020204" pitchFamily="34" charset="0"/>
              <a:buChar char="•"/>
            </a:pPr>
            <a:r>
              <a:rPr lang="en-US" dirty="0"/>
              <a:t>Includes the NPCA Primary channel, and</a:t>
            </a:r>
          </a:p>
          <a:p>
            <a:pPr marL="857250" lvl="1" indent="-457200">
              <a:buFont typeface="Arial" panose="020B0604020202020204" pitchFamily="34" charset="0"/>
              <a:buChar char="•"/>
            </a:pPr>
            <a:r>
              <a:rPr lang="en-US" dirty="0"/>
              <a:t>are within the AP’s BSS bandwidth, and</a:t>
            </a:r>
          </a:p>
          <a:p>
            <a:pPr marL="857250" lvl="1" indent="-457200">
              <a:buFont typeface="Arial" panose="020B0604020202020204" pitchFamily="34" charset="0"/>
              <a:buChar char="•"/>
            </a:pPr>
            <a:r>
              <a:rPr lang="en-US" dirty="0"/>
              <a:t>do not include the channels in the bandwidth occupied by the OBSS traffic that caused the NPCA STA to switch from the BSS primary channel to the NPCA primary channel, and</a:t>
            </a:r>
          </a:p>
          <a:p>
            <a:pPr marL="857250" lvl="1" indent="-457200">
              <a:buFont typeface="Arial" panose="020B0604020202020204" pitchFamily="34" charset="0"/>
              <a:buChar char="•"/>
            </a:pPr>
            <a:r>
              <a:rPr lang="en-US" dirty="0"/>
              <a:t>do not include the channels that are indicated as punctured in the Disabled Subchannel Bitmap subfield in the EHT Operation element, </a:t>
            </a:r>
          </a:p>
          <a:p>
            <a:pPr marL="857250" lvl="1" indent="-457200">
              <a:buFont typeface="Arial" panose="020B0604020202020204" pitchFamily="34" charset="0"/>
              <a:buChar char="•"/>
            </a:pPr>
            <a:r>
              <a:rPr lang="en-US" dirty="0"/>
              <a:t>It is TBD whether a frame that does not solicit TB PPDUs can puncture 20 MHz subchannels not indicated as punctured in the Disabled Subchannel Bitmap subfield of the EHT Operation element</a:t>
            </a:r>
          </a:p>
          <a:p>
            <a:pPr marL="857250" lvl="1"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D5FE12E2-E719-4FCF-3A2E-7A36D8814A6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AFA03C91-69B3-C33A-7B73-54E5AB79A507}"/>
              </a:ext>
            </a:extLst>
          </p:cNvPr>
          <p:cNvSpPr>
            <a:spLocks noGrp="1"/>
          </p:cNvSpPr>
          <p:nvPr>
            <p:ph type="ftr" idx="14"/>
          </p:nvPr>
        </p:nvSpPr>
        <p:spPr/>
        <p:txBody>
          <a:bodyPr/>
          <a:lstStyle/>
          <a:p>
            <a:r>
              <a:rPr lang="en-GB"/>
              <a:t>Gaurang Naik et al., Qualcomm Technologies Inc.</a:t>
            </a:r>
            <a:endParaRPr lang="en-GB" dirty="0"/>
          </a:p>
        </p:txBody>
      </p:sp>
      <p:sp>
        <p:nvSpPr>
          <p:cNvPr id="6" name="Date Placeholder 5">
            <a:extLst>
              <a:ext uri="{FF2B5EF4-FFF2-40B4-BE49-F238E27FC236}">
                <a16:creationId xmlns:a16="http://schemas.microsoft.com/office/drawing/2014/main" id="{565A9EBF-A081-2721-C7BE-FF543E7E6FE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4012013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07601-30A1-EABC-6221-B79729ECFE60}"/>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C7A25BE2-263F-8A39-B089-49ED00D03928}"/>
              </a:ext>
            </a:extLst>
          </p:cNvPr>
          <p:cNvSpPr>
            <a:spLocks noGrp="1"/>
          </p:cNvSpPr>
          <p:nvPr>
            <p:ph idx="1"/>
          </p:nvPr>
        </p:nvSpPr>
        <p:spPr/>
        <p:txBody>
          <a:bodyPr/>
          <a:lstStyle/>
          <a:p>
            <a:pPr marL="457200" indent="-457200">
              <a:buFont typeface="+mj-lt"/>
              <a:buAutoNum type="arabicPeriod" startAt="5"/>
            </a:pPr>
            <a:r>
              <a:rPr lang="en-US" dirty="0"/>
              <a:t>Do you agree to the following:</a:t>
            </a:r>
          </a:p>
          <a:p>
            <a:pPr marL="857250" lvl="1" indent="-457200">
              <a:buFont typeface="Arial" panose="020B0604020202020204" pitchFamily="34" charset="0"/>
              <a:buChar char="•"/>
            </a:pPr>
            <a:r>
              <a:rPr lang="en-US" dirty="0"/>
              <a:t>When soliciting an UL TB PPDU on the NPCA Primary channel, the NPCA AP shall signal the RU index considering the NPCA Primary channel as the reference primary channel</a:t>
            </a:r>
          </a:p>
          <a:p>
            <a:pPr marL="1257300" lvl="2" indent="-457200">
              <a:buFont typeface="Arial" panose="020B0604020202020204" pitchFamily="34" charset="0"/>
              <a:buChar char="•"/>
            </a:pPr>
            <a:r>
              <a:rPr lang="en-US" dirty="0"/>
              <a:t>The Trigger frame soliciting the TB PPDU shall explicitly indicate that it is transmitted via the NPCA Primary channel (details TBD)</a:t>
            </a:r>
          </a:p>
          <a:p>
            <a:pPr marL="857250" lvl="1" indent="-457200">
              <a:buFont typeface="Arial" panose="020B0604020202020204" pitchFamily="34" charset="0"/>
              <a:buChar char="•"/>
            </a:pPr>
            <a:endParaRPr lang="en-US" dirty="0"/>
          </a:p>
          <a:p>
            <a:pPr marL="857250" lvl="1"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D5FE12E2-E719-4FCF-3A2E-7A36D8814A6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FA03C91-69B3-C33A-7B73-54E5AB79A507}"/>
              </a:ext>
            </a:extLst>
          </p:cNvPr>
          <p:cNvSpPr>
            <a:spLocks noGrp="1"/>
          </p:cNvSpPr>
          <p:nvPr>
            <p:ph type="ftr" idx="14"/>
          </p:nvPr>
        </p:nvSpPr>
        <p:spPr/>
        <p:txBody>
          <a:bodyPr/>
          <a:lstStyle/>
          <a:p>
            <a:r>
              <a:rPr lang="en-GB"/>
              <a:t>Gaurang Naik et al., Qualcomm Technologies Inc.</a:t>
            </a:r>
            <a:endParaRPr lang="en-GB" dirty="0"/>
          </a:p>
        </p:txBody>
      </p:sp>
      <p:sp>
        <p:nvSpPr>
          <p:cNvPr id="6" name="Date Placeholder 5">
            <a:extLst>
              <a:ext uri="{FF2B5EF4-FFF2-40B4-BE49-F238E27FC236}">
                <a16:creationId xmlns:a16="http://schemas.microsoft.com/office/drawing/2014/main" id="{565A9EBF-A081-2721-C7BE-FF543E7E6FE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0430378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07601-30A1-EABC-6221-B79729ECFE60}"/>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C7A25BE2-263F-8A39-B089-49ED00D03928}"/>
              </a:ext>
            </a:extLst>
          </p:cNvPr>
          <p:cNvSpPr>
            <a:spLocks noGrp="1"/>
          </p:cNvSpPr>
          <p:nvPr>
            <p:ph idx="1"/>
          </p:nvPr>
        </p:nvSpPr>
        <p:spPr/>
        <p:txBody>
          <a:bodyPr/>
          <a:lstStyle/>
          <a:p>
            <a:pPr marL="457200" indent="-457200">
              <a:buFont typeface="+mj-lt"/>
              <a:buAutoNum type="arabicPeriod" startAt="6"/>
            </a:pPr>
            <a:r>
              <a:rPr lang="en-US" dirty="0"/>
              <a:t>Do you agree to define a mode of operation in NPCA where the NPCA non-AP does not use untriggered UL transmissions on the NPCA primary channel</a:t>
            </a:r>
          </a:p>
          <a:p>
            <a:pPr marL="857250" lvl="1" indent="-457200">
              <a:buFont typeface="Arial" panose="020B0604020202020204" pitchFamily="34" charset="0"/>
              <a:buChar char="•"/>
            </a:pPr>
            <a:r>
              <a:rPr lang="en-US" dirty="0"/>
              <a:t>This mode can be enabled/disabled by the AP</a:t>
            </a:r>
          </a:p>
          <a:p>
            <a:pPr marL="857250" lvl="1" indent="-457200">
              <a:buFont typeface="Arial" panose="020B0604020202020204" pitchFamily="34" charset="0"/>
              <a:buChar char="•"/>
            </a:pPr>
            <a:r>
              <a:rPr lang="en-US" dirty="0"/>
              <a:t>Whether the mode is for all associated non-APs or per non-AP is TBD</a:t>
            </a:r>
          </a:p>
          <a:p>
            <a:pPr marL="857250" lvl="1" indent="-457200">
              <a:buFont typeface="Arial" panose="020B0604020202020204" pitchFamily="34" charset="0"/>
              <a:buChar char="•"/>
            </a:pPr>
            <a:r>
              <a:rPr lang="en-US" dirty="0"/>
              <a:t>TBD whether MU EDCA parameters mechanism is used for this or not</a:t>
            </a:r>
          </a:p>
        </p:txBody>
      </p:sp>
      <p:sp>
        <p:nvSpPr>
          <p:cNvPr id="4" name="Slide Number Placeholder 3">
            <a:extLst>
              <a:ext uri="{FF2B5EF4-FFF2-40B4-BE49-F238E27FC236}">
                <a16:creationId xmlns:a16="http://schemas.microsoft.com/office/drawing/2014/main" id="{D5FE12E2-E719-4FCF-3A2E-7A36D8814A6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AFA03C91-69B3-C33A-7B73-54E5AB79A507}"/>
              </a:ext>
            </a:extLst>
          </p:cNvPr>
          <p:cNvSpPr>
            <a:spLocks noGrp="1"/>
          </p:cNvSpPr>
          <p:nvPr>
            <p:ph type="ftr" idx="14"/>
          </p:nvPr>
        </p:nvSpPr>
        <p:spPr/>
        <p:txBody>
          <a:bodyPr/>
          <a:lstStyle/>
          <a:p>
            <a:r>
              <a:rPr lang="en-GB"/>
              <a:t>Gaurang Naik et al., Qualcomm Technologies Inc.</a:t>
            </a:r>
            <a:endParaRPr lang="en-GB" dirty="0"/>
          </a:p>
        </p:txBody>
      </p:sp>
      <p:sp>
        <p:nvSpPr>
          <p:cNvPr id="6" name="Date Placeholder 5">
            <a:extLst>
              <a:ext uri="{FF2B5EF4-FFF2-40B4-BE49-F238E27FC236}">
                <a16:creationId xmlns:a16="http://schemas.microsoft.com/office/drawing/2014/main" id="{565A9EBF-A081-2721-C7BE-FF543E7E6FE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0800534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0A07B-2A4E-0FA1-4EF6-1B67F4476DB2}"/>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CA342C3E-4962-6DC6-9EB9-E057F08792A4}"/>
              </a:ext>
            </a:extLst>
          </p:cNvPr>
          <p:cNvSpPr>
            <a:spLocks noGrp="1"/>
          </p:cNvSpPr>
          <p:nvPr>
            <p:ph idx="1"/>
          </p:nvPr>
        </p:nvSpPr>
        <p:spPr/>
        <p:txBody>
          <a:bodyPr/>
          <a:lstStyle/>
          <a:p>
            <a:r>
              <a:rPr lang="en-US" dirty="0"/>
              <a:t>[1] M. Park, et al., “11-24/0495r0: Non-Primary Channel Access (NPCA) – Follow Up” </a:t>
            </a:r>
          </a:p>
        </p:txBody>
      </p:sp>
      <p:sp>
        <p:nvSpPr>
          <p:cNvPr id="4" name="Slide Number Placeholder 3">
            <a:extLst>
              <a:ext uri="{FF2B5EF4-FFF2-40B4-BE49-F238E27FC236}">
                <a16:creationId xmlns:a16="http://schemas.microsoft.com/office/drawing/2014/main" id="{C8500113-46FD-B0C4-2808-B25F963366B0}"/>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7F67676F-3B06-20A1-5C04-872A4DFA1641}"/>
              </a:ext>
            </a:extLst>
          </p:cNvPr>
          <p:cNvSpPr>
            <a:spLocks noGrp="1"/>
          </p:cNvSpPr>
          <p:nvPr>
            <p:ph type="ftr" idx="14"/>
          </p:nvPr>
        </p:nvSpPr>
        <p:spPr/>
        <p:txBody>
          <a:bodyPr/>
          <a:lstStyle/>
          <a:p>
            <a:r>
              <a:rPr lang="en-GB"/>
              <a:t>Gaurang Naik et al., Qualcomm Technologies Inc.</a:t>
            </a:r>
            <a:endParaRPr lang="en-GB" dirty="0"/>
          </a:p>
        </p:txBody>
      </p:sp>
      <p:sp>
        <p:nvSpPr>
          <p:cNvPr id="6" name="Date Placeholder 5">
            <a:extLst>
              <a:ext uri="{FF2B5EF4-FFF2-40B4-BE49-F238E27FC236}">
                <a16:creationId xmlns:a16="http://schemas.microsoft.com/office/drawing/2014/main" id="{64090F7E-3C4A-F490-5024-963C630A9EC5}"/>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52570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C523A-CC1C-4C33-FB82-5FFDC5CAB610}"/>
              </a:ext>
            </a:extLst>
          </p:cNvPr>
          <p:cNvSpPr>
            <a:spLocks noGrp="1"/>
          </p:cNvSpPr>
          <p:nvPr>
            <p:ph type="title"/>
          </p:nvPr>
        </p:nvSpPr>
        <p:spPr/>
        <p:txBody>
          <a:bodyPr/>
          <a:lstStyle/>
          <a:p>
            <a:r>
              <a:rPr lang="en-US" dirty="0"/>
              <a:t>Recap</a:t>
            </a:r>
          </a:p>
        </p:txBody>
      </p:sp>
      <p:sp>
        <p:nvSpPr>
          <p:cNvPr id="3" name="Content Placeholder 2">
            <a:extLst>
              <a:ext uri="{FF2B5EF4-FFF2-40B4-BE49-F238E27FC236}">
                <a16:creationId xmlns:a16="http://schemas.microsoft.com/office/drawing/2014/main" id="{12B4A541-14CF-2BF1-0605-3B77F3D44E5D}"/>
              </a:ext>
            </a:extLst>
          </p:cNvPr>
          <p:cNvSpPr>
            <a:spLocks noGrp="1"/>
          </p:cNvSpPr>
          <p:nvPr>
            <p:ph idx="1"/>
          </p:nvPr>
        </p:nvSpPr>
        <p:spPr/>
        <p:txBody>
          <a:bodyPr/>
          <a:lstStyle/>
          <a:p>
            <a:pPr>
              <a:buFont typeface="Arial" panose="020B0604020202020204" pitchFamily="34" charset="0"/>
              <a:buChar char="•"/>
            </a:pPr>
            <a:r>
              <a:rPr lang="en-US" dirty="0"/>
              <a:t>Non-Primary Channel Access (NPCA) feature in UHR enables an AP and a non-AP STA to communicate on a nonprimary channel when the primary channel is busy due to OBSS traffic</a:t>
            </a:r>
          </a:p>
          <a:p>
            <a:pPr>
              <a:buFont typeface="Arial" panose="020B0604020202020204" pitchFamily="34" charset="0"/>
              <a:buChar char="•"/>
            </a:pPr>
            <a:r>
              <a:rPr lang="en-US" dirty="0" err="1"/>
              <a:t>TGbn</a:t>
            </a:r>
            <a:r>
              <a:rPr lang="en-US" dirty="0"/>
              <a:t> has agreed to the following:</a:t>
            </a:r>
          </a:p>
          <a:p>
            <a:pPr lvl="1">
              <a:buFont typeface="Arial" panose="020B0604020202020204" pitchFamily="34" charset="0"/>
              <a:buChar char="•"/>
            </a:pPr>
            <a:r>
              <a:rPr lang="en-US" dirty="0" err="1"/>
              <a:t>TGbn</a:t>
            </a:r>
            <a:r>
              <a:rPr lang="en-US" dirty="0"/>
              <a:t> defines a mode of operation that enables a STA to access the secondary channel while the primary channel is known to be busy due to OBSS traffic or other TBD conditions.</a:t>
            </a:r>
          </a:p>
          <a:p>
            <a:pPr lvl="2">
              <a:buFont typeface="Arial" panose="020B0604020202020204" pitchFamily="34" charset="0"/>
              <a:buChar char="•"/>
            </a:pPr>
            <a:r>
              <a:rPr lang="en-GB" sz="1800" dirty="0">
                <a:effectLst/>
                <a:latin typeface="Times New Roman" panose="02020603050405020304" pitchFamily="18" charset="0"/>
                <a:ea typeface="SimSun" panose="02010600030101010101" pitchFamily="2" charset="-122"/>
              </a:rPr>
              <a:t>The mode of operation shall not assume that the STA is capable to detect or decode a frame and obtain NAV information of the secondary channel concurrently with the primary channel.</a:t>
            </a:r>
          </a:p>
          <a:p>
            <a:pPr lvl="2">
              <a:buFont typeface="Arial" panose="020B0604020202020204" pitchFamily="34" charset="0"/>
              <a:buChar char="•"/>
            </a:pPr>
            <a:r>
              <a:rPr lang="en-GB" sz="1800" dirty="0">
                <a:effectLst/>
                <a:latin typeface="Times New Roman" panose="02020603050405020304" pitchFamily="18" charset="0"/>
                <a:ea typeface="SimSun" panose="02010600030101010101" pitchFamily="2" charset="-122"/>
              </a:rPr>
              <a:t>A BSS shall only have a single NPCA primary channel (name TBD) on which the STA contends while the primary channel of the BSS is known to be busy due to OBSS traffic or other TBD conditions.</a:t>
            </a: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7A3EEDE5-B2DB-A89E-74E3-3127979F496C}"/>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7FC02ADF-062B-E87E-9B7D-7C62DBCE43E0}"/>
              </a:ext>
            </a:extLst>
          </p:cNvPr>
          <p:cNvSpPr>
            <a:spLocks noGrp="1"/>
          </p:cNvSpPr>
          <p:nvPr>
            <p:ph type="ftr" idx="14"/>
          </p:nvPr>
        </p:nvSpPr>
        <p:spPr/>
        <p:txBody>
          <a:bodyPr/>
          <a:lstStyle/>
          <a:p>
            <a:r>
              <a:rPr lang="en-GB"/>
              <a:t>Gaurang Naik et al., Qualcomm Technologies Inc.</a:t>
            </a:r>
            <a:endParaRPr lang="en-GB" dirty="0"/>
          </a:p>
        </p:txBody>
      </p:sp>
      <p:sp>
        <p:nvSpPr>
          <p:cNvPr id="6" name="Date Placeholder 5">
            <a:extLst>
              <a:ext uri="{FF2B5EF4-FFF2-40B4-BE49-F238E27FC236}">
                <a16:creationId xmlns:a16="http://schemas.microsoft.com/office/drawing/2014/main" id="{914650C0-BAEC-7178-B847-C532EA2C0EC8}"/>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953675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98FA7-1DD6-51C1-36FA-696437588165}"/>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91BD2B1D-C811-C961-A819-72A23B6D0101}"/>
              </a:ext>
            </a:extLst>
          </p:cNvPr>
          <p:cNvSpPr>
            <a:spLocks noGrp="1"/>
          </p:cNvSpPr>
          <p:nvPr>
            <p:ph idx="1"/>
          </p:nvPr>
        </p:nvSpPr>
        <p:spPr/>
        <p:txBody>
          <a:bodyPr/>
          <a:lstStyle/>
          <a:p>
            <a:pPr>
              <a:buFont typeface="Arial" panose="020B0604020202020204" pitchFamily="34" charset="0"/>
              <a:buChar char="•"/>
            </a:pPr>
            <a:r>
              <a:rPr lang="en-US" dirty="0"/>
              <a:t>When an OBSS transmission is detected on the BSS primary, NPCA STAs will switch to the NPCA Primary channel and will contend to initiate a TXOP</a:t>
            </a:r>
          </a:p>
          <a:p>
            <a:pPr>
              <a:buFont typeface="Arial" panose="020B0604020202020204" pitchFamily="34" charset="0"/>
              <a:buChar char="•"/>
            </a:pPr>
            <a:r>
              <a:rPr lang="en-US" dirty="0"/>
              <a:t>To ensure coordinated operation on the NPCA Primary, the following details must be specified:</a:t>
            </a:r>
          </a:p>
          <a:p>
            <a:pPr lvl="1">
              <a:buFont typeface="Arial" panose="020B0604020202020204" pitchFamily="34" charset="0"/>
              <a:buChar char="•"/>
            </a:pPr>
            <a:r>
              <a:rPr lang="en-US" sz="1800" dirty="0"/>
              <a:t>When can an NPCA transmitter initiate a TXOP after switching?</a:t>
            </a:r>
          </a:p>
          <a:p>
            <a:pPr lvl="1">
              <a:buFont typeface="Arial" panose="020B0604020202020204" pitchFamily="34" charset="0"/>
              <a:buChar char="•"/>
            </a:pPr>
            <a:r>
              <a:rPr lang="en-US" sz="1800" dirty="0"/>
              <a:t>How does the transmitter contend on the NPCA Primary channel?</a:t>
            </a:r>
          </a:p>
          <a:p>
            <a:pPr lvl="1">
              <a:buFont typeface="Arial" panose="020B0604020202020204" pitchFamily="34" charset="0"/>
              <a:buChar char="•"/>
            </a:pPr>
            <a:r>
              <a:rPr lang="en-US" sz="1800" dirty="0"/>
              <a:t>Which subchannels can the transmitter use after gaining access?</a:t>
            </a:r>
          </a:p>
          <a:p>
            <a:pPr lvl="1">
              <a:buFont typeface="Arial" panose="020B0604020202020204" pitchFamily="34" charset="0"/>
              <a:buChar char="•"/>
            </a:pPr>
            <a:r>
              <a:rPr lang="en-US" sz="1800" dirty="0"/>
              <a:t>Are there ways to improve coordination between two peer NPCA STAs?</a:t>
            </a:r>
          </a:p>
          <a:p>
            <a:pPr>
              <a:buFont typeface="Arial" panose="020B0604020202020204" pitchFamily="34" charset="0"/>
              <a:buChar char="•"/>
            </a:pPr>
            <a:r>
              <a:rPr lang="en-US" dirty="0"/>
              <a:t>In this contribution, we provide the details on the above aspects of NPCA</a:t>
            </a:r>
          </a:p>
          <a:p>
            <a:pPr lvl="1">
              <a:buFont typeface="Arial" panose="020B0604020202020204" pitchFamily="34" charset="0"/>
              <a:buChar char="•"/>
            </a:pPr>
            <a:endParaRPr lang="en-US" sz="180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2E9BA00-6B4E-819B-D697-429BA4B6DD99}"/>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8F26C637-7FF1-0D6F-AC4C-3E2DB0A64ABF}"/>
              </a:ext>
            </a:extLst>
          </p:cNvPr>
          <p:cNvSpPr>
            <a:spLocks noGrp="1"/>
          </p:cNvSpPr>
          <p:nvPr>
            <p:ph type="ftr" idx="14"/>
          </p:nvPr>
        </p:nvSpPr>
        <p:spPr/>
        <p:txBody>
          <a:bodyPr/>
          <a:lstStyle/>
          <a:p>
            <a:r>
              <a:rPr lang="en-GB"/>
              <a:t>Gaurang Naik et al., Qualcomm Technologies Inc.</a:t>
            </a:r>
            <a:endParaRPr lang="en-GB" dirty="0"/>
          </a:p>
        </p:txBody>
      </p:sp>
      <p:sp>
        <p:nvSpPr>
          <p:cNvPr id="6" name="Date Placeholder 5">
            <a:extLst>
              <a:ext uri="{FF2B5EF4-FFF2-40B4-BE49-F238E27FC236}">
                <a16:creationId xmlns:a16="http://schemas.microsoft.com/office/drawing/2014/main" id="{4A25A7A5-7D0F-7D1E-D3BF-82B3CF4A08DC}"/>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235700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65D82-7882-E462-A8C2-187642B780DA}"/>
              </a:ext>
            </a:extLst>
          </p:cNvPr>
          <p:cNvSpPr>
            <a:spLocks noGrp="1"/>
          </p:cNvSpPr>
          <p:nvPr>
            <p:ph type="title"/>
          </p:nvPr>
        </p:nvSpPr>
        <p:spPr/>
        <p:txBody>
          <a:bodyPr/>
          <a:lstStyle/>
          <a:p>
            <a:r>
              <a:rPr lang="en-US" dirty="0"/>
              <a:t>Switching delay</a:t>
            </a:r>
          </a:p>
        </p:txBody>
      </p:sp>
      <p:sp>
        <p:nvSpPr>
          <p:cNvPr id="3" name="Content Placeholder 2">
            <a:extLst>
              <a:ext uri="{FF2B5EF4-FFF2-40B4-BE49-F238E27FC236}">
                <a16:creationId xmlns:a16="http://schemas.microsoft.com/office/drawing/2014/main" id="{41668C5D-C2D4-11D6-48EA-C81959D1D7D5}"/>
              </a:ext>
            </a:extLst>
          </p:cNvPr>
          <p:cNvSpPr>
            <a:spLocks noGrp="1"/>
          </p:cNvSpPr>
          <p:nvPr>
            <p:ph idx="1"/>
          </p:nvPr>
        </p:nvSpPr>
        <p:spPr>
          <a:xfrm>
            <a:off x="914400" y="1600201"/>
            <a:ext cx="10475383" cy="4494214"/>
          </a:xfrm>
        </p:spPr>
        <p:txBody>
          <a:bodyPr/>
          <a:lstStyle/>
          <a:p>
            <a:pPr>
              <a:buFont typeface="Arial" panose="020B0604020202020204" pitchFamily="34" charset="0"/>
              <a:buChar char="•"/>
            </a:pPr>
            <a:r>
              <a:rPr lang="en-US" sz="2000" dirty="0"/>
              <a:t>A switch from the Primary channel to the NPCA Primary channel will incur a delay</a:t>
            </a:r>
            <a:endParaRPr lang="en-US" sz="1800" dirty="0"/>
          </a:p>
          <a:p>
            <a:pPr lvl="1">
              <a:buFont typeface="Arial" panose="020B0604020202020204" pitchFamily="34" charset="0"/>
              <a:buChar char="•"/>
            </a:pPr>
            <a:r>
              <a:rPr lang="en-US" sz="1800" dirty="0">
                <a:solidFill>
                  <a:schemeClr val="tx1"/>
                </a:solidFill>
              </a:rPr>
              <a:t>Refer to this as the NPCA Switching delay</a:t>
            </a:r>
            <a:endParaRPr lang="en-US" sz="1600" dirty="0">
              <a:solidFill>
                <a:schemeClr val="tx1"/>
              </a:solidFill>
            </a:endParaRPr>
          </a:p>
          <a:p>
            <a:pPr>
              <a:buFont typeface="Arial" panose="020B0604020202020204" pitchFamily="34" charset="0"/>
              <a:buChar char="•"/>
            </a:pPr>
            <a:r>
              <a:rPr lang="en-US" sz="2000" dirty="0">
                <a:solidFill>
                  <a:schemeClr val="tx1"/>
                </a:solidFill>
              </a:rPr>
              <a:t>Similarly, a switch from the NPCA Primary channel to the BSS Primary channel will also incur a delay</a:t>
            </a:r>
          </a:p>
          <a:p>
            <a:pPr lvl="1">
              <a:buFont typeface="Arial" panose="020B0604020202020204" pitchFamily="34" charset="0"/>
              <a:buChar char="•"/>
            </a:pPr>
            <a:r>
              <a:rPr lang="en-US" sz="1600" dirty="0">
                <a:solidFill>
                  <a:schemeClr val="tx1"/>
                </a:solidFill>
              </a:rPr>
              <a:t>Refer to this as the NPCA Switch back delay</a:t>
            </a:r>
          </a:p>
          <a:p>
            <a:pPr>
              <a:buFont typeface="Arial" panose="020B0604020202020204" pitchFamily="34" charset="0"/>
              <a:buChar char="•"/>
            </a:pPr>
            <a:r>
              <a:rPr lang="en-US" sz="2000" dirty="0"/>
              <a:t>The spec must allow the NPCA STAs to signal these delays to its peer</a:t>
            </a:r>
          </a:p>
          <a:p>
            <a:pPr lvl="1">
              <a:buFont typeface="Arial" panose="020B0604020202020204" pitchFamily="34" charset="0"/>
              <a:buChar char="•"/>
            </a:pPr>
            <a:r>
              <a:rPr lang="en-US" sz="1800" dirty="0"/>
              <a:t>As an example, AP advertises its switching delays in Management frame(s) that it transmits, and a non-AP STA provides its switching/switch </a:t>
            </a:r>
            <a:r>
              <a:rPr lang="en-US" sz="1800"/>
              <a:t>back delays </a:t>
            </a:r>
            <a:r>
              <a:rPr lang="en-US" sz="1800" dirty="0"/>
              <a:t>when it exchanges frames for enabling NPCA mode</a:t>
            </a:r>
          </a:p>
          <a:p>
            <a:pPr>
              <a:buFont typeface="Arial" panose="020B0604020202020204" pitchFamily="34" charset="0"/>
              <a:buChar char="•"/>
            </a:pPr>
            <a:r>
              <a:rPr lang="en-US" sz="2000" dirty="0"/>
              <a:t>Each NPCA STA must honor the switching and switch back delay of its peer when initiating a TXOP on the NPCA Primary channel</a:t>
            </a:r>
          </a:p>
          <a:p>
            <a:pPr lvl="1">
              <a:buFont typeface="Arial" panose="020B0604020202020204" pitchFamily="34" charset="0"/>
              <a:buChar char="•"/>
            </a:pPr>
            <a:r>
              <a:rPr lang="en-US" sz="1600" dirty="0"/>
              <a:t>Which implies that after switching, the NPCA transmitter shall not transmit a frame to the NPCA receiver until the receiver’s NPCA Switching delay has elapsed</a:t>
            </a:r>
          </a:p>
          <a:p>
            <a:pPr lvl="2">
              <a:buFont typeface="Arial" panose="020B0604020202020204" pitchFamily="34" charset="0"/>
              <a:buChar char="•"/>
            </a:pPr>
            <a:r>
              <a:rPr lang="en-US" sz="1400" dirty="0">
                <a:solidFill>
                  <a:schemeClr val="tx1"/>
                </a:solidFill>
              </a:rPr>
              <a:t>Note: the delay time must be applied after a reference switch time which is TBD and needs to be defined</a:t>
            </a:r>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AAF2D365-D246-3E6F-AC59-33B383AB8A4D}"/>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F2DBFE8E-9143-17DB-B332-4C6FBCFB6E24}"/>
              </a:ext>
            </a:extLst>
          </p:cNvPr>
          <p:cNvSpPr>
            <a:spLocks noGrp="1"/>
          </p:cNvSpPr>
          <p:nvPr>
            <p:ph type="ftr" idx="14"/>
          </p:nvPr>
        </p:nvSpPr>
        <p:spPr/>
        <p:txBody>
          <a:bodyPr/>
          <a:lstStyle/>
          <a:p>
            <a:r>
              <a:rPr lang="en-GB"/>
              <a:t>Gaurang Naik et al., Qualcomm Technologies Inc.</a:t>
            </a:r>
            <a:endParaRPr lang="en-GB" dirty="0"/>
          </a:p>
        </p:txBody>
      </p:sp>
      <p:sp>
        <p:nvSpPr>
          <p:cNvPr id="6" name="Date Placeholder 5">
            <a:extLst>
              <a:ext uri="{FF2B5EF4-FFF2-40B4-BE49-F238E27FC236}">
                <a16:creationId xmlns:a16="http://schemas.microsoft.com/office/drawing/2014/main" id="{2F6697E6-6CDC-E7EB-5CF6-F86D330C9D1C}"/>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774335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CFC6D-AC73-C5A5-160B-7AAC052B99DC}"/>
              </a:ext>
            </a:extLst>
          </p:cNvPr>
          <p:cNvSpPr>
            <a:spLocks noGrp="1"/>
          </p:cNvSpPr>
          <p:nvPr>
            <p:ph type="title"/>
          </p:nvPr>
        </p:nvSpPr>
        <p:spPr/>
        <p:txBody>
          <a:bodyPr/>
          <a:lstStyle/>
          <a:p>
            <a:r>
              <a:rPr lang="en-US" dirty="0"/>
              <a:t>Contention on NPCA Primary channel</a:t>
            </a:r>
          </a:p>
        </p:txBody>
      </p:sp>
      <p:sp>
        <p:nvSpPr>
          <p:cNvPr id="3" name="Content Placeholder 2">
            <a:extLst>
              <a:ext uri="{FF2B5EF4-FFF2-40B4-BE49-F238E27FC236}">
                <a16:creationId xmlns:a16="http://schemas.microsoft.com/office/drawing/2014/main" id="{2A9B9453-1B2E-5A28-4428-B6C9527C90A3}"/>
              </a:ext>
            </a:extLst>
          </p:cNvPr>
          <p:cNvSpPr>
            <a:spLocks noGrp="1"/>
          </p:cNvSpPr>
          <p:nvPr>
            <p:ph idx="1"/>
          </p:nvPr>
        </p:nvSpPr>
        <p:spPr/>
        <p:txBody>
          <a:bodyPr/>
          <a:lstStyle/>
          <a:p>
            <a:pPr>
              <a:buFont typeface="Arial" panose="020B0604020202020204" pitchFamily="34" charset="0"/>
              <a:buChar char="•"/>
            </a:pPr>
            <a:r>
              <a:rPr lang="en-US" sz="2000" dirty="0"/>
              <a:t>Two successive switches to the NPCA Primary channel may be separated by large gaps</a:t>
            </a:r>
          </a:p>
          <a:p>
            <a:pPr>
              <a:buFont typeface="Arial" panose="020B0604020202020204" pitchFamily="34" charset="0"/>
              <a:buChar char="•"/>
            </a:pPr>
            <a:r>
              <a:rPr lang="en-US" sz="2000" dirty="0"/>
              <a:t>During this time, NPCA STAs</a:t>
            </a:r>
          </a:p>
          <a:p>
            <a:pPr lvl="1">
              <a:buFont typeface="Arial" panose="020B0604020202020204" pitchFamily="34" charset="0"/>
              <a:buChar char="•"/>
            </a:pPr>
            <a:r>
              <a:rPr lang="en-US" sz="1600" dirty="0"/>
              <a:t>Will not contend on the NPCA Primary channel</a:t>
            </a:r>
          </a:p>
          <a:p>
            <a:pPr lvl="1">
              <a:buFont typeface="Arial" panose="020B0604020202020204" pitchFamily="34" charset="0"/>
              <a:buChar char="•"/>
            </a:pPr>
            <a:r>
              <a:rPr lang="en-US" sz="1600" dirty="0"/>
              <a:t>Are not required to be aware of OBSS activity (if any) on the NPCA Primary channel</a:t>
            </a:r>
          </a:p>
          <a:p>
            <a:pPr>
              <a:buFont typeface="Arial" panose="020B0604020202020204" pitchFamily="34" charset="0"/>
              <a:buChar char="•"/>
            </a:pPr>
            <a:r>
              <a:rPr lang="en-US" sz="2000" dirty="0"/>
              <a:t>Therefore, an NPCA STA doesn’t have to maintain the contention parameters for the NPCA primary in the same manner as the BSS’s primary channel (which it will be accessing more often).</a:t>
            </a:r>
          </a:p>
          <a:p>
            <a:pPr>
              <a:buFont typeface="Arial" panose="020B0604020202020204" pitchFamily="34" charset="0"/>
              <a:buChar char="•"/>
            </a:pPr>
            <a:r>
              <a:rPr lang="en-US" sz="2000" dirty="0"/>
              <a:t>For simplicity, we propose:</a:t>
            </a:r>
          </a:p>
          <a:p>
            <a:pPr lvl="1">
              <a:buFont typeface="Arial" panose="020B0604020202020204" pitchFamily="34" charset="0"/>
              <a:buChar char="•"/>
            </a:pPr>
            <a:r>
              <a:rPr lang="en-US" sz="1600" dirty="0"/>
              <a:t>NPCA STAs do not need to maintain the backoff state for the NPCA Primary channel after switching back to the primary channel</a:t>
            </a:r>
          </a:p>
          <a:p>
            <a:pPr lvl="1">
              <a:buFont typeface="Arial" panose="020B0604020202020204" pitchFamily="34" charset="0"/>
              <a:buChar char="•"/>
            </a:pPr>
            <a:r>
              <a:rPr lang="en-US" sz="1600" dirty="0"/>
              <a:t>Instead, every time the NPCA STA switches to the NPCA Primary channel, it sets the CW to a certain value and picks a new backoff counter value</a:t>
            </a:r>
          </a:p>
        </p:txBody>
      </p:sp>
      <p:sp>
        <p:nvSpPr>
          <p:cNvPr id="4" name="Slide Number Placeholder 3">
            <a:extLst>
              <a:ext uri="{FF2B5EF4-FFF2-40B4-BE49-F238E27FC236}">
                <a16:creationId xmlns:a16="http://schemas.microsoft.com/office/drawing/2014/main" id="{89A95069-D942-CC76-39C0-93D7726B6F4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5075E0E9-61B7-3A28-88D9-893A11EF6ABC}"/>
              </a:ext>
            </a:extLst>
          </p:cNvPr>
          <p:cNvSpPr>
            <a:spLocks noGrp="1"/>
          </p:cNvSpPr>
          <p:nvPr>
            <p:ph type="ftr" idx="14"/>
          </p:nvPr>
        </p:nvSpPr>
        <p:spPr/>
        <p:txBody>
          <a:bodyPr/>
          <a:lstStyle/>
          <a:p>
            <a:r>
              <a:rPr lang="en-GB"/>
              <a:t>Gaurang Naik et al., Qualcomm Technologies Inc.</a:t>
            </a:r>
            <a:endParaRPr lang="en-GB" dirty="0"/>
          </a:p>
        </p:txBody>
      </p:sp>
      <p:sp>
        <p:nvSpPr>
          <p:cNvPr id="6" name="Date Placeholder 5">
            <a:extLst>
              <a:ext uri="{FF2B5EF4-FFF2-40B4-BE49-F238E27FC236}">
                <a16:creationId xmlns:a16="http://schemas.microsoft.com/office/drawing/2014/main" id="{4E65FA2A-9783-0334-82A0-CF20A1D94185}"/>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692591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B316D-A101-C645-8299-D8569A2F6A3F}"/>
              </a:ext>
            </a:extLst>
          </p:cNvPr>
          <p:cNvSpPr>
            <a:spLocks noGrp="1"/>
          </p:cNvSpPr>
          <p:nvPr>
            <p:ph type="title"/>
          </p:nvPr>
        </p:nvSpPr>
        <p:spPr/>
        <p:txBody>
          <a:bodyPr/>
          <a:lstStyle/>
          <a:p>
            <a:r>
              <a:rPr lang="en-US" dirty="0"/>
              <a:t>Subchannels used for NPCA transmissions</a:t>
            </a:r>
          </a:p>
        </p:txBody>
      </p:sp>
      <p:sp>
        <p:nvSpPr>
          <p:cNvPr id="3" name="Content Placeholder 2">
            <a:extLst>
              <a:ext uri="{FF2B5EF4-FFF2-40B4-BE49-F238E27FC236}">
                <a16:creationId xmlns:a16="http://schemas.microsoft.com/office/drawing/2014/main" id="{FFD3914C-4878-8E68-1956-6C1EB25AE41D}"/>
              </a:ext>
            </a:extLst>
          </p:cNvPr>
          <p:cNvSpPr>
            <a:spLocks noGrp="1"/>
          </p:cNvSpPr>
          <p:nvPr>
            <p:ph idx="1"/>
          </p:nvPr>
        </p:nvSpPr>
        <p:spPr>
          <a:xfrm>
            <a:off x="228600" y="1981201"/>
            <a:ext cx="11430000" cy="4113213"/>
          </a:xfrm>
        </p:spPr>
        <p:txBody>
          <a:bodyPr/>
          <a:lstStyle/>
          <a:p>
            <a:pPr>
              <a:buFont typeface="Arial" panose="020B0604020202020204" pitchFamily="34" charset="0"/>
              <a:buChar char="•"/>
            </a:pPr>
            <a:r>
              <a:rPr lang="en-US" sz="2000" dirty="0"/>
              <a:t>After gaining the right to initiate a TXOP on the NPCA Primary channel, the NPCA STA can combine additional idle 20 MHz subchannels</a:t>
            </a:r>
          </a:p>
          <a:p>
            <a:pPr>
              <a:buFont typeface="Arial" panose="020B0604020202020204" pitchFamily="34" charset="0"/>
              <a:buChar char="•"/>
            </a:pPr>
            <a:r>
              <a:rPr lang="en-US" sz="2000" dirty="0"/>
              <a:t>However, these 20 MHz subchannels must satisfy the following conditions:</a:t>
            </a:r>
          </a:p>
          <a:p>
            <a:pPr lvl="1">
              <a:buFont typeface="Arial" panose="020B0604020202020204" pitchFamily="34" charset="0"/>
              <a:buChar char="•"/>
            </a:pPr>
            <a:r>
              <a:rPr lang="en-US" sz="1800" dirty="0"/>
              <a:t>Include the NPCA Primary channel</a:t>
            </a:r>
          </a:p>
          <a:p>
            <a:pPr lvl="1">
              <a:buFont typeface="Arial" panose="020B0604020202020204" pitchFamily="34" charset="0"/>
              <a:buChar char="•"/>
            </a:pPr>
            <a:r>
              <a:rPr lang="en-US" sz="1800" dirty="0"/>
              <a:t>Be within the AP’s BSS bandwidth</a:t>
            </a:r>
          </a:p>
          <a:p>
            <a:pPr lvl="1">
              <a:buFont typeface="Arial" panose="020B0604020202020204" pitchFamily="34" charset="0"/>
              <a:buChar char="•"/>
            </a:pPr>
            <a:r>
              <a:rPr lang="en-US" sz="1800" dirty="0"/>
              <a:t>Must not occupy the channels within the bandwidth of the OBSS transmission on the BSS Primary channel</a:t>
            </a:r>
          </a:p>
          <a:p>
            <a:pPr lvl="1">
              <a:buFont typeface="Arial" panose="020B0604020202020204" pitchFamily="34" charset="0"/>
              <a:buChar char="•"/>
            </a:pPr>
            <a:r>
              <a:rPr lang="en-US" sz="1800" dirty="0"/>
              <a:t>Must not include any channel that the AP has punctured using the Disabled Subchannel Bitmap</a:t>
            </a:r>
          </a:p>
          <a:p>
            <a:pPr>
              <a:buFont typeface="Arial" panose="020B0604020202020204" pitchFamily="34" charset="0"/>
              <a:buChar char="•"/>
            </a:pPr>
            <a:r>
              <a:rPr lang="en-US" sz="2200" dirty="0"/>
              <a:t>To utilize the entire remaining bandwidth, puncturing may be required</a:t>
            </a:r>
          </a:p>
          <a:p>
            <a:pPr lvl="1">
              <a:buFont typeface="Arial" panose="020B0604020202020204" pitchFamily="34" charset="0"/>
              <a:buChar char="•"/>
            </a:pPr>
            <a:r>
              <a:rPr lang="en-US" sz="1800" dirty="0"/>
              <a:t>E.g., if OBSS BW is 40 MHz in a 160 MHz BSS, utilizing the remaining 120 MHz requires puncturing</a:t>
            </a:r>
          </a:p>
          <a:p>
            <a:pPr lvl="1">
              <a:buFont typeface="Arial" panose="020B0604020202020204" pitchFamily="34" charset="0"/>
              <a:buChar char="•"/>
            </a:pPr>
            <a:r>
              <a:rPr lang="en-US" sz="1800" dirty="0"/>
              <a:t>However, if an immediate response is required, per 11be rules, this can be achieved only by soliciting TB PPDUs</a:t>
            </a:r>
          </a:p>
          <a:p>
            <a:pPr lvl="1">
              <a:buFont typeface="Arial" panose="020B0604020202020204" pitchFamily="34" charset="0"/>
              <a:buChar char="•"/>
            </a:pPr>
            <a:r>
              <a:rPr lang="en-US" sz="1800" dirty="0"/>
              <a:t>Further discussion is needed on whether a frame that does not solicit TB PPDUs can puncture subchannels beyond those that are indicated in the Disabled Subchannel Bitmap</a:t>
            </a:r>
          </a:p>
        </p:txBody>
      </p:sp>
      <p:sp>
        <p:nvSpPr>
          <p:cNvPr id="4" name="Slide Number Placeholder 3">
            <a:extLst>
              <a:ext uri="{FF2B5EF4-FFF2-40B4-BE49-F238E27FC236}">
                <a16:creationId xmlns:a16="http://schemas.microsoft.com/office/drawing/2014/main" id="{9CEF8FC1-D918-A006-DB8C-C70A873EC2E8}"/>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0A096911-140A-7671-58D1-902873D2155A}"/>
              </a:ext>
            </a:extLst>
          </p:cNvPr>
          <p:cNvSpPr>
            <a:spLocks noGrp="1"/>
          </p:cNvSpPr>
          <p:nvPr>
            <p:ph type="ftr" idx="14"/>
          </p:nvPr>
        </p:nvSpPr>
        <p:spPr/>
        <p:txBody>
          <a:bodyPr/>
          <a:lstStyle/>
          <a:p>
            <a:r>
              <a:rPr lang="en-GB"/>
              <a:t>Gaurang Naik et al., Qualcomm Technologies Inc.</a:t>
            </a:r>
            <a:endParaRPr lang="en-GB" dirty="0"/>
          </a:p>
        </p:txBody>
      </p:sp>
      <p:sp>
        <p:nvSpPr>
          <p:cNvPr id="6" name="Date Placeholder 5">
            <a:extLst>
              <a:ext uri="{FF2B5EF4-FFF2-40B4-BE49-F238E27FC236}">
                <a16:creationId xmlns:a16="http://schemas.microsoft.com/office/drawing/2014/main" id="{8C1FE568-F842-F560-D9AB-EEBB77B1F79D}"/>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909362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BB69F-EA5C-A7E5-FFDA-60CE793FEB7D}"/>
              </a:ext>
            </a:extLst>
          </p:cNvPr>
          <p:cNvSpPr>
            <a:spLocks noGrp="1"/>
          </p:cNvSpPr>
          <p:nvPr>
            <p:ph type="title"/>
          </p:nvPr>
        </p:nvSpPr>
        <p:spPr/>
        <p:txBody>
          <a:bodyPr/>
          <a:lstStyle/>
          <a:p>
            <a:r>
              <a:rPr lang="en-US" dirty="0"/>
              <a:t>Trigger frames signaling in NPCA (1/2)</a:t>
            </a:r>
          </a:p>
        </p:txBody>
      </p:sp>
      <p:sp>
        <p:nvSpPr>
          <p:cNvPr id="3" name="Content Placeholder 2">
            <a:extLst>
              <a:ext uri="{FF2B5EF4-FFF2-40B4-BE49-F238E27FC236}">
                <a16:creationId xmlns:a16="http://schemas.microsoft.com/office/drawing/2014/main" id="{5344E926-CCE4-8AFF-2589-18C8F96C0A50}"/>
              </a:ext>
            </a:extLst>
          </p:cNvPr>
          <p:cNvSpPr>
            <a:spLocks noGrp="1"/>
          </p:cNvSpPr>
          <p:nvPr>
            <p:ph idx="1"/>
          </p:nvPr>
        </p:nvSpPr>
        <p:spPr/>
        <p:txBody>
          <a:bodyPr/>
          <a:lstStyle/>
          <a:p>
            <a:pPr>
              <a:buFont typeface="Arial" panose="020B0604020202020204" pitchFamily="34" charset="0"/>
              <a:buChar char="•"/>
            </a:pPr>
            <a:r>
              <a:rPr lang="en-US" sz="2000" dirty="0"/>
              <a:t>When NPCA STA switches to NPCA Primary channel,	</a:t>
            </a:r>
          </a:p>
          <a:p>
            <a:pPr lvl="1">
              <a:buFont typeface="Arial" panose="020B0604020202020204" pitchFamily="34" charset="0"/>
              <a:buChar char="•"/>
            </a:pPr>
            <a:r>
              <a:rPr lang="en-US" sz="1800" dirty="0"/>
              <a:t>It performs ED, PD, and contends for access on NPCA Primary channel</a:t>
            </a:r>
          </a:p>
          <a:p>
            <a:pPr lvl="1">
              <a:buFont typeface="Arial" panose="020B0604020202020204" pitchFamily="34" charset="0"/>
              <a:buChar char="•"/>
            </a:pPr>
            <a:r>
              <a:rPr lang="en-US" sz="1800" dirty="0"/>
              <a:t>Monitors for incoming PPDUs from peer NPCA STA on the NPCA Primary channel</a:t>
            </a:r>
          </a:p>
          <a:p>
            <a:pPr lvl="1">
              <a:buFont typeface="Arial" panose="020B0604020202020204" pitchFamily="34" charset="0"/>
              <a:buChar char="•"/>
            </a:pPr>
            <a:r>
              <a:rPr lang="en-US" sz="1800" dirty="0"/>
              <a:t>Thus, during an NPCA opportunity, the NPCA Primary channel serves as a temporary primary channel for the NPCA STA</a:t>
            </a:r>
          </a:p>
          <a:p>
            <a:pPr>
              <a:buFont typeface="Arial" panose="020B0604020202020204" pitchFamily="34" charset="0"/>
              <a:buChar char="•"/>
            </a:pPr>
            <a:r>
              <a:rPr lang="en-US" sz="2000" dirty="0"/>
              <a:t>In a triggered UL OFDMA transmissions, the RU assigned to the STA is with respective to the primary channel.</a:t>
            </a:r>
          </a:p>
          <a:p>
            <a:pPr lvl="1">
              <a:buFont typeface="Arial" panose="020B0604020202020204" pitchFamily="34" charset="0"/>
              <a:buChar char="•"/>
            </a:pPr>
            <a:r>
              <a:rPr lang="en-US" sz="1800" dirty="0"/>
              <a:t>For example, B1-B7 of RU Allocation indicate the RU assigned to the non-AP STA within an 80 MHz block of the BSS bandwidth, wherein the 80 MHz block is identified by B0 and PS160 fields</a:t>
            </a:r>
          </a:p>
          <a:p>
            <a:pPr lvl="1">
              <a:buFont typeface="Arial" panose="020B0604020202020204" pitchFamily="34" charset="0"/>
              <a:buChar char="•"/>
            </a:pPr>
            <a:r>
              <a:rPr lang="en-US" sz="1800" dirty="0"/>
              <a:t>However, when operating on the NPCA primary channel there is an ambiguity as to which is the reference primary channel.</a:t>
            </a:r>
          </a:p>
          <a:p>
            <a:pPr>
              <a:buFont typeface="Arial" panose="020B0604020202020204" pitchFamily="34" charset="0"/>
              <a:buChar char="•"/>
            </a:pPr>
            <a:r>
              <a:rPr lang="en-US" sz="2000" dirty="0"/>
              <a:t>Since the NPCA primary channel acts as a temporary primary channel, we propose to use the NPCA Primary channel as the reference primary for triggered UL OFDMA operation</a:t>
            </a:r>
          </a:p>
          <a:p>
            <a:pPr>
              <a:buFont typeface="Arial" panose="020B0604020202020204" pitchFamily="34" charset="0"/>
              <a:buChar char="•"/>
            </a:pPr>
            <a:endParaRPr lang="en-US" sz="2000" dirty="0"/>
          </a:p>
          <a:p>
            <a:pPr lvl="2">
              <a:buFont typeface="Arial" panose="020B0604020202020204" pitchFamily="34" charset="0"/>
              <a:buChar char="•"/>
            </a:pPr>
            <a:endParaRPr lang="en-US" sz="16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80E2F4DC-E1D3-058E-0C91-7C0C8F7C915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FF2CE10-9A4B-16B0-BB53-BF41F0EE538B}"/>
              </a:ext>
            </a:extLst>
          </p:cNvPr>
          <p:cNvSpPr>
            <a:spLocks noGrp="1"/>
          </p:cNvSpPr>
          <p:nvPr>
            <p:ph type="ftr" idx="14"/>
          </p:nvPr>
        </p:nvSpPr>
        <p:spPr/>
        <p:txBody>
          <a:bodyPr/>
          <a:lstStyle/>
          <a:p>
            <a:r>
              <a:rPr lang="en-GB"/>
              <a:t>Gaurang Naik et al., Qualcomm Technologies Inc.</a:t>
            </a:r>
            <a:endParaRPr lang="en-GB" dirty="0"/>
          </a:p>
        </p:txBody>
      </p:sp>
      <p:sp>
        <p:nvSpPr>
          <p:cNvPr id="6" name="Date Placeholder 5">
            <a:extLst>
              <a:ext uri="{FF2B5EF4-FFF2-40B4-BE49-F238E27FC236}">
                <a16:creationId xmlns:a16="http://schemas.microsoft.com/office/drawing/2014/main" id="{3B27C62F-C7D9-E2B8-BF32-2C9DDC2041D2}"/>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584115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BB69F-EA5C-A7E5-FFDA-60CE793FEB7D}"/>
              </a:ext>
            </a:extLst>
          </p:cNvPr>
          <p:cNvSpPr>
            <a:spLocks noGrp="1"/>
          </p:cNvSpPr>
          <p:nvPr>
            <p:ph type="title"/>
          </p:nvPr>
        </p:nvSpPr>
        <p:spPr/>
        <p:txBody>
          <a:bodyPr/>
          <a:lstStyle/>
          <a:p>
            <a:r>
              <a:rPr lang="en-US" dirty="0"/>
              <a:t>Trigger frames signaling in NPCA (2/2)</a:t>
            </a:r>
          </a:p>
        </p:txBody>
      </p:sp>
      <p:sp>
        <p:nvSpPr>
          <p:cNvPr id="3" name="Content Placeholder 2">
            <a:extLst>
              <a:ext uri="{FF2B5EF4-FFF2-40B4-BE49-F238E27FC236}">
                <a16:creationId xmlns:a16="http://schemas.microsoft.com/office/drawing/2014/main" id="{5344E926-CCE4-8AFF-2589-18C8F96C0A50}"/>
              </a:ext>
            </a:extLst>
          </p:cNvPr>
          <p:cNvSpPr>
            <a:spLocks noGrp="1"/>
          </p:cNvSpPr>
          <p:nvPr>
            <p:ph idx="1"/>
          </p:nvPr>
        </p:nvSpPr>
        <p:spPr>
          <a:xfrm>
            <a:off x="914401" y="1981201"/>
            <a:ext cx="6095999" cy="4113213"/>
          </a:xfrm>
        </p:spPr>
        <p:txBody>
          <a:bodyPr/>
          <a:lstStyle/>
          <a:p>
            <a:pPr>
              <a:buFont typeface="Arial" panose="020B0604020202020204" pitchFamily="34" charset="0"/>
              <a:buChar char="•"/>
            </a:pPr>
            <a:r>
              <a:rPr lang="en-US" sz="2000" dirty="0"/>
              <a:t>There may be instances where an OBSS transmissions is detected by the non-AP STA but not detected by the AP</a:t>
            </a:r>
          </a:p>
          <a:p>
            <a:pPr lvl="1">
              <a:buFont typeface="Arial" panose="020B0604020202020204" pitchFamily="34" charset="0"/>
              <a:buChar char="•"/>
            </a:pPr>
            <a:r>
              <a:rPr lang="en-US" sz="1600" dirty="0"/>
              <a:t>In such a scenario, the AP might transmit a Trigger frame spanning the entire BSS bandwidth, which includes the NPCA Primary channel</a:t>
            </a:r>
          </a:p>
          <a:p>
            <a:pPr lvl="1">
              <a:buFont typeface="Arial" panose="020B0604020202020204" pitchFamily="34" charset="0"/>
              <a:buChar char="•"/>
            </a:pPr>
            <a:r>
              <a:rPr lang="en-US" sz="1600" dirty="0"/>
              <a:t>The non-AP STA that has switched to the NPCA Primary channel, upon decoding the Trigger frame, might infer the wrong RU and respond in the wrong RU</a:t>
            </a:r>
          </a:p>
          <a:p>
            <a:pPr>
              <a:buFont typeface="Arial" panose="020B0604020202020204" pitchFamily="34" charset="0"/>
              <a:buChar char="•"/>
            </a:pPr>
            <a:r>
              <a:rPr lang="en-US" sz="2000" dirty="0"/>
              <a:t>Can be resolved by including an explicit indication when Trigger frame is transmitted via the NPCA Primary channel</a:t>
            </a:r>
          </a:p>
          <a:p>
            <a:pPr lvl="1">
              <a:buFont typeface="Arial" panose="020B0604020202020204" pitchFamily="34" charset="0"/>
              <a:buChar char="•"/>
            </a:pPr>
            <a:r>
              <a:rPr lang="en-US" sz="1600" dirty="0"/>
              <a:t>The non-AP STA can combine the explicit indication with the RU Allocation and respond in the correct RU</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2">
              <a:buFont typeface="Arial" panose="020B0604020202020204" pitchFamily="34" charset="0"/>
              <a:buChar char="•"/>
            </a:pPr>
            <a:endParaRPr lang="en-US" sz="16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80E2F4DC-E1D3-058E-0C91-7C0C8F7C915F}"/>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FF2CE10-9A4B-16B0-BB53-BF41F0EE538B}"/>
              </a:ext>
            </a:extLst>
          </p:cNvPr>
          <p:cNvSpPr>
            <a:spLocks noGrp="1"/>
          </p:cNvSpPr>
          <p:nvPr>
            <p:ph type="ftr" idx="14"/>
          </p:nvPr>
        </p:nvSpPr>
        <p:spPr/>
        <p:txBody>
          <a:bodyPr/>
          <a:lstStyle/>
          <a:p>
            <a:r>
              <a:rPr lang="en-GB"/>
              <a:t>Gaurang Naik et al., Qualcomm Technologies Inc.</a:t>
            </a:r>
            <a:endParaRPr lang="en-GB" dirty="0"/>
          </a:p>
        </p:txBody>
      </p:sp>
      <p:sp>
        <p:nvSpPr>
          <p:cNvPr id="6" name="Date Placeholder 5">
            <a:extLst>
              <a:ext uri="{FF2B5EF4-FFF2-40B4-BE49-F238E27FC236}">
                <a16:creationId xmlns:a16="http://schemas.microsoft.com/office/drawing/2014/main" id="{3B27C62F-C7D9-E2B8-BF32-2C9DDC2041D2}"/>
              </a:ext>
            </a:extLst>
          </p:cNvPr>
          <p:cNvSpPr>
            <a:spLocks noGrp="1"/>
          </p:cNvSpPr>
          <p:nvPr>
            <p:ph type="dt" idx="15"/>
          </p:nvPr>
        </p:nvSpPr>
        <p:spPr/>
        <p:txBody>
          <a:bodyPr/>
          <a:lstStyle/>
          <a:p>
            <a:r>
              <a:rPr lang="en-US"/>
              <a:t>September 2024</a:t>
            </a:r>
            <a:endParaRPr lang="en-GB" dirty="0"/>
          </a:p>
        </p:txBody>
      </p:sp>
      <p:pic>
        <p:nvPicPr>
          <p:cNvPr id="8" name="Picture 7">
            <a:extLst>
              <a:ext uri="{FF2B5EF4-FFF2-40B4-BE49-F238E27FC236}">
                <a16:creationId xmlns:a16="http://schemas.microsoft.com/office/drawing/2014/main" id="{9BB04FB4-4F64-7145-A16C-ADF377E4DE69}"/>
              </a:ext>
            </a:extLst>
          </p:cNvPr>
          <p:cNvPicPr>
            <a:picLocks noChangeAspect="1"/>
          </p:cNvPicPr>
          <p:nvPr/>
        </p:nvPicPr>
        <p:blipFill>
          <a:blip r:embed="rId2"/>
          <a:stretch>
            <a:fillRect/>
          </a:stretch>
        </p:blipFill>
        <p:spPr>
          <a:xfrm>
            <a:off x="7010400" y="1642762"/>
            <a:ext cx="4779281" cy="4529437"/>
          </a:xfrm>
          <a:prstGeom prst="rect">
            <a:avLst/>
          </a:prstGeom>
        </p:spPr>
      </p:pic>
    </p:spTree>
    <p:extLst>
      <p:ext uri="{BB962C8B-B14F-4D97-AF65-F5344CB8AC3E}">
        <p14:creationId xmlns:p14="http://schemas.microsoft.com/office/powerpoint/2010/main" val="3738373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2B9F3-C055-0794-CBAE-F02DE0A14A07}"/>
              </a:ext>
            </a:extLst>
          </p:cNvPr>
          <p:cNvSpPr>
            <a:spLocks noGrp="1"/>
          </p:cNvSpPr>
          <p:nvPr>
            <p:ph type="title"/>
          </p:nvPr>
        </p:nvSpPr>
        <p:spPr/>
        <p:txBody>
          <a:bodyPr/>
          <a:lstStyle/>
          <a:p>
            <a:r>
              <a:rPr lang="en-US" dirty="0"/>
              <a:t>Improving coordination </a:t>
            </a:r>
            <a:r>
              <a:rPr lang="en-US"/>
              <a:t>in NPCA (1/2)</a:t>
            </a:r>
            <a:endParaRPr lang="en-US" dirty="0"/>
          </a:p>
        </p:txBody>
      </p:sp>
      <p:sp>
        <p:nvSpPr>
          <p:cNvPr id="3" name="Content Placeholder 2">
            <a:extLst>
              <a:ext uri="{FF2B5EF4-FFF2-40B4-BE49-F238E27FC236}">
                <a16:creationId xmlns:a16="http://schemas.microsoft.com/office/drawing/2014/main" id="{7FE2302F-597B-1102-7D55-C0DD605BE4B5}"/>
              </a:ext>
            </a:extLst>
          </p:cNvPr>
          <p:cNvSpPr>
            <a:spLocks noGrp="1"/>
          </p:cNvSpPr>
          <p:nvPr>
            <p:ph idx="1"/>
          </p:nvPr>
        </p:nvSpPr>
        <p:spPr>
          <a:xfrm>
            <a:off x="914401" y="1981201"/>
            <a:ext cx="7391399" cy="4113213"/>
          </a:xfrm>
        </p:spPr>
        <p:txBody>
          <a:bodyPr/>
          <a:lstStyle/>
          <a:p>
            <a:pPr>
              <a:buFont typeface="Arial" panose="020B0604020202020204" pitchFamily="34" charset="0"/>
              <a:buChar char="•"/>
            </a:pPr>
            <a:r>
              <a:rPr lang="en-US" sz="1800" dirty="0"/>
              <a:t>There can be loss of coordination between the NPCA AP &amp; NPCA non-AP STA if both AP and non-AP STA contend and transmit </a:t>
            </a:r>
          </a:p>
          <a:p>
            <a:pPr lvl="1">
              <a:buFont typeface="Arial" panose="020B0604020202020204" pitchFamily="34" charset="0"/>
              <a:buChar char="•"/>
            </a:pPr>
            <a:r>
              <a:rPr lang="en-US" sz="1600" dirty="0"/>
              <a:t>For example, due to hidden node or the asymmetric view problem among other issues</a:t>
            </a:r>
          </a:p>
          <a:p>
            <a:pPr lvl="1">
              <a:buFont typeface="Arial" panose="020B0604020202020204" pitchFamily="34" charset="0"/>
              <a:buChar char="•"/>
            </a:pPr>
            <a:r>
              <a:rPr lang="en-US" sz="1600" dirty="0"/>
              <a:t>Hidden node problem:</a:t>
            </a:r>
            <a:r>
              <a:rPr lang="en-US" sz="1600" b="0" dirty="0"/>
              <a:t> When one peer observes OBSS but other does not</a:t>
            </a:r>
          </a:p>
          <a:p>
            <a:pPr lvl="2">
              <a:buFont typeface="Arial" panose="020B0604020202020204" pitchFamily="34" charset="0"/>
              <a:buChar char="•"/>
            </a:pPr>
            <a:r>
              <a:rPr lang="en-US" sz="1400" dirty="0"/>
              <a:t>If AP does not observe OBSS, client’s EDCA transmission would be wasted</a:t>
            </a:r>
          </a:p>
          <a:p>
            <a:pPr lvl="2">
              <a:buFont typeface="Arial" panose="020B0604020202020204" pitchFamily="34" charset="0"/>
              <a:buChar char="•"/>
            </a:pPr>
            <a:r>
              <a:rPr lang="en-US" sz="1400" b="0" dirty="0"/>
              <a:t>If client does not observe OBSS, </a:t>
            </a:r>
            <a:r>
              <a:rPr lang="en-US" sz="1400" dirty="0"/>
              <a:t>TXOP is still successful as long as one NPCA STA responds to the AP</a:t>
            </a:r>
          </a:p>
          <a:p>
            <a:pPr lvl="1">
              <a:buFont typeface="Arial" panose="020B0604020202020204" pitchFamily="34" charset="0"/>
              <a:buChar char="•"/>
            </a:pPr>
            <a:r>
              <a:rPr lang="en-US" sz="1600" dirty="0"/>
              <a:t>Asymmetric view: When NPCA AP and non-AP STA observe different OBSS PPDU/TXOP</a:t>
            </a:r>
          </a:p>
          <a:p>
            <a:pPr lvl="2">
              <a:buFont typeface="Arial" panose="020B0604020202020204" pitchFamily="34" charset="0"/>
              <a:buChar char="•"/>
            </a:pPr>
            <a:r>
              <a:rPr lang="en-US" sz="1400" dirty="0"/>
              <a:t>The duration for which BSS Primary channel is Busy is different at the two NPCA peers (see adjoining figure)</a:t>
            </a:r>
          </a:p>
          <a:p>
            <a:pPr lvl="2">
              <a:buFont typeface="Arial" panose="020B0604020202020204" pitchFamily="34" charset="0"/>
              <a:buChar char="•"/>
            </a:pPr>
            <a:r>
              <a:rPr lang="en-US" sz="1400" dirty="0"/>
              <a:t>Client’s EDCA transmission might initiate TXOP for a duration longer than what is Busy at the AP</a:t>
            </a:r>
          </a:p>
          <a:p>
            <a:pPr lvl="3">
              <a:buFont typeface="Arial" panose="020B0604020202020204" pitchFamily="34" charset="0"/>
              <a:buChar char="•"/>
            </a:pPr>
            <a:r>
              <a:rPr lang="en-US" sz="1200" dirty="0"/>
              <a:t>Causing AP to become unavailable on the BSS Primary channel for a portion of time</a:t>
            </a:r>
          </a:p>
          <a:p>
            <a:pPr lvl="1">
              <a:buFont typeface="Arial" panose="020B0604020202020204" pitchFamily="34" charset="0"/>
              <a:buChar char="•"/>
            </a:pPr>
            <a:endParaRPr lang="en-US" sz="1600" dirty="0"/>
          </a:p>
          <a:p>
            <a:pPr lvl="2">
              <a:buFont typeface="Arial" panose="020B0604020202020204" pitchFamily="34" charset="0"/>
              <a:buChar char="•"/>
            </a:pPr>
            <a:endParaRPr lang="en-US" sz="14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B3C0A53B-85E6-405B-1DF3-F3D8228A84B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2D4F03F2-B16D-6096-8FA0-1CEC1E183867}"/>
              </a:ext>
            </a:extLst>
          </p:cNvPr>
          <p:cNvSpPr>
            <a:spLocks noGrp="1"/>
          </p:cNvSpPr>
          <p:nvPr>
            <p:ph type="ftr" idx="14"/>
          </p:nvPr>
        </p:nvSpPr>
        <p:spPr/>
        <p:txBody>
          <a:bodyPr/>
          <a:lstStyle/>
          <a:p>
            <a:r>
              <a:rPr lang="en-GB"/>
              <a:t>Gaurang Naik et al., Qualcomm Technologies Inc.</a:t>
            </a:r>
            <a:endParaRPr lang="en-GB" dirty="0"/>
          </a:p>
        </p:txBody>
      </p:sp>
      <p:sp>
        <p:nvSpPr>
          <p:cNvPr id="6" name="Date Placeholder 5">
            <a:extLst>
              <a:ext uri="{FF2B5EF4-FFF2-40B4-BE49-F238E27FC236}">
                <a16:creationId xmlns:a16="http://schemas.microsoft.com/office/drawing/2014/main" id="{DC3F3CF8-0FE1-5847-1B32-40E645C30483}"/>
              </a:ext>
            </a:extLst>
          </p:cNvPr>
          <p:cNvSpPr>
            <a:spLocks noGrp="1"/>
          </p:cNvSpPr>
          <p:nvPr>
            <p:ph type="dt" idx="15"/>
          </p:nvPr>
        </p:nvSpPr>
        <p:spPr/>
        <p:txBody>
          <a:bodyPr/>
          <a:lstStyle/>
          <a:p>
            <a:r>
              <a:rPr lang="en-US" dirty="0"/>
              <a:t>September 2024</a:t>
            </a:r>
            <a:endParaRPr lang="en-GB" dirty="0"/>
          </a:p>
        </p:txBody>
      </p:sp>
      <p:pic>
        <p:nvPicPr>
          <p:cNvPr id="7" name="Picture 6">
            <a:extLst>
              <a:ext uri="{FF2B5EF4-FFF2-40B4-BE49-F238E27FC236}">
                <a16:creationId xmlns:a16="http://schemas.microsoft.com/office/drawing/2014/main" id="{D406C6EE-2761-08F8-30A3-FAC892E9BB8D}"/>
              </a:ext>
            </a:extLst>
          </p:cNvPr>
          <p:cNvPicPr>
            <a:picLocks noChangeAspect="1"/>
          </p:cNvPicPr>
          <p:nvPr/>
        </p:nvPicPr>
        <p:blipFill>
          <a:blip r:embed="rId2"/>
          <a:stretch>
            <a:fillRect/>
          </a:stretch>
        </p:blipFill>
        <p:spPr>
          <a:xfrm>
            <a:off x="8458200" y="1722439"/>
            <a:ext cx="3528719" cy="4237039"/>
          </a:xfrm>
          <a:prstGeom prst="rect">
            <a:avLst/>
          </a:prstGeom>
        </p:spPr>
      </p:pic>
    </p:spTree>
    <p:extLst>
      <p:ext uri="{BB962C8B-B14F-4D97-AF65-F5344CB8AC3E}">
        <p14:creationId xmlns:p14="http://schemas.microsoft.com/office/powerpoint/2010/main" val="334716915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bdad08e0-c87a-48bb-812d-c3fcd257adb6" xsi:nil="true"/>
    <lcf76f155ced4ddcb4097134ff3c332f xmlns="4cb1c834-fb5e-4db1-b5fe-b760d2c58fa7">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AE0DBD6A62E6D4E94B00A30ED7EAA53" ma:contentTypeVersion="14" ma:contentTypeDescription="Create a new document." ma:contentTypeScope="" ma:versionID="c87b0f0111774c738a2067e6cd5cb8ea">
  <xsd:schema xmlns:xsd="http://www.w3.org/2001/XMLSchema" xmlns:xs="http://www.w3.org/2001/XMLSchema" xmlns:p="http://schemas.microsoft.com/office/2006/metadata/properties" xmlns:ns2="4cb1c834-fb5e-4db1-b5fe-b760d2c58fa7" xmlns:ns3="bdad08e0-c87a-48bb-812d-c3fcd257adb6" targetNamespace="http://schemas.microsoft.com/office/2006/metadata/properties" ma:root="true" ma:fieldsID="5810a3cc48db681a83fec6a887068a6d" ns2:_="" ns3:_="">
    <xsd:import namespace="4cb1c834-fb5e-4db1-b5fe-b760d2c58fa7"/>
    <xsd:import namespace="bdad08e0-c87a-48bb-812d-c3fcd257adb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LengthInSeconds" minOccurs="0"/>
                <xsd:element ref="ns2:MediaServiceObjectDetectorVersions" minOccurs="0"/>
                <xsd:element ref="ns2:MediaServiceSearchProperties" minOccurs="0"/>
                <xsd:element ref="ns2:MediaServiceDateTaken" minOccurs="0"/>
                <xsd:element ref="ns2:MediaServiceGenerationTime" minOccurs="0"/>
                <xsd:element ref="ns2:MediaServiceEventHashCode"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b1c834-fb5e-4db1-b5fe-b760d2c58f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LengthInSeconds" ma:index="12" nillable="true" ma:displayName="MediaLengthInSeconds" ma:hidden="true" ma:internalName="MediaLengthInSeconds" ma:readOnly="true">
      <xsd:simpleType>
        <xsd:restriction base="dms:Unknown"/>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SearchProperties" ma:index="14" nillable="true" ma:displayName="MediaServiceSearchProperties" ma:hidden="true" ma:internalName="MediaServiceSearchProperties" ma:readOnly="true">
      <xsd:simpleType>
        <xsd:restriction base="dms:Note"/>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cb6025a7-9da5-4e5d-b8eb-1a04d9b2f68c"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dad08e0-c87a-48bb-812d-c3fcd257adb6"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0c9fe963-97d7-4726-9dd2-5861905da5bc}" ma:internalName="TaxCatchAll" ma:showField="CatchAllData" ma:web="bdad08e0-c87a-48bb-812d-c3fcd257adb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92E57CD-F7CB-4677-A975-C76CD0D4FA80}">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4cb1c834-fb5e-4db1-b5fe-b760d2c58fa7"/>
    <ds:schemaRef ds:uri="http://www.w3.org/XML/1998/namespace"/>
    <ds:schemaRef ds:uri="http://purl.org/dc/dcmitype/"/>
    <ds:schemaRef ds:uri="bdad08e0-c87a-48bb-812d-c3fcd257adb6"/>
  </ds:schemaRefs>
</ds:datastoreItem>
</file>

<file path=customXml/itemProps2.xml><?xml version="1.0" encoding="utf-8"?>
<ds:datastoreItem xmlns:ds="http://schemas.openxmlformats.org/officeDocument/2006/customXml" ds:itemID="{3BD6BF8D-D9C0-40F9-9AC9-9D4E683DC082}">
  <ds:schemaRefs>
    <ds:schemaRef ds:uri="http://schemas.microsoft.com/sharepoint/v3/contenttype/forms"/>
  </ds:schemaRefs>
</ds:datastoreItem>
</file>

<file path=customXml/itemProps3.xml><?xml version="1.0" encoding="utf-8"?>
<ds:datastoreItem xmlns:ds="http://schemas.openxmlformats.org/officeDocument/2006/customXml" ds:itemID="{FBA367D4-8A76-44BC-BC91-AB7B1D0D5AA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b1c834-fb5e-4db1-b5fe-b760d2c58fa7"/>
    <ds:schemaRef ds:uri="bdad08e0-c87a-48bb-812d-c3fcd257ad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5172</TotalTime>
  <Words>2185</Words>
  <Application>Microsoft Office PowerPoint</Application>
  <PresentationFormat>Widescreen</PresentationFormat>
  <Paragraphs>186</Paragraphs>
  <Slides>18</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3" baseType="lpstr">
      <vt:lpstr>Arial</vt:lpstr>
      <vt:lpstr>Arial Unicode MS</vt:lpstr>
      <vt:lpstr>Times New Roman</vt:lpstr>
      <vt:lpstr>Office Theme</vt:lpstr>
      <vt:lpstr>Document</vt:lpstr>
      <vt:lpstr>NPCA – Next level discussions</vt:lpstr>
      <vt:lpstr>Recap</vt:lpstr>
      <vt:lpstr>Introduction</vt:lpstr>
      <vt:lpstr>Switching delay</vt:lpstr>
      <vt:lpstr>Contention on NPCA Primary channel</vt:lpstr>
      <vt:lpstr>Subchannels used for NPCA transmissions</vt:lpstr>
      <vt:lpstr>Trigger frames signaling in NPCA (1/2)</vt:lpstr>
      <vt:lpstr>Trigger frames signaling in NPCA (2/2)</vt:lpstr>
      <vt:lpstr>Improving coordination in NPCA (1/2)</vt:lpstr>
      <vt:lpstr>Improving coordination in NPCA (2/2)</vt:lpstr>
      <vt:lpstr>Summary</vt:lpstr>
      <vt:lpstr>Straw Polls</vt:lpstr>
      <vt:lpstr>Straw Polls</vt:lpstr>
      <vt:lpstr>Straw Polls</vt:lpstr>
      <vt:lpstr>Straw Polls</vt:lpstr>
      <vt:lpstr>Straw Polls</vt:lpstr>
      <vt:lpstr>Straw Polls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Dynamic Subchannel Operation</dc:title>
  <dc:creator>Gaurang Naik</dc:creator>
  <cp:keywords/>
  <cp:lastModifiedBy>Gaurang Naik</cp:lastModifiedBy>
  <cp:revision>8</cp:revision>
  <cp:lastPrinted>1601-01-01T00:00:00Z</cp:lastPrinted>
  <dcterms:created xsi:type="dcterms:W3CDTF">2023-09-28T17:53:07Z</dcterms:created>
  <dcterms:modified xsi:type="dcterms:W3CDTF">2024-09-10T20:34:05Z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0x0101000AE0DBD6A62E6D4E94B00A30ED7EAA53</vt:lpwstr>
  </property>
  <property fmtid="{D5CDD505-2E9C-101B-9397-08002B2CF9AE}" pid="3" name="MediaServiceImageTags">
    <vt:lpwstr/>
  </property>
</Properties>
</file>