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57" r:id="rId6"/>
    <p:sldId id="281" r:id="rId7"/>
    <p:sldId id="276" r:id="rId8"/>
    <p:sldId id="266" r:id="rId9"/>
    <p:sldId id="284" r:id="rId10"/>
    <p:sldId id="285" r:id="rId11"/>
    <p:sldId id="287" r:id="rId12"/>
    <p:sldId id="280" r:id="rId13"/>
    <p:sldId id="282" r:id="rId14"/>
    <p:sldId id="283" r:id="rId15"/>
    <p:sldId id="286"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ABBB4-5C5D-9821-4C17-83656CC7D11E}" name="Gaurang Naik" initials="GN" userId="S::gnaik@qti.qualcomm.com::095fd180-9166-4a3e-8ca1-a5959fa5cd4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99" autoAdjust="0"/>
    <p:restoredTop sz="94830" autoAdjust="0"/>
  </p:normalViewPr>
  <p:slideViewPr>
    <p:cSldViewPr>
      <p:cViewPr varScale="1">
        <p:scale>
          <a:sx n="114" d="100"/>
          <a:sy n="114" d="100"/>
        </p:scale>
        <p:origin x="324"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21" d="100"/>
          <a:sy n="121" d="100"/>
        </p:scale>
        <p:origin x="4992" y="12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urang Naik" userId="095fd180-9166-4a3e-8ca1-a5959fa5cd48" providerId="ADAL" clId="{A21C6C1C-FE2C-457D-9FD0-86BEDACE6D63}"/>
    <pc:docChg chg="undo custSel addSld delSld modSld sldOrd">
      <pc:chgData name="Gaurang Naik" userId="095fd180-9166-4a3e-8ca1-a5959fa5cd48" providerId="ADAL" clId="{A21C6C1C-FE2C-457D-9FD0-86BEDACE6D63}" dt="2024-05-08T16:57:16.684" v="8263" actId="20577"/>
      <pc:docMkLst>
        <pc:docMk/>
      </pc:docMkLst>
      <pc:sldChg chg="modSp mod">
        <pc:chgData name="Gaurang Naik" userId="095fd180-9166-4a3e-8ca1-a5959fa5cd48" providerId="ADAL" clId="{A21C6C1C-FE2C-457D-9FD0-86BEDACE6D63}" dt="2024-04-29T08:16:09.489" v="7645" actId="20577"/>
        <pc:sldMkLst>
          <pc:docMk/>
          <pc:sldMk cId="0" sldId="256"/>
        </pc:sldMkLst>
        <pc:spChg chg="mod">
          <ac:chgData name="Gaurang Naik" userId="095fd180-9166-4a3e-8ca1-a5959fa5cd48" providerId="ADAL" clId="{A21C6C1C-FE2C-457D-9FD0-86BEDACE6D63}" dt="2024-04-29T08:16:09.489" v="7645" actId="20577"/>
          <ac:spMkLst>
            <pc:docMk/>
            <pc:sldMk cId="0" sldId="256"/>
            <ac:spMk id="3073" creationId="{00000000-0000-0000-0000-000000000000}"/>
          </ac:spMkLst>
        </pc:spChg>
      </pc:sldChg>
      <pc:sldChg chg="del">
        <pc:chgData name="Gaurang Naik" userId="095fd180-9166-4a3e-8ca1-a5959fa5cd48" providerId="ADAL" clId="{A21C6C1C-FE2C-457D-9FD0-86BEDACE6D63}" dt="2024-04-23T18:25:55.104" v="0" actId="47"/>
        <pc:sldMkLst>
          <pc:docMk/>
          <pc:sldMk cId="3099754219" sldId="258"/>
        </pc:sldMkLst>
      </pc:sldChg>
      <pc:sldChg chg="del">
        <pc:chgData name="Gaurang Naik" userId="095fd180-9166-4a3e-8ca1-a5959fa5cd48" providerId="ADAL" clId="{A21C6C1C-FE2C-457D-9FD0-86BEDACE6D63}" dt="2024-04-23T18:25:55.306" v="1" actId="47"/>
        <pc:sldMkLst>
          <pc:docMk/>
          <pc:sldMk cId="2432406853" sldId="259"/>
        </pc:sldMkLst>
      </pc:sldChg>
      <pc:sldChg chg="del">
        <pc:chgData name="Gaurang Naik" userId="095fd180-9166-4a3e-8ca1-a5959fa5cd48" providerId="ADAL" clId="{A21C6C1C-FE2C-457D-9FD0-86BEDACE6D63}" dt="2024-04-23T18:25:55.558" v="2" actId="47"/>
        <pc:sldMkLst>
          <pc:docMk/>
          <pc:sldMk cId="3000642028" sldId="260"/>
        </pc:sldMkLst>
      </pc:sldChg>
      <pc:sldChg chg="del">
        <pc:chgData name="Gaurang Naik" userId="095fd180-9166-4a3e-8ca1-a5959fa5cd48" providerId="ADAL" clId="{A21C6C1C-FE2C-457D-9FD0-86BEDACE6D63}" dt="2024-04-23T18:25:55.865" v="3" actId="47"/>
        <pc:sldMkLst>
          <pc:docMk/>
          <pc:sldMk cId="3393203010" sldId="261"/>
        </pc:sldMkLst>
      </pc:sldChg>
      <pc:sldChg chg="modSp new mod">
        <pc:chgData name="Gaurang Naik" userId="095fd180-9166-4a3e-8ca1-a5959fa5cd48" providerId="ADAL" clId="{A21C6C1C-FE2C-457D-9FD0-86BEDACE6D63}" dt="2024-04-23T19:04:00.358" v="2488" actId="20577"/>
        <pc:sldMkLst>
          <pc:docMk/>
          <pc:sldMk cId="980403050" sldId="263"/>
        </pc:sldMkLst>
        <pc:spChg chg="mod">
          <ac:chgData name="Gaurang Naik" userId="095fd180-9166-4a3e-8ca1-a5959fa5cd48" providerId="ADAL" clId="{A21C6C1C-FE2C-457D-9FD0-86BEDACE6D63}" dt="2024-04-23T18:26:37.001" v="26" actId="20577"/>
          <ac:spMkLst>
            <pc:docMk/>
            <pc:sldMk cId="980403050" sldId="263"/>
            <ac:spMk id="2" creationId="{8E33041D-48AC-7E75-B436-82EFCFBF18C9}"/>
          </ac:spMkLst>
        </pc:spChg>
        <pc:spChg chg="mod">
          <ac:chgData name="Gaurang Naik" userId="095fd180-9166-4a3e-8ca1-a5959fa5cd48" providerId="ADAL" clId="{A21C6C1C-FE2C-457D-9FD0-86BEDACE6D63}" dt="2024-04-23T19:04:00.358" v="2488" actId="20577"/>
          <ac:spMkLst>
            <pc:docMk/>
            <pc:sldMk cId="980403050" sldId="263"/>
            <ac:spMk id="3" creationId="{EE7ABCBF-2A0B-4133-1C19-4104BBF44B93}"/>
          </ac:spMkLst>
        </pc:spChg>
      </pc:sldChg>
      <pc:sldChg chg="modSp new mod">
        <pc:chgData name="Gaurang Naik" userId="095fd180-9166-4a3e-8ca1-a5959fa5cd48" providerId="ADAL" clId="{A21C6C1C-FE2C-457D-9FD0-86BEDACE6D63}" dt="2024-04-23T22:23:40.357" v="3204" actId="20577"/>
        <pc:sldMkLst>
          <pc:docMk/>
          <pc:sldMk cId="2702819264" sldId="264"/>
        </pc:sldMkLst>
        <pc:spChg chg="mod">
          <ac:chgData name="Gaurang Naik" userId="095fd180-9166-4a3e-8ca1-a5959fa5cd48" providerId="ADAL" clId="{A21C6C1C-FE2C-457D-9FD0-86BEDACE6D63}" dt="2024-04-23T18:30:55.177" v="432" actId="20577"/>
          <ac:spMkLst>
            <pc:docMk/>
            <pc:sldMk cId="2702819264" sldId="264"/>
            <ac:spMk id="2" creationId="{5C998320-388C-0366-053C-F52F074DEF9A}"/>
          </ac:spMkLst>
        </pc:spChg>
        <pc:spChg chg="mod">
          <ac:chgData name="Gaurang Naik" userId="095fd180-9166-4a3e-8ca1-a5959fa5cd48" providerId="ADAL" clId="{A21C6C1C-FE2C-457D-9FD0-86BEDACE6D63}" dt="2024-04-23T22:23:40.357" v="3204" actId="20577"/>
          <ac:spMkLst>
            <pc:docMk/>
            <pc:sldMk cId="2702819264" sldId="264"/>
            <ac:spMk id="3" creationId="{5EF9E4BB-A029-DCD3-A0FD-FA3D265A3C7F}"/>
          </ac:spMkLst>
        </pc:spChg>
      </pc:sldChg>
      <pc:sldChg chg="addSp delSp modSp new mod">
        <pc:chgData name="Gaurang Naik" userId="095fd180-9166-4a3e-8ca1-a5959fa5cd48" providerId="ADAL" clId="{A21C6C1C-FE2C-457D-9FD0-86BEDACE6D63}" dt="2024-05-08T16:57:12.606" v="8257" actId="20577"/>
        <pc:sldMkLst>
          <pc:docMk/>
          <pc:sldMk cId="3721172276" sldId="265"/>
        </pc:sldMkLst>
        <pc:spChg chg="mod">
          <ac:chgData name="Gaurang Naik" userId="095fd180-9166-4a3e-8ca1-a5959fa5cd48" providerId="ADAL" clId="{A21C6C1C-FE2C-457D-9FD0-86BEDACE6D63}" dt="2024-05-08T16:57:12.606" v="8257" actId="20577"/>
          <ac:spMkLst>
            <pc:docMk/>
            <pc:sldMk cId="3721172276" sldId="265"/>
            <ac:spMk id="2" creationId="{5A3151D9-8DCD-8453-E1EB-D7258DF8EF91}"/>
          </ac:spMkLst>
        </pc:spChg>
        <pc:spChg chg="mod">
          <ac:chgData name="Gaurang Naik" userId="095fd180-9166-4a3e-8ca1-a5959fa5cd48" providerId="ADAL" clId="{A21C6C1C-FE2C-457D-9FD0-86BEDACE6D63}" dt="2024-04-29T04:49:39.429" v="3232" actId="20577"/>
          <ac:spMkLst>
            <pc:docMk/>
            <pc:sldMk cId="3721172276" sldId="265"/>
            <ac:spMk id="3" creationId="{D6639CD0-94CF-7DF2-D335-9B24466F0752}"/>
          </ac:spMkLst>
        </pc:spChg>
        <pc:spChg chg="add mod">
          <ac:chgData name="Gaurang Naik" userId="095fd180-9166-4a3e-8ca1-a5959fa5cd48" providerId="ADAL" clId="{A21C6C1C-FE2C-457D-9FD0-86BEDACE6D63}" dt="2024-04-23T18:53:59.986" v="1699" actId="164"/>
          <ac:spMkLst>
            <pc:docMk/>
            <pc:sldMk cId="3721172276" sldId="265"/>
            <ac:spMk id="15" creationId="{589CB367-6854-2D5E-B74A-78363FCE4B67}"/>
          </ac:spMkLst>
        </pc:spChg>
        <pc:spChg chg="add mod">
          <ac:chgData name="Gaurang Naik" userId="095fd180-9166-4a3e-8ca1-a5959fa5cd48" providerId="ADAL" clId="{A21C6C1C-FE2C-457D-9FD0-86BEDACE6D63}" dt="2024-04-23T18:53:57.824" v="1698" actId="164"/>
          <ac:spMkLst>
            <pc:docMk/>
            <pc:sldMk cId="3721172276" sldId="265"/>
            <ac:spMk id="16" creationId="{F56A80C4-F13B-931D-8016-EA80B1F6FDAC}"/>
          </ac:spMkLst>
        </pc:spChg>
        <pc:spChg chg="add mod">
          <ac:chgData name="Gaurang Naik" userId="095fd180-9166-4a3e-8ca1-a5959fa5cd48" providerId="ADAL" clId="{A21C6C1C-FE2C-457D-9FD0-86BEDACE6D63}" dt="2024-04-23T18:53:55.826" v="1697" actId="164"/>
          <ac:spMkLst>
            <pc:docMk/>
            <pc:sldMk cId="3721172276" sldId="265"/>
            <ac:spMk id="17" creationId="{732E1215-7424-626B-61FE-049F11DBE980}"/>
          </ac:spMkLst>
        </pc:spChg>
        <pc:spChg chg="add mod">
          <ac:chgData name="Gaurang Naik" userId="095fd180-9166-4a3e-8ca1-a5959fa5cd48" providerId="ADAL" clId="{A21C6C1C-FE2C-457D-9FD0-86BEDACE6D63}" dt="2024-04-23T18:54:27.838" v="1709" actId="1036"/>
          <ac:spMkLst>
            <pc:docMk/>
            <pc:sldMk cId="3721172276" sldId="265"/>
            <ac:spMk id="18" creationId="{E1F86C86-D65E-74D4-F015-564E77E72C2A}"/>
          </ac:spMkLst>
        </pc:spChg>
        <pc:grpChg chg="add del mod">
          <ac:chgData name="Gaurang Naik" userId="095fd180-9166-4a3e-8ca1-a5959fa5cd48" providerId="ADAL" clId="{A21C6C1C-FE2C-457D-9FD0-86BEDACE6D63}" dt="2024-04-23T18:53:48.196" v="1694" actId="165"/>
          <ac:grpSpMkLst>
            <pc:docMk/>
            <pc:sldMk cId="3721172276" sldId="265"/>
            <ac:grpSpMk id="14" creationId="{21B92941-305D-04DF-B1D4-5BCA2C612CA5}"/>
          </ac:grpSpMkLst>
        </pc:grpChg>
        <pc:grpChg chg="add mod">
          <ac:chgData name="Gaurang Naik" userId="095fd180-9166-4a3e-8ca1-a5959fa5cd48" providerId="ADAL" clId="{A21C6C1C-FE2C-457D-9FD0-86BEDACE6D63}" dt="2024-04-23T18:54:02.409" v="1700" actId="164"/>
          <ac:grpSpMkLst>
            <pc:docMk/>
            <pc:sldMk cId="3721172276" sldId="265"/>
            <ac:grpSpMk id="19" creationId="{F3B8A1E2-CDCC-A045-51CB-59D175ED3F91}"/>
          </ac:grpSpMkLst>
        </pc:grpChg>
        <pc:grpChg chg="add mod">
          <ac:chgData name="Gaurang Naik" userId="095fd180-9166-4a3e-8ca1-a5959fa5cd48" providerId="ADAL" clId="{A21C6C1C-FE2C-457D-9FD0-86BEDACE6D63}" dt="2024-04-23T18:54:02.409" v="1700" actId="164"/>
          <ac:grpSpMkLst>
            <pc:docMk/>
            <pc:sldMk cId="3721172276" sldId="265"/>
            <ac:grpSpMk id="20" creationId="{9F8EBD76-4A00-4FC6-8829-9311D6CD8F74}"/>
          </ac:grpSpMkLst>
        </pc:grpChg>
        <pc:grpChg chg="add mod">
          <ac:chgData name="Gaurang Naik" userId="095fd180-9166-4a3e-8ca1-a5959fa5cd48" providerId="ADAL" clId="{A21C6C1C-FE2C-457D-9FD0-86BEDACE6D63}" dt="2024-04-23T18:54:02.409" v="1700" actId="164"/>
          <ac:grpSpMkLst>
            <pc:docMk/>
            <pc:sldMk cId="3721172276" sldId="265"/>
            <ac:grpSpMk id="21" creationId="{23177CB3-8B59-A728-9007-78378B985134}"/>
          </ac:grpSpMkLst>
        </pc:grpChg>
        <pc:grpChg chg="add mod">
          <ac:chgData name="Gaurang Naik" userId="095fd180-9166-4a3e-8ca1-a5959fa5cd48" providerId="ADAL" clId="{A21C6C1C-FE2C-457D-9FD0-86BEDACE6D63}" dt="2024-04-23T18:54:02.409" v="1700" actId="164"/>
          <ac:grpSpMkLst>
            <pc:docMk/>
            <pc:sldMk cId="3721172276" sldId="265"/>
            <ac:grpSpMk id="22" creationId="{E446ADC9-AA17-96AE-51AC-F2381AD10FF0}"/>
          </ac:grpSpMkLst>
        </pc:grpChg>
        <pc:grpChg chg="add mod">
          <ac:chgData name="Gaurang Naik" userId="095fd180-9166-4a3e-8ca1-a5959fa5cd48" providerId="ADAL" clId="{A21C6C1C-FE2C-457D-9FD0-86BEDACE6D63}" dt="2024-04-23T18:54:02.409" v="1700" actId="164"/>
          <ac:grpSpMkLst>
            <pc:docMk/>
            <pc:sldMk cId="3721172276" sldId="265"/>
            <ac:grpSpMk id="23" creationId="{76B62E64-7997-FB77-CC66-77D9B6F47377}"/>
          </ac:grpSpMkLst>
        </pc:grpChg>
        <pc:picChg chg="add mod topLvl">
          <ac:chgData name="Gaurang Naik" userId="095fd180-9166-4a3e-8ca1-a5959fa5cd48" providerId="ADAL" clId="{A21C6C1C-FE2C-457D-9FD0-86BEDACE6D63}" dt="2024-04-23T21:32:25.144" v="2513" actId="692"/>
          <ac:picMkLst>
            <pc:docMk/>
            <pc:sldMk cId="3721172276" sldId="265"/>
            <ac:picMk id="8" creationId="{C0DE078D-6E31-1FE2-813E-7358D95B028D}"/>
          </ac:picMkLst>
        </pc:picChg>
        <pc:picChg chg="add mod topLvl">
          <ac:chgData name="Gaurang Naik" userId="095fd180-9166-4a3e-8ca1-a5959fa5cd48" providerId="ADAL" clId="{A21C6C1C-FE2C-457D-9FD0-86BEDACE6D63}" dt="2024-04-23T21:32:25.144" v="2513" actId="692"/>
          <ac:picMkLst>
            <pc:docMk/>
            <pc:sldMk cId="3721172276" sldId="265"/>
            <ac:picMk id="10" creationId="{9D610BA8-E838-BCFB-E090-ADD799D32E07}"/>
          </ac:picMkLst>
        </pc:picChg>
        <pc:picChg chg="add mod topLvl">
          <ac:chgData name="Gaurang Naik" userId="095fd180-9166-4a3e-8ca1-a5959fa5cd48" providerId="ADAL" clId="{A21C6C1C-FE2C-457D-9FD0-86BEDACE6D63}" dt="2024-04-23T21:32:25.144" v="2513" actId="692"/>
          <ac:picMkLst>
            <pc:docMk/>
            <pc:sldMk cId="3721172276" sldId="265"/>
            <ac:picMk id="12" creationId="{C4E48B77-87B9-3113-79FF-39F06111FCF5}"/>
          </ac:picMkLst>
        </pc:picChg>
        <pc:picChg chg="add mod topLvl">
          <ac:chgData name="Gaurang Naik" userId="095fd180-9166-4a3e-8ca1-a5959fa5cd48" providerId="ADAL" clId="{A21C6C1C-FE2C-457D-9FD0-86BEDACE6D63}" dt="2024-04-23T21:32:25.144" v="2513" actId="692"/>
          <ac:picMkLst>
            <pc:docMk/>
            <pc:sldMk cId="3721172276" sldId="265"/>
            <ac:picMk id="13" creationId="{438F18B0-EC67-8086-C15E-2D219A0E3AD5}"/>
          </ac:picMkLst>
        </pc:picChg>
      </pc:sldChg>
      <pc:sldChg chg="addSp delSp modSp add del mod">
        <pc:chgData name="Gaurang Naik" userId="095fd180-9166-4a3e-8ca1-a5959fa5cd48" providerId="ADAL" clId="{A21C6C1C-FE2C-457D-9FD0-86BEDACE6D63}" dt="2024-04-23T18:56:20.838" v="1722" actId="47"/>
        <pc:sldMkLst>
          <pc:docMk/>
          <pc:sldMk cId="1628791395" sldId="266"/>
        </pc:sldMkLst>
        <pc:spChg chg="mod">
          <ac:chgData name="Gaurang Naik" userId="095fd180-9166-4a3e-8ca1-a5959fa5cd48" providerId="ADAL" clId="{A21C6C1C-FE2C-457D-9FD0-86BEDACE6D63}" dt="2024-04-23T18:56:17.110" v="1720" actId="20577"/>
          <ac:spMkLst>
            <pc:docMk/>
            <pc:sldMk cId="1628791395" sldId="266"/>
            <ac:spMk id="2" creationId="{5A3151D9-8DCD-8453-E1EB-D7258DF8EF91}"/>
          </ac:spMkLst>
        </pc:spChg>
        <pc:spChg chg="mod">
          <ac:chgData name="Gaurang Naik" userId="095fd180-9166-4a3e-8ca1-a5959fa5cd48" providerId="ADAL" clId="{A21C6C1C-FE2C-457D-9FD0-86BEDACE6D63}" dt="2024-04-23T18:50:21.921" v="1617" actId="20577"/>
          <ac:spMkLst>
            <pc:docMk/>
            <pc:sldMk cId="1628791395" sldId="266"/>
            <ac:spMk id="3" creationId="{D6639CD0-94CF-7DF2-D335-9B24466F0752}"/>
          </ac:spMkLst>
        </pc:spChg>
        <pc:picChg chg="del">
          <ac:chgData name="Gaurang Naik" userId="095fd180-9166-4a3e-8ca1-a5959fa5cd48" providerId="ADAL" clId="{A21C6C1C-FE2C-457D-9FD0-86BEDACE6D63}" dt="2024-04-23T18:46:31.094" v="1472" actId="478"/>
          <ac:picMkLst>
            <pc:docMk/>
            <pc:sldMk cId="1628791395" sldId="266"/>
            <ac:picMk id="8" creationId="{C0DE078D-6E31-1FE2-813E-7358D95B028D}"/>
          </ac:picMkLst>
        </pc:picChg>
        <pc:picChg chg="add del mod">
          <ac:chgData name="Gaurang Naik" userId="095fd180-9166-4a3e-8ca1-a5959fa5cd48" providerId="ADAL" clId="{A21C6C1C-FE2C-457D-9FD0-86BEDACE6D63}" dt="2024-04-23T18:56:19.434" v="1721" actId="478"/>
          <ac:picMkLst>
            <pc:docMk/>
            <pc:sldMk cId="1628791395" sldId="266"/>
            <ac:picMk id="9" creationId="{C8D2216C-146F-F42E-E99E-F363DBA136F7}"/>
          </ac:picMkLst>
        </pc:picChg>
        <pc:picChg chg="del">
          <ac:chgData name="Gaurang Naik" userId="095fd180-9166-4a3e-8ca1-a5959fa5cd48" providerId="ADAL" clId="{A21C6C1C-FE2C-457D-9FD0-86BEDACE6D63}" dt="2024-04-23T18:46:31.094" v="1472" actId="478"/>
          <ac:picMkLst>
            <pc:docMk/>
            <pc:sldMk cId="1628791395" sldId="266"/>
            <ac:picMk id="10" creationId="{9D610BA8-E838-BCFB-E090-ADD799D32E07}"/>
          </ac:picMkLst>
        </pc:picChg>
        <pc:picChg chg="del">
          <ac:chgData name="Gaurang Naik" userId="095fd180-9166-4a3e-8ca1-a5959fa5cd48" providerId="ADAL" clId="{A21C6C1C-FE2C-457D-9FD0-86BEDACE6D63}" dt="2024-04-23T18:46:31.094" v="1472" actId="478"/>
          <ac:picMkLst>
            <pc:docMk/>
            <pc:sldMk cId="1628791395" sldId="266"/>
            <ac:picMk id="12" creationId="{C4E48B77-87B9-3113-79FF-39F06111FCF5}"/>
          </ac:picMkLst>
        </pc:picChg>
      </pc:sldChg>
      <pc:sldChg chg="addSp modSp new mod">
        <pc:chgData name="Gaurang Naik" userId="095fd180-9166-4a3e-8ca1-a5959fa5cd48" providerId="ADAL" clId="{A21C6C1C-FE2C-457D-9FD0-86BEDACE6D63}" dt="2024-05-08T16:57:16.684" v="8263" actId="20577"/>
        <pc:sldMkLst>
          <pc:docMk/>
          <pc:sldMk cId="3172678031" sldId="266"/>
        </pc:sldMkLst>
        <pc:spChg chg="mod">
          <ac:chgData name="Gaurang Naik" userId="095fd180-9166-4a3e-8ca1-a5959fa5cd48" providerId="ADAL" clId="{A21C6C1C-FE2C-457D-9FD0-86BEDACE6D63}" dt="2024-05-08T16:57:16.684" v="8263" actId="20577"/>
          <ac:spMkLst>
            <pc:docMk/>
            <pc:sldMk cId="3172678031" sldId="266"/>
            <ac:spMk id="2" creationId="{F3FCC146-227E-8F2E-A11E-BEF8E41C9A91}"/>
          </ac:spMkLst>
        </pc:spChg>
        <pc:spChg chg="mod">
          <ac:chgData name="Gaurang Naik" userId="095fd180-9166-4a3e-8ca1-a5959fa5cd48" providerId="ADAL" clId="{A21C6C1C-FE2C-457D-9FD0-86BEDACE6D63}" dt="2024-04-29T04:50:37.703" v="3333" actId="20577"/>
          <ac:spMkLst>
            <pc:docMk/>
            <pc:sldMk cId="3172678031" sldId="266"/>
            <ac:spMk id="3" creationId="{4239DCF9-78A3-6252-81B1-A61B4DABCF0F}"/>
          </ac:spMkLst>
        </pc:spChg>
        <pc:spChg chg="add mod">
          <ac:chgData name="Gaurang Naik" userId="095fd180-9166-4a3e-8ca1-a5959fa5cd48" providerId="ADAL" clId="{A21C6C1C-FE2C-457D-9FD0-86BEDACE6D63}" dt="2024-04-23T19:00:20.060" v="2285"/>
          <ac:spMkLst>
            <pc:docMk/>
            <pc:sldMk cId="3172678031" sldId="266"/>
            <ac:spMk id="7" creationId="{246E53D7-BDF4-16C6-1598-91F426DF7CE8}"/>
          </ac:spMkLst>
        </pc:spChg>
      </pc:sldChg>
      <pc:sldChg chg="addSp delSp modSp new mod">
        <pc:chgData name="Gaurang Naik" userId="095fd180-9166-4a3e-8ca1-a5959fa5cd48" providerId="ADAL" clId="{A21C6C1C-FE2C-457D-9FD0-86BEDACE6D63}" dt="2024-04-29T08:09:49.039" v="7001" actId="20577"/>
        <pc:sldMkLst>
          <pc:docMk/>
          <pc:sldMk cId="3573898986" sldId="267"/>
        </pc:sldMkLst>
        <pc:spChg chg="mod">
          <ac:chgData name="Gaurang Naik" userId="095fd180-9166-4a3e-8ca1-a5959fa5cd48" providerId="ADAL" clId="{A21C6C1C-FE2C-457D-9FD0-86BEDACE6D63}" dt="2024-04-29T06:18:42.648" v="4767" actId="20577"/>
          <ac:spMkLst>
            <pc:docMk/>
            <pc:sldMk cId="3573898986" sldId="267"/>
            <ac:spMk id="2" creationId="{C6640DD8-F545-2B5E-AAC7-945A2A89D40D}"/>
          </ac:spMkLst>
        </pc:spChg>
        <pc:spChg chg="del mod">
          <ac:chgData name="Gaurang Naik" userId="095fd180-9166-4a3e-8ca1-a5959fa5cd48" providerId="ADAL" clId="{A21C6C1C-FE2C-457D-9FD0-86BEDACE6D63}" dt="2024-04-29T05:58:40.215" v="3415" actId="478"/>
          <ac:spMkLst>
            <pc:docMk/>
            <pc:sldMk cId="3573898986" sldId="267"/>
            <ac:spMk id="3" creationId="{B5E83E41-04E3-A365-43D7-286A489F8E07}"/>
          </ac:spMkLst>
        </pc:spChg>
        <pc:spChg chg="add mod">
          <ac:chgData name="Gaurang Naik" userId="095fd180-9166-4a3e-8ca1-a5959fa5cd48" providerId="ADAL" clId="{A21C6C1C-FE2C-457D-9FD0-86BEDACE6D63}" dt="2024-04-29T05:59:23.402" v="3468" actId="14100"/>
          <ac:spMkLst>
            <pc:docMk/>
            <pc:sldMk cId="3573898986" sldId="267"/>
            <ac:spMk id="9" creationId="{6629B2C1-6321-302F-8AA9-E1052B3D4517}"/>
          </ac:spMkLst>
        </pc:spChg>
        <pc:spChg chg="add mod">
          <ac:chgData name="Gaurang Naik" userId="095fd180-9166-4a3e-8ca1-a5959fa5cd48" providerId="ADAL" clId="{A21C6C1C-FE2C-457D-9FD0-86BEDACE6D63}" dt="2024-04-29T08:09:49.039" v="7001" actId="20577"/>
          <ac:spMkLst>
            <pc:docMk/>
            <pc:sldMk cId="3573898986" sldId="267"/>
            <ac:spMk id="10" creationId="{3CF5C5C9-0788-9918-8C50-2D470CADCDA5}"/>
          </ac:spMkLst>
        </pc:spChg>
        <pc:spChg chg="add del mod">
          <ac:chgData name="Gaurang Naik" userId="095fd180-9166-4a3e-8ca1-a5959fa5cd48" providerId="ADAL" clId="{A21C6C1C-FE2C-457D-9FD0-86BEDACE6D63}" dt="2024-04-29T06:08:02.343" v="3474" actId="478"/>
          <ac:spMkLst>
            <pc:docMk/>
            <pc:sldMk cId="3573898986" sldId="267"/>
            <ac:spMk id="11" creationId="{B191DCAC-0392-0B1A-200D-E435903B10F1}"/>
          </ac:spMkLst>
        </pc:spChg>
        <pc:picChg chg="add del mod">
          <ac:chgData name="Gaurang Naik" userId="095fd180-9166-4a3e-8ca1-a5959fa5cd48" providerId="ADAL" clId="{A21C6C1C-FE2C-457D-9FD0-86BEDACE6D63}" dt="2024-04-29T05:59:26.049" v="3470" actId="478"/>
          <ac:picMkLst>
            <pc:docMk/>
            <pc:sldMk cId="3573898986" sldId="267"/>
            <ac:picMk id="8" creationId="{666D41D2-F8BC-6FCD-DFE2-5E9EDCE159E0}"/>
          </ac:picMkLst>
        </pc:picChg>
        <pc:picChg chg="add del mod">
          <ac:chgData name="Gaurang Naik" userId="095fd180-9166-4a3e-8ca1-a5959fa5cd48" providerId="ADAL" clId="{A21C6C1C-FE2C-457D-9FD0-86BEDACE6D63}" dt="2024-04-29T08:05:20.396" v="6600" actId="478"/>
          <ac:picMkLst>
            <pc:docMk/>
            <pc:sldMk cId="3573898986" sldId="267"/>
            <ac:picMk id="13" creationId="{20E6E250-147D-3E90-3ABA-6A232FCC9B05}"/>
          </ac:picMkLst>
        </pc:picChg>
        <pc:picChg chg="add del mod">
          <ac:chgData name="Gaurang Naik" userId="095fd180-9166-4a3e-8ca1-a5959fa5cd48" providerId="ADAL" clId="{A21C6C1C-FE2C-457D-9FD0-86BEDACE6D63}" dt="2024-04-29T08:04:45.636" v="6588" actId="478"/>
          <ac:picMkLst>
            <pc:docMk/>
            <pc:sldMk cId="3573898986" sldId="267"/>
            <ac:picMk id="15" creationId="{2D381124-2D40-85B2-3F4B-6B9B53137EC9}"/>
          </ac:picMkLst>
        </pc:picChg>
        <pc:picChg chg="add del mod">
          <ac:chgData name="Gaurang Naik" userId="095fd180-9166-4a3e-8ca1-a5959fa5cd48" providerId="ADAL" clId="{A21C6C1C-FE2C-457D-9FD0-86BEDACE6D63}" dt="2024-04-29T08:04:44.390" v="6587" actId="21"/>
          <ac:picMkLst>
            <pc:docMk/>
            <pc:sldMk cId="3573898986" sldId="267"/>
            <ac:picMk id="17" creationId="{5F2FBC81-6C2D-5B0E-95DB-256EF8DA6EB8}"/>
          </ac:picMkLst>
        </pc:picChg>
        <pc:picChg chg="add mod">
          <ac:chgData name="Gaurang Naik" userId="095fd180-9166-4a3e-8ca1-a5959fa5cd48" providerId="ADAL" clId="{A21C6C1C-FE2C-457D-9FD0-86BEDACE6D63}" dt="2024-04-29T08:04:45.955" v="6589"/>
          <ac:picMkLst>
            <pc:docMk/>
            <pc:sldMk cId="3573898986" sldId="267"/>
            <ac:picMk id="18" creationId="{5F2FBC81-6C2D-5B0E-95DB-256EF8DA6EB8}"/>
          </ac:picMkLst>
        </pc:picChg>
        <pc:picChg chg="add del mod">
          <ac:chgData name="Gaurang Naik" userId="095fd180-9166-4a3e-8ca1-a5959fa5cd48" providerId="ADAL" clId="{A21C6C1C-FE2C-457D-9FD0-86BEDACE6D63}" dt="2024-04-29T08:05:18.597" v="6599" actId="21"/>
          <ac:picMkLst>
            <pc:docMk/>
            <pc:sldMk cId="3573898986" sldId="267"/>
            <ac:picMk id="20" creationId="{42C62DFF-3873-03E3-8718-5B37EB893A32}"/>
          </ac:picMkLst>
        </pc:picChg>
        <pc:picChg chg="add mod">
          <ac:chgData name="Gaurang Naik" userId="095fd180-9166-4a3e-8ca1-a5959fa5cd48" providerId="ADAL" clId="{A21C6C1C-FE2C-457D-9FD0-86BEDACE6D63}" dt="2024-04-29T08:05:20.703" v="6601"/>
          <ac:picMkLst>
            <pc:docMk/>
            <pc:sldMk cId="3573898986" sldId="267"/>
            <ac:picMk id="21" creationId="{42C62DFF-3873-03E3-8718-5B37EB893A32}"/>
          </ac:picMkLst>
        </pc:picChg>
      </pc:sldChg>
      <pc:sldChg chg="modSp new mod ord">
        <pc:chgData name="Gaurang Naik" userId="095fd180-9166-4a3e-8ca1-a5959fa5cd48" providerId="ADAL" clId="{A21C6C1C-FE2C-457D-9FD0-86BEDACE6D63}" dt="2024-04-29T08:16:54.801" v="7667" actId="20577"/>
        <pc:sldMkLst>
          <pc:docMk/>
          <pc:sldMk cId="668844750" sldId="268"/>
        </pc:sldMkLst>
        <pc:spChg chg="mod">
          <ac:chgData name="Gaurang Naik" userId="095fd180-9166-4a3e-8ca1-a5959fa5cd48" providerId="ADAL" clId="{A21C6C1C-FE2C-457D-9FD0-86BEDACE6D63}" dt="2024-04-29T04:51:23.494" v="3388" actId="20577"/>
          <ac:spMkLst>
            <pc:docMk/>
            <pc:sldMk cId="668844750" sldId="268"/>
            <ac:spMk id="2" creationId="{16EEC65F-0A7B-3972-BE1E-DCEBAAB1D701}"/>
          </ac:spMkLst>
        </pc:spChg>
        <pc:spChg chg="mod">
          <ac:chgData name="Gaurang Naik" userId="095fd180-9166-4a3e-8ca1-a5959fa5cd48" providerId="ADAL" clId="{A21C6C1C-FE2C-457D-9FD0-86BEDACE6D63}" dt="2024-04-29T08:16:54.801" v="7667" actId="20577"/>
          <ac:spMkLst>
            <pc:docMk/>
            <pc:sldMk cId="668844750" sldId="268"/>
            <ac:spMk id="3" creationId="{6F79A6A0-7AB6-A234-39E0-4CB4048C66F8}"/>
          </ac:spMkLst>
        </pc:spChg>
      </pc:sldChg>
      <pc:sldChg chg="add del">
        <pc:chgData name="Gaurang Naik" userId="095fd180-9166-4a3e-8ca1-a5959fa5cd48" providerId="ADAL" clId="{A21C6C1C-FE2C-457D-9FD0-86BEDACE6D63}" dt="2024-04-29T06:16:52.054" v="4457" actId="47"/>
        <pc:sldMkLst>
          <pc:docMk/>
          <pc:sldMk cId="521995447" sldId="269"/>
        </pc:sldMkLst>
      </pc:sldChg>
      <pc:sldChg chg="addSp delSp modSp add mod">
        <pc:chgData name="Gaurang Naik" userId="095fd180-9166-4a3e-8ca1-a5959fa5cd48" providerId="ADAL" clId="{A21C6C1C-FE2C-457D-9FD0-86BEDACE6D63}" dt="2024-04-29T09:16:51.436" v="8181" actId="20577"/>
        <pc:sldMkLst>
          <pc:docMk/>
          <pc:sldMk cId="2772619004" sldId="269"/>
        </pc:sldMkLst>
        <pc:spChg chg="mod">
          <ac:chgData name="Gaurang Naik" userId="095fd180-9166-4a3e-8ca1-a5959fa5cd48" providerId="ADAL" clId="{A21C6C1C-FE2C-457D-9FD0-86BEDACE6D63}" dt="2024-04-29T08:02:55.052" v="6583" actId="20577"/>
          <ac:spMkLst>
            <pc:docMk/>
            <pc:sldMk cId="2772619004" sldId="269"/>
            <ac:spMk id="2" creationId="{C6640DD8-F545-2B5E-AAC7-945A2A89D40D}"/>
          </ac:spMkLst>
        </pc:spChg>
        <pc:spChg chg="mod">
          <ac:chgData name="Gaurang Naik" userId="095fd180-9166-4a3e-8ca1-a5959fa5cd48" providerId="ADAL" clId="{A21C6C1C-FE2C-457D-9FD0-86BEDACE6D63}" dt="2024-04-29T09:16:51.436" v="8181" actId="20577"/>
          <ac:spMkLst>
            <pc:docMk/>
            <pc:sldMk cId="2772619004" sldId="269"/>
            <ac:spMk id="10" creationId="{3CF5C5C9-0788-9918-8C50-2D470CADCDA5}"/>
          </ac:spMkLst>
        </pc:spChg>
        <pc:picChg chg="add del mod">
          <ac:chgData name="Gaurang Naik" userId="095fd180-9166-4a3e-8ca1-a5959fa5cd48" providerId="ADAL" clId="{A21C6C1C-FE2C-457D-9FD0-86BEDACE6D63}" dt="2024-04-29T07:52:42.361" v="5160" actId="478"/>
          <ac:picMkLst>
            <pc:docMk/>
            <pc:sldMk cId="2772619004" sldId="269"/>
            <ac:picMk id="7" creationId="{26AC8E6A-6F13-4CF1-F095-7D2F14956533}"/>
          </ac:picMkLst>
        </pc:picChg>
        <pc:picChg chg="add del mod">
          <ac:chgData name="Gaurang Naik" userId="095fd180-9166-4a3e-8ca1-a5959fa5cd48" providerId="ADAL" clId="{A21C6C1C-FE2C-457D-9FD0-86BEDACE6D63}" dt="2024-04-29T09:13:32.165" v="7709" actId="478"/>
          <ac:picMkLst>
            <pc:docMk/>
            <pc:sldMk cId="2772619004" sldId="269"/>
            <ac:picMk id="9" creationId="{7884309A-ABA4-7360-3FEB-BD841780113F}"/>
          </ac:picMkLst>
        </pc:picChg>
        <pc:picChg chg="add mod">
          <ac:chgData name="Gaurang Naik" userId="095fd180-9166-4a3e-8ca1-a5959fa5cd48" providerId="ADAL" clId="{A21C6C1C-FE2C-457D-9FD0-86BEDACE6D63}" dt="2024-04-29T09:13:39.518" v="7712" actId="1076"/>
          <ac:picMkLst>
            <pc:docMk/>
            <pc:sldMk cId="2772619004" sldId="269"/>
            <ac:picMk id="12" creationId="{4B319A64-C099-213B-160E-91EB6E16DA74}"/>
          </ac:picMkLst>
        </pc:picChg>
        <pc:picChg chg="del">
          <ac:chgData name="Gaurang Naik" userId="095fd180-9166-4a3e-8ca1-a5959fa5cd48" providerId="ADAL" clId="{A21C6C1C-FE2C-457D-9FD0-86BEDACE6D63}" dt="2024-04-29T06:22:22.997" v="5155" actId="478"/>
          <ac:picMkLst>
            <pc:docMk/>
            <pc:sldMk cId="2772619004" sldId="269"/>
            <ac:picMk id="13" creationId="{20E6E250-147D-3E90-3ABA-6A232FCC9B05}"/>
          </ac:picMkLst>
        </pc:picChg>
        <pc:picChg chg="del">
          <ac:chgData name="Gaurang Naik" userId="095fd180-9166-4a3e-8ca1-a5959fa5cd48" providerId="ADAL" clId="{A21C6C1C-FE2C-457D-9FD0-86BEDACE6D63}" dt="2024-04-29T06:22:21.483" v="5154" actId="478"/>
          <ac:picMkLst>
            <pc:docMk/>
            <pc:sldMk cId="2772619004" sldId="269"/>
            <ac:picMk id="15" creationId="{2D381124-2D40-85B2-3F4B-6B9B53137EC9}"/>
          </ac:picMkLst>
        </pc:picChg>
      </pc:sldChg>
      <pc:sldChg chg="modSp new mod">
        <pc:chgData name="Gaurang Naik" userId="095fd180-9166-4a3e-8ca1-a5959fa5cd48" providerId="ADAL" clId="{A21C6C1C-FE2C-457D-9FD0-86BEDACE6D63}" dt="2024-04-29T08:15:18.125" v="7615" actId="20577"/>
        <pc:sldMkLst>
          <pc:docMk/>
          <pc:sldMk cId="2231852714" sldId="270"/>
        </pc:sldMkLst>
        <pc:spChg chg="mod">
          <ac:chgData name="Gaurang Naik" userId="095fd180-9166-4a3e-8ca1-a5959fa5cd48" providerId="ADAL" clId="{A21C6C1C-FE2C-457D-9FD0-86BEDACE6D63}" dt="2024-04-29T08:13:16.608" v="7207" actId="20577"/>
          <ac:spMkLst>
            <pc:docMk/>
            <pc:sldMk cId="2231852714" sldId="270"/>
            <ac:spMk id="2" creationId="{5966D762-ADDE-1B83-BF7F-0A13CE589D62}"/>
          </ac:spMkLst>
        </pc:spChg>
        <pc:spChg chg="mod">
          <ac:chgData name="Gaurang Naik" userId="095fd180-9166-4a3e-8ca1-a5959fa5cd48" providerId="ADAL" clId="{A21C6C1C-FE2C-457D-9FD0-86BEDACE6D63}" dt="2024-04-29T08:15:18.125" v="7615" actId="20577"/>
          <ac:spMkLst>
            <pc:docMk/>
            <pc:sldMk cId="2231852714" sldId="270"/>
            <ac:spMk id="3" creationId="{FA88C749-BB0B-4D67-3BAE-B7AB44CF6468}"/>
          </ac:spMkLst>
        </pc:spChg>
      </pc:sldChg>
      <pc:sldChg chg="modSp add del mod">
        <pc:chgData name="Gaurang Naik" userId="095fd180-9166-4a3e-8ca1-a5959fa5cd48" providerId="ADAL" clId="{A21C6C1C-FE2C-457D-9FD0-86BEDACE6D63}" dt="2024-04-29T06:22:10.251" v="5153" actId="47"/>
        <pc:sldMkLst>
          <pc:docMk/>
          <pc:sldMk cId="2810769960" sldId="270"/>
        </pc:sldMkLst>
        <pc:spChg chg="mod">
          <ac:chgData name="Gaurang Naik" userId="095fd180-9166-4a3e-8ca1-a5959fa5cd48" providerId="ADAL" clId="{A21C6C1C-FE2C-457D-9FD0-86BEDACE6D63}" dt="2024-04-29T06:22:03.164" v="5152" actId="20577"/>
          <ac:spMkLst>
            <pc:docMk/>
            <pc:sldMk cId="2810769960" sldId="270"/>
            <ac:spMk id="10" creationId="{3CF5C5C9-0788-9918-8C50-2D470CADCDA5}"/>
          </ac:spMkLst>
        </pc:spChg>
      </pc:sldChg>
      <pc:sldChg chg="addSp delSp modSp add del mod">
        <pc:chgData name="Gaurang Naik" userId="095fd180-9166-4a3e-8ca1-a5959fa5cd48" providerId="ADAL" clId="{A21C6C1C-FE2C-457D-9FD0-86BEDACE6D63}" dt="2024-04-29T08:08:45.195" v="6964" actId="47"/>
        <pc:sldMkLst>
          <pc:docMk/>
          <pc:sldMk cId="3455210060" sldId="270"/>
        </pc:sldMkLst>
        <pc:spChg chg="mod">
          <ac:chgData name="Gaurang Naik" userId="095fd180-9166-4a3e-8ca1-a5959fa5cd48" providerId="ADAL" clId="{A21C6C1C-FE2C-457D-9FD0-86BEDACE6D63}" dt="2024-04-29T08:08:41" v="6963" actId="20577"/>
          <ac:spMkLst>
            <pc:docMk/>
            <pc:sldMk cId="3455210060" sldId="270"/>
            <ac:spMk id="10" creationId="{3CF5C5C9-0788-9918-8C50-2D470CADCDA5}"/>
          </ac:spMkLst>
        </pc:spChg>
        <pc:picChg chg="add mod">
          <ac:chgData name="Gaurang Naik" userId="095fd180-9166-4a3e-8ca1-a5959fa5cd48" providerId="ADAL" clId="{A21C6C1C-FE2C-457D-9FD0-86BEDACE6D63}" dt="2024-04-29T08:07:57.042" v="6912" actId="1076"/>
          <ac:picMkLst>
            <pc:docMk/>
            <pc:sldMk cId="3455210060" sldId="270"/>
            <ac:picMk id="3" creationId="{4091D1F3-763E-7ED0-FFEA-73C76AC0309B}"/>
          </ac:picMkLst>
        </pc:picChg>
        <pc:picChg chg="del mod">
          <ac:chgData name="Gaurang Naik" userId="095fd180-9166-4a3e-8ca1-a5959fa5cd48" providerId="ADAL" clId="{A21C6C1C-FE2C-457D-9FD0-86BEDACE6D63}" dt="2024-04-29T08:06:45.309" v="6655" actId="478"/>
          <ac:picMkLst>
            <pc:docMk/>
            <pc:sldMk cId="3455210060" sldId="270"/>
            <ac:picMk id="18" creationId="{5F2FBC81-6C2D-5B0E-95DB-256EF8DA6EB8}"/>
          </ac:picMkLst>
        </pc:picChg>
        <pc:picChg chg="del">
          <ac:chgData name="Gaurang Naik" userId="095fd180-9166-4a3e-8ca1-a5959fa5cd48" providerId="ADAL" clId="{A21C6C1C-FE2C-457D-9FD0-86BEDACE6D63}" dt="2024-04-29T08:05:40.548" v="6603" actId="478"/>
          <ac:picMkLst>
            <pc:docMk/>
            <pc:sldMk cId="3455210060" sldId="270"/>
            <ac:picMk id="21" creationId="{42C62DFF-3873-03E3-8718-5B37EB893A32}"/>
          </ac:picMkLst>
        </pc:picChg>
      </pc:sldChg>
    </pc:docChg>
  </pc:docChgLst>
  <pc:docChgLst>
    <pc:chgData name="Gaurang Naik" userId="095fd180-9166-4a3e-8ca1-a5959fa5cd48" providerId="ADAL" clId="{F35E04E9-3577-4AB9-8EF1-9F134A70B302}"/>
    <pc:docChg chg="undo redo custSel addSld delSld modSld modMainMaster">
      <pc:chgData name="Gaurang Naik" userId="095fd180-9166-4a3e-8ca1-a5959fa5cd48" providerId="ADAL" clId="{F35E04E9-3577-4AB9-8EF1-9F134A70B302}" dt="2024-03-06T00:15:41.311" v="8105" actId="20577"/>
      <pc:docMkLst>
        <pc:docMk/>
      </pc:docMkLst>
      <pc:sldChg chg="modSp mod">
        <pc:chgData name="Gaurang Naik" userId="095fd180-9166-4a3e-8ca1-a5959fa5cd48" providerId="ADAL" clId="{F35E04E9-3577-4AB9-8EF1-9F134A70B302}" dt="2024-03-05T21:10:20.862" v="8071" actId="20577"/>
        <pc:sldMkLst>
          <pc:docMk/>
          <pc:sldMk cId="0" sldId="256"/>
        </pc:sldMkLst>
        <pc:spChg chg="mod">
          <ac:chgData name="Gaurang Naik" userId="095fd180-9166-4a3e-8ca1-a5959fa5cd48" providerId="ADAL" clId="{F35E04E9-3577-4AB9-8EF1-9F134A70B302}" dt="2024-02-27T20:42:51.043" v="71" actId="20577"/>
          <ac:spMkLst>
            <pc:docMk/>
            <pc:sldMk cId="0" sldId="256"/>
            <ac:spMk id="6" creationId="{00000000-0000-0000-0000-000000000000}"/>
          </ac:spMkLst>
        </pc:spChg>
        <pc:spChg chg="mod">
          <ac:chgData name="Gaurang Naik" userId="095fd180-9166-4a3e-8ca1-a5959fa5cd48" providerId="ADAL" clId="{F35E04E9-3577-4AB9-8EF1-9F134A70B302}" dt="2024-03-05T21:10:20.862" v="8071" actId="20577"/>
          <ac:spMkLst>
            <pc:docMk/>
            <pc:sldMk cId="0" sldId="256"/>
            <ac:spMk id="3073" creationId="{00000000-0000-0000-0000-000000000000}"/>
          </ac:spMkLst>
        </pc:spChg>
        <pc:spChg chg="mod">
          <ac:chgData name="Gaurang Naik" userId="095fd180-9166-4a3e-8ca1-a5959fa5cd48" providerId="ADAL" clId="{F35E04E9-3577-4AB9-8EF1-9F134A70B302}" dt="2024-02-28T01:01:03.024" v="7901" actId="20577"/>
          <ac:spMkLst>
            <pc:docMk/>
            <pc:sldMk cId="0" sldId="256"/>
            <ac:spMk id="3074" creationId="{00000000-0000-0000-0000-000000000000}"/>
          </ac:spMkLst>
        </pc:spChg>
      </pc:sldChg>
      <pc:sldChg chg="new del">
        <pc:chgData name="Gaurang Naik" userId="095fd180-9166-4a3e-8ca1-a5959fa5cd48" providerId="ADAL" clId="{F35E04E9-3577-4AB9-8EF1-9F134A70B302}" dt="2024-02-27T20:42:39.152" v="38" actId="47"/>
        <pc:sldMkLst>
          <pc:docMk/>
          <pc:sldMk cId="3566595413" sldId="257"/>
        </pc:sldMkLst>
      </pc:sldChg>
      <pc:sldChg chg="modSp new mod">
        <pc:chgData name="Gaurang Naik" userId="095fd180-9166-4a3e-8ca1-a5959fa5cd48" providerId="ADAL" clId="{F35E04E9-3577-4AB9-8EF1-9F134A70B302}" dt="2024-02-28T01:06:21.171" v="7963" actId="6549"/>
        <pc:sldMkLst>
          <pc:docMk/>
          <pc:sldMk cId="3953675205" sldId="257"/>
        </pc:sldMkLst>
        <pc:spChg chg="mod">
          <ac:chgData name="Gaurang Naik" userId="095fd180-9166-4a3e-8ca1-a5959fa5cd48" providerId="ADAL" clId="{F35E04E9-3577-4AB9-8EF1-9F134A70B302}" dt="2024-02-27T20:43:44.324" v="94" actId="20577"/>
          <ac:spMkLst>
            <pc:docMk/>
            <pc:sldMk cId="3953675205" sldId="257"/>
            <ac:spMk id="2" creationId="{AB6C523A-CC1C-4C33-FB82-5FFDC5CAB610}"/>
          </ac:spMkLst>
        </pc:spChg>
        <pc:spChg chg="mod">
          <ac:chgData name="Gaurang Naik" userId="095fd180-9166-4a3e-8ca1-a5959fa5cd48" providerId="ADAL" clId="{F35E04E9-3577-4AB9-8EF1-9F134A70B302}" dt="2024-02-28T01:06:21.171" v="7963" actId="6549"/>
          <ac:spMkLst>
            <pc:docMk/>
            <pc:sldMk cId="3953675205" sldId="257"/>
            <ac:spMk id="3" creationId="{12B4A541-14CF-2BF1-0605-3B77F3D44E5D}"/>
          </ac:spMkLst>
        </pc:spChg>
      </pc:sldChg>
      <pc:sldChg chg="modSp new mod">
        <pc:chgData name="Gaurang Naik" userId="095fd180-9166-4a3e-8ca1-a5959fa5cd48" providerId="ADAL" clId="{F35E04E9-3577-4AB9-8EF1-9F134A70B302}" dt="2024-02-27T21:20:09.724" v="3290" actId="14100"/>
        <pc:sldMkLst>
          <pc:docMk/>
          <pc:sldMk cId="138999569" sldId="258"/>
        </pc:sldMkLst>
        <pc:spChg chg="mod">
          <ac:chgData name="Gaurang Naik" userId="095fd180-9166-4a3e-8ca1-a5959fa5cd48" providerId="ADAL" clId="{F35E04E9-3577-4AB9-8EF1-9F134A70B302}" dt="2024-02-27T20:51:10.069" v="930" actId="20577"/>
          <ac:spMkLst>
            <pc:docMk/>
            <pc:sldMk cId="138999569" sldId="258"/>
            <ac:spMk id="2" creationId="{1BF1754E-3CF7-AE9B-6733-10E45961BE65}"/>
          </ac:spMkLst>
        </pc:spChg>
        <pc:spChg chg="mod">
          <ac:chgData name="Gaurang Naik" userId="095fd180-9166-4a3e-8ca1-a5959fa5cd48" providerId="ADAL" clId="{F35E04E9-3577-4AB9-8EF1-9F134A70B302}" dt="2024-02-27T21:20:09.724" v="3290" actId="14100"/>
          <ac:spMkLst>
            <pc:docMk/>
            <pc:sldMk cId="138999569" sldId="258"/>
            <ac:spMk id="3" creationId="{52A136F6-A467-54B0-6D33-B71EBFE69D0B}"/>
          </ac:spMkLst>
        </pc:spChg>
      </pc:sldChg>
      <pc:sldChg chg="del">
        <pc:chgData name="Gaurang Naik" userId="095fd180-9166-4a3e-8ca1-a5959fa5cd48" providerId="ADAL" clId="{F35E04E9-3577-4AB9-8EF1-9F134A70B302}" dt="2024-02-27T20:42:33.530" v="28" actId="47"/>
        <pc:sldMkLst>
          <pc:docMk/>
          <pc:sldMk cId="2970317778" sldId="258"/>
        </pc:sldMkLst>
      </pc:sldChg>
      <pc:sldChg chg="modSp new mod">
        <pc:chgData name="Gaurang Naik" userId="095fd180-9166-4a3e-8ca1-a5959fa5cd48" providerId="ADAL" clId="{F35E04E9-3577-4AB9-8EF1-9F134A70B302}" dt="2024-02-28T01:05:31.243" v="7952" actId="20577"/>
        <pc:sldMkLst>
          <pc:docMk/>
          <pc:sldMk cId="552702686" sldId="259"/>
        </pc:sldMkLst>
        <pc:spChg chg="mod">
          <ac:chgData name="Gaurang Naik" userId="095fd180-9166-4a3e-8ca1-a5959fa5cd48" providerId="ADAL" clId="{F35E04E9-3577-4AB9-8EF1-9F134A70B302}" dt="2024-02-27T20:53:12.702" v="1158" actId="20577"/>
          <ac:spMkLst>
            <pc:docMk/>
            <pc:sldMk cId="552702686" sldId="259"/>
            <ac:spMk id="2" creationId="{E7F5C7FD-E4FB-4652-2647-4DFFDFFBFFB2}"/>
          </ac:spMkLst>
        </pc:spChg>
        <pc:spChg chg="mod">
          <ac:chgData name="Gaurang Naik" userId="095fd180-9166-4a3e-8ca1-a5959fa5cd48" providerId="ADAL" clId="{F35E04E9-3577-4AB9-8EF1-9F134A70B302}" dt="2024-02-28T01:05:31.243" v="7952" actId="20577"/>
          <ac:spMkLst>
            <pc:docMk/>
            <pc:sldMk cId="552702686" sldId="259"/>
            <ac:spMk id="3" creationId="{BF1AF6F6-1980-EF19-30A3-258A3B850749}"/>
          </ac:spMkLst>
        </pc:spChg>
      </pc:sldChg>
      <pc:sldChg chg="del">
        <pc:chgData name="Gaurang Naik" userId="095fd180-9166-4a3e-8ca1-a5959fa5cd48" providerId="ADAL" clId="{F35E04E9-3577-4AB9-8EF1-9F134A70B302}" dt="2024-02-27T20:42:33.832" v="29" actId="47"/>
        <pc:sldMkLst>
          <pc:docMk/>
          <pc:sldMk cId="2174103903" sldId="259"/>
        </pc:sldMkLst>
      </pc:sldChg>
      <pc:sldChg chg="del">
        <pc:chgData name="Gaurang Naik" userId="095fd180-9166-4a3e-8ca1-a5959fa5cd48" providerId="ADAL" clId="{F35E04E9-3577-4AB9-8EF1-9F134A70B302}" dt="2024-02-27T20:42:34.262" v="31" actId="47"/>
        <pc:sldMkLst>
          <pc:docMk/>
          <pc:sldMk cId="598105294" sldId="260"/>
        </pc:sldMkLst>
      </pc:sldChg>
      <pc:sldChg chg="addSp modSp new mod">
        <pc:chgData name="Gaurang Naik" userId="095fd180-9166-4a3e-8ca1-a5959fa5cd48" providerId="ADAL" clId="{F35E04E9-3577-4AB9-8EF1-9F134A70B302}" dt="2024-03-05T21:08:07.851" v="8053" actId="20577"/>
        <pc:sldMkLst>
          <pc:docMk/>
          <pc:sldMk cId="1501695487" sldId="260"/>
        </pc:sldMkLst>
        <pc:spChg chg="mod">
          <ac:chgData name="Gaurang Naik" userId="095fd180-9166-4a3e-8ca1-a5959fa5cd48" providerId="ADAL" clId="{F35E04E9-3577-4AB9-8EF1-9F134A70B302}" dt="2024-02-27T21:36:51.695" v="4932" actId="20577"/>
          <ac:spMkLst>
            <pc:docMk/>
            <pc:sldMk cId="1501695487" sldId="260"/>
            <ac:spMk id="2" creationId="{2A2E0B6E-8C5D-3151-EE5E-95F7C51B8114}"/>
          </ac:spMkLst>
        </pc:spChg>
        <pc:spChg chg="mod">
          <ac:chgData name="Gaurang Naik" userId="095fd180-9166-4a3e-8ca1-a5959fa5cd48" providerId="ADAL" clId="{F35E04E9-3577-4AB9-8EF1-9F134A70B302}" dt="2024-02-27T21:18:09.285" v="3175" actId="6549"/>
          <ac:spMkLst>
            <pc:docMk/>
            <pc:sldMk cId="1501695487" sldId="260"/>
            <ac:spMk id="3" creationId="{085CD5E5-1D0D-8A4D-81C4-17A0AD32D52B}"/>
          </ac:spMkLst>
        </pc:spChg>
        <pc:spChg chg="add mod">
          <ac:chgData name="Gaurang Naik" userId="095fd180-9166-4a3e-8ca1-a5959fa5cd48" providerId="ADAL" clId="{F35E04E9-3577-4AB9-8EF1-9F134A70B302}" dt="2024-02-27T21:37:48.622" v="4970" actId="5793"/>
          <ac:spMkLst>
            <pc:docMk/>
            <pc:sldMk cId="1501695487" sldId="260"/>
            <ac:spMk id="7" creationId="{F82B6A1D-C461-47D0-52E9-41E9FAC4893C}"/>
          </ac:spMkLst>
        </pc:spChg>
        <pc:graphicFrameChg chg="add mod modGraphic">
          <ac:chgData name="Gaurang Naik" userId="095fd180-9166-4a3e-8ca1-a5959fa5cd48" providerId="ADAL" clId="{F35E04E9-3577-4AB9-8EF1-9F134A70B302}" dt="2024-03-05T21:08:07.851" v="8053" actId="20577"/>
          <ac:graphicFrameMkLst>
            <pc:docMk/>
            <pc:sldMk cId="1501695487" sldId="260"/>
            <ac:graphicFrameMk id="8" creationId="{82FCFC23-6450-4213-3E05-6DDC1FA37244}"/>
          </ac:graphicFrameMkLst>
        </pc:graphicFrameChg>
      </pc:sldChg>
      <pc:sldChg chg="modSp new mod">
        <pc:chgData name="Gaurang Naik" userId="095fd180-9166-4a3e-8ca1-a5959fa5cd48" providerId="ADAL" clId="{F35E04E9-3577-4AB9-8EF1-9F134A70B302}" dt="2024-03-05T21:12:08.925" v="8081" actId="20577"/>
        <pc:sldMkLst>
          <pc:docMk/>
          <pc:sldMk cId="183755289" sldId="261"/>
        </pc:sldMkLst>
        <pc:spChg chg="mod">
          <ac:chgData name="Gaurang Naik" userId="095fd180-9166-4a3e-8ca1-a5959fa5cd48" providerId="ADAL" clId="{F35E04E9-3577-4AB9-8EF1-9F134A70B302}" dt="2024-03-05T21:12:04.992" v="8076" actId="20577"/>
          <ac:spMkLst>
            <pc:docMk/>
            <pc:sldMk cId="183755289" sldId="261"/>
            <ac:spMk id="2" creationId="{0BE558A3-5CAD-ECCF-C88B-7AC0A7CC3FEE}"/>
          </ac:spMkLst>
        </pc:spChg>
        <pc:spChg chg="mod">
          <ac:chgData name="Gaurang Naik" userId="095fd180-9166-4a3e-8ca1-a5959fa5cd48" providerId="ADAL" clId="{F35E04E9-3577-4AB9-8EF1-9F134A70B302}" dt="2024-03-05T21:12:08.925" v="8081" actId="20577"/>
          <ac:spMkLst>
            <pc:docMk/>
            <pc:sldMk cId="183755289" sldId="261"/>
            <ac:spMk id="3" creationId="{BDBC0D41-1518-ADC3-1958-541AAB8C8C29}"/>
          </ac:spMkLst>
        </pc:spChg>
      </pc:sldChg>
      <pc:sldChg chg="modSp new del mod">
        <pc:chgData name="Gaurang Naik" userId="095fd180-9166-4a3e-8ca1-a5959fa5cd48" providerId="ADAL" clId="{F35E04E9-3577-4AB9-8EF1-9F134A70B302}" dt="2024-02-27T21:49:30.011" v="6093" actId="47"/>
        <pc:sldMkLst>
          <pc:docMk/>
          <pc:sldMk cId="405435887" sldId="262"/>
        </pc:sldMkLst>
        <pc:spChg chg="mod">
          <ac:chgData name="Gaurang Naik" userId="095fd180-9166-4a3e-8ca1-a5959fa5cd48" providerId="ADAL" clId="{F35E04E9-3577-4AB9-8EF1-9F134A70B302}" dt="2024-02-27T21:49:27.401" v="6092" actId="20577"/>
          <ac:spMkLst>
            <pc:docMk/>
            <pc:sldMk cId="405435887" sldId="262"/>
            <ac:spMk id="2" creationId="{35511137-32B9-576B-24D4-47EF86A9AF6B}"/>
          </ac:spMkLst>
        </pc:spChg>
        <pc:spChg chg="mod">
          <ac:chgData name="Gaurang Naik" userId="095fd180-9166-4a3e-8ca1-a5959fa5cd48" providerId="ADAL" clId="{F35E04E9-3577-4AB9-8EF1-9F134A70B302}" dt="2024-02-27T21:49:02.705" v="6050" actId="20577"/>
          <ac:spMkLst>
            <pc:docMk/>
            <pc:sldMk cId="405435887" sldId="262"/>
            <ac:spMk id="3" creationId="{32EAFDDF-3674-C746-B726-104C46082885}"/>
          </ac:spMkLst>
        </pc:spChg>
      </pc:sldChg>
      <pc:sldChg chg="modSp add mod">
        <pc:chgData name="Gaurang Naik" userId="095fd180-9166-4a3e-8ca1-a5959fa5cd48" providerId="ADAL" clId="{F35E04E9-3577-4AB9-8EF1-9F134A70B302}" dt="2024-02-27T21:54:42.998" v="6779" actId="20577"/>
        <pc:sldMkLst>
          <pc:docMk/>
          <pc:sldMk cId="2168055995" sldId="263"/>
        </pc:sldMkLst>
        <pc:spChg chg="mod">
          <ac:chgData name="Gaurang Naik" userId="095fd180-9166-4a3e-8ca1-a5959fa5cd48" providerId="ADAL" clId="{F35E04E9-3577-4AB9-8EF1-9F134A70B302}" dt="2024-02-27T21:54:42.998" v="6779" actId="20577"/>
          <ac:spMkLst>
            <pc:docMk/>
            <pc:sldMk cId="2168055995" sldId="263"/>
            <ac:spMk id="3" creationId="{32EAFDDF-3674-C746-B726-104C46082885}"/>
          </ac:spMkLst>
        </pc:spChg>
      </pc:sldChg>
      <pc:sldChg chg="del">
        <pc:chgData name="Gaurang Naik" userId="095fd180-9166-4a3e-8ca1-a5959fa5cd48" providerId="ADAL" clId="{F35E04E9-3577-4AB9-8EF1-9F134A70B302}" dt="2024-02-27T20:42:34.794" v="34" actId="47"/>
        <pc:sldMkLst>
          <pc:docMk/>
          <pc:sldMk cId="4247393781" sldId="263"/>
        </pc:sldMkLst>
      </pc:sldChg>
      <pc:sldChg chg="modSp new mod">
        <pc:chgData name="Gaurang Naik" userId="095fd180-9166-4a3e-8ca1-a5959fa5cd48" providerId="ADAL" clId="{F35E04E9-3577-4AB9-8EF1-9F134A70B302}" dt="2024-02-27T21:57:54.338" v="7443" actId="20577"/>
        <pc:sldMkLst>
          <pc:docMk/>
          <pc:sldMk cId="1825361568" sldId="264"/>
        </pc:sldMkLst>
        <pc:spChg chg="mod">
          <ac:chgData name="Gaurang Naik" userId="095fd180-9166-4a3e-8ca1-a5959fa5cd48" providerId="ADAL" clId="{F35E04E9-3577-4AB9-8EF1-9F134A70B302}" dt="2024-02-27T21:54:48.956" v="6791" actId="20577"/>
          <ac:spMkLst>
            <pc:docMk/>
            <pc:sldMk cId="1825361568" sldId="264"/>
            <ac:spMk id="2" creationId="{C82B998D-48BF-73C4-5DFC-335DB7E308E6}"/>
          </ac:spMkLst>
        </pc:spChg>
        <pc:spChg chg="mod">
          <ac:chgData name="Gaurang Naik" userId="095fd180-9166-4a3e-8ca1-a5959fa5cd48" providerId="ADAL" clId="{F35E04E9-3577-4AB9-8EF1-9F134A70B302}" dt="2024-02-27T21:57:54.338" v="7443" actId="20577"/>
          <ac:spMkLst>
            <pc:docMk/>
            <pc:sldMk cId="1825361568" sldId="264"/>
            <ac:spMk id="3" creationId="{29B15AEA-6CDE-B1A7-C6E4-2470568CD634}"/>
          </ac:spMkLst>
        </pc:spChg>
      </pc:sldChg>
      <pc:sldChg chg="modSp new mod">
        <pc:chgData name="Gaurang Naik" userId="095fd180-9166-4a3e-8ca1-a5959fa5cd48" providerId="ADAL" clId="{F35E04E9-3577-4AB9-8EF1-9F134A70B302}" dt="2024-03-06T00:15:41.311" v="8105" actId="20577"/>
        <pc:sldMkLst>
          <pc:docMk/>
          <pc:sldMk cId="1188534391" sldId="265"/>
        </pc:sldMkLst>
        <pc:spChg chg="mod">
          <ac:chgData name="Gaurang Naik" userId="095fd180-9166-4a3e-8ca1-a5959fa5cd48" providerId="ADAL" clId="{F35E04E9-3577-4AB9-8EF1-9F134A70B302}" dt="2024-02-28T00:58:41.390" v="7723" actId="20577"/>
          <ac:spMkLst>
            <pc:docMk/>
            <pc:sldMk cId="1188534391" sldId="265"/>
            <ac:spMk id="2" creationId="{289A2B08-8297-2A16-693C-BC63D56129D7}"/>
          </ac:spMkLst>
        </pc:spChg>
        <pc:spChg chg="mod">
          <ac:chgData name="Gaurang Naik" userId="095fd180-9166-4a3e-8ca1-a5959fa5cd48" providerId="ADAL" clId="{F35E04E9-3577-4AB9-8EF1-9F134A70B302}" dt="2024-03-06T00:15:41.311" v="8105" actId="20577"/>
          <ac:spMkLst>
            <pc:docMk/>
            <pc:sldMk cId="1188534391" sldId="265"/>
            <ac:spMk id="3" creationId="{BAC64111-C2C1-044C-10A3-834C7F6AC9F4}"/>
          </ac:spMkLst>
        </pc:spChg>
      </pc:sldChg>
      <pc:sldChg chg="del">
        <pc:chgData name="Gaurang Naik" userId="095fd180-9166-4a3e-8ca1-a5959fa5cd48" providerId="ADAL" clId="{F35E04E9-3577-4AB9-8EF1-9F134A70B302}" dt="2024-02-27T20:42:35.002" v="35" actId="47"/>
        <pc:sldMkLst>
          <pc:docMk/>
          <pc:sldMk cId="1831130459" sldId="268"/>
        </pc:sldMkLst>
      </pc:sldChg>
      <pc:sldChg chg="del">
        <pc:chgData name="Gaurang Naik" userId="095fd180-9166-4a3e-8ca1-a5959fa5cd48" providerId="ADAL" clId="{F35E04E9-3577-4AB9-8EF1-9F134A70B302}" dt="2024-02-27T20:42:34.036" v="30" actId="47"/>
        <pc:sldMkLst>
          <pc:docMk/>
          <pc:sldMk cId="3999378111" sldId="274"/>
        </pc:sldMkLst>
      </pc:sldChg>
      <pc:sldChg chg="del">
        <pc:chgData name="Gaurang Naik" userId="095fd180-9166-4a3e-8ca1-a5959fa5cd48" providerId="ADAL" clId="{F35E04E9-3577-4AB9-8EF1-9F134A70B302}" dt="2024-02-27T20:42:34.446" v="32" actId="47"/>
        <pc:sldMkLst>
          <pc:docMk/>
          <pc:sldMk cId="1525759070" sldId="278"/>
        </pc:sldMkLst>
      </pc:sldChg>
      <pc:sldChg chg="del">
        <pc:chgData name="Gaurang Naik" userId="095fd180-9166-4a3e-8ca1-a5959fa5cd48" providerId="ADAL" clId="{F35E04E9-3577-4AB9-8EF1-9F134A70B302}" dt="2024-02-27T20:42:34.641" v="33" actId="47"/>
        <pc:sldMkLst>
          <pc:docMk/>
          <pc:sldMk cId="3883515440" sldId="281"/>
        </pc:sldMkLst>
      </pc:sldChg>
      <pc:sldChg chg="del">
        <pc:chgData name="Gaurang Naik" userId="095fd180-9166-4a3e-8ca1-a5959fa5cd48" providerId="ADAL" clId="{F35E04E9-3577-4AB9-8EF1-9F134A70B302}" dt="2024-02-27T20:42:35.172" v="36" actId="47"/>
        <pc:sldMkLst>
          <pc:docMk/>
          <pc:sldMk cId="1255940636" sldId="282"/>
        </pc:sldMkLst>
      </pc:sldChg>
      <pc:sldMasterChg chg="modSp mod modSldLayout">
        <pc:chgData name="Gaurang Naik" userId="095fd180-9166-4a3e-8ca1-a5959fa5cd48" providerId="ADAL" clId="{F35E04E9-3577-4AB9-8EF1-9F134A70B302}" dt="2024-02-27T20:43:16.688" v="88"/>
        <pc:sldMasterMkLst>
          <pc:docMk/>
          <pc:sldMasterMk cId="0" sldId="2147483648"/>
        </pc:sldMasterMkLst>
        <pc:spChg chg="mod">
          <ac:chgData name="Gaurang Naik" userId="095fd180-9166-4a3e-8ca1-a5959fa5cd48" providerId="ADAL" clId="{F35E04E9-3577-4AB9-8EF1-9F134A70B302}" dt="2024-02-27T20:43:06.227" v="77" actId="20577"/>
          <ac:spMkLst>
            <pc:docMk/>
            <pc:sldMasterMk cId="0" sldId="2147483648"/>
            <ac:spMk id="10" creationId="{00000000-0000-0000-0000-000000000000}"/>
          </ac:spMkLst>
        </pc:spChg>
        <pc:spChg chg="mod">
          <ac:chgData name="Gaurang Naik" userId="095fd180-9166-4a3e-8ca1-a5959fa5cd48" providerId="ADAL" clId="{F35E04E9-3577-4AB9-8EF1-9F134A70B302}" dt="2024-02-27T20:43:12.211" v="86" actId="20577"/>
          <ac:spMkLst>
            <pc:docMk/>
            <pc:sldMasterMk cId="0" sldId="2147483648"/>
            <ac:spMk id="1027" creationId="{00000000-0000-0000-0000-000000000000}"/>
          </ac:spMkLst>
        </pc:spChg>
        <pc:sldLayoutChg chg="modSp mod">
          <pc:chgData name="Gaurang Naik" userId="095fd180-9166-4a3e-8ca1-a5959fa5cd48" providerId="ADAL" clId="{F35E04E9-3577-4AB9-8EF1-9F134A70B302}" dt="2024-02-27T20:43:14.960" v="87"/>
          <pc:sldLayoutMkLst>
            <pc:docMk/>
            <pc:sldMasterMk cId="0" sldId="2147483648"/>
            <pc:sldLayoutMk cId="0" sldId="2147483649"/>
          </pc:sldLayoutMkLst>
          <pc:spChg chg="mod">
            <ac:chgData name="Gaurang Naik" userId="095fd180-9166-4a3e-8ca1-a5959fa5cd48" providerId="ADAL" clId="{F35E04E9-3577-4AB9-8EF1-9F134A70B302}" dt="2024-02-27T20:43:14.960" v="87"/>
            <ac:spMkLst>
              <pc:docMk/>
              <pc:sldMasterMk cId="0" sldId="2147483648"/>
              <pc:sldLayoutMk cId="0" sldId="2147483649"/>
              <ac:spMk id="4" creationId="{00000000-0000-0000-0000-000000000000}"/>
            </ac:spMkLst>
          </pc:spChg>
        </pc:sldLayoutChg>
        <pc:sldLayoutChg chg="modSp mod">
          <pc:chgData name="Gaurang Naik" userId="095fd180-9166-4a3e-8ca1-a5959fa5cd48" providerId="ADAL" clId="{F35E04E9-3577-4AB9-8EF1-9F134A70B302}" dt="2024-02-27T20:43:16.688" v="88"/>
          <pc:sldLayoutMkLst>
            <pc:docMk/>
            <pc:sldMasterMk cId="0" sldId="2147483648"/>
            <pc:sldLayoutMk cId="0" sldId="2147483650"/>
          </pc:sldLayoutMkLst>
          <pc:spChg chg="mod">
            <ac:chgData name="Gaurang Naik" userId="095fd180-9166-4a3e-8ca1-a5959fa5cd48" providerId="ADAL" clId="{F35E04E9-3577-4AB9-8EF1-9F134A70B302}" dt="2024-02-27T20:43:16.688" v="88"/>
            <ac:spMkLst>
              <pc:docMk/>
              <pc:sldMasterMk cId="0" sldId="2147483648"/>
              <pc:sldLayoutMk cId="0" sldId="2147483650"/>
              <ac:spMk id="12" creationId="{00000000-0000-0000-0000-000000000000}"/>
            </ac:spMkLst>
          </pc:spChg>
        </pc:sldLayoutChg>
      </pc:sldMasterChg>
    </pc:docChg>
  </pc:docChgLst>
  <pc:docChgLst>
    <pc:chgData name="Gaurang Naik" userId="095fd180-9166-4a3e-8ca1-a5959fa5cd48" providerId="ADAL" clId="{56FBCF1C-8A12-4485-8190-5173E37D16E7}"/>
    <pc:docChg chg="undo custSel addSld delSld modSld sldOrd modMainMaster">
      <pc:chgData name="Gaurang Naik" userId="095fd180-9166-4a3e-8ca1-a5959fa5cd48" providerId="ADAL" clId="{56FBCF1C-8A12-4485-8190-5173E37D16E7}" dt="2023-11-07T17:53:51.833" v="1823" actId="20577"/>
      <pc:docMkLst>
        <pc:docMk/>
      </pc:docMkLst>
      <pc:sldChg chg="modSp mod">
        <pc:chgData name="Gaurang Naik" userId="095fd180-9166-4a3e-8ca1-a5959fa5cd48" providerId="ADAL" clId="{56FBCF1C-8A12-4485-8190-5173E37D16E7}" dt="2023-11-07T00:49:57.969" v="1719" actId="20577"/>
        <pc:sldMkLst>
          <pc:docMk/>
          <pc:sldMk cId="0" sldId="256"/>
        </pc:sldMkLst>
        <pc:spChg chg="mod">
          <ac:chgData name="Gaurang Naik" userId="095fd180-9166-4a3e-8ca1-a5959fa5cd48" providerId="ADAL" clId="{56FBCF1C-8A12-4485-8190-5173E37D16E7}" dt="2023-11-07T00:49:57.969" v="1719" actId="20577"/>
          <ac:spMkLst>
            <pc:docMk/>
            <pc:sldMk cId="0" sldId="256"/>
            <ac:spMk id="6" creationId="{00000000-0000-0000-0000-000000000000}"/>
          </ac:spMkLst>
        </pc:spChg>
        <pc:spChg chg="mod">
          <ac:chgData name="Gaurang Naik" userId="095fd180-9166-4a3e-8ca1-a5959fa5cd48" providerId="ADAL" clId="{56FBCF1C-8A12-4485-8190-5173E37D16E7}" dt="2023-11-07T00:49:52.009" v="1711" actId="20577"/>
          <ac:spMkLst>
            <pc:docMk/>
            <pc:sldMk cId="0" sldId="256"/>
            <ac:spMk id="3074" creationId="{00000000-0000-0000-0000-000000000000}"/>
          </ac:spMkLst>
        </pc:spChg>
      </pc:sldChg>
      <pc:sldChg chg="modSp mod">
        <pc:chgData name="Gaurang Naik" userId="095fd180-9166-4a3e-8ca1-a5959fa5cd48" providerId="ADAL" clId="{56FBCF1C-8A12-4485-8190-5173E37D16E7}" dt="2023-11-07T00:50:00.351" v="1720"/>
        <pc:sldMkLst>
          <pc:docMk/>
          <pc:sldMk cId="2970317778" sldId="258"/>
        </pc:sldMkLst>
        <pc:spChg chg="mod">
          <ac:chgData name="Gaurang Naik" userId="095fd180-9166-4a3e-8ca1-a5959fa5cd48" providerId="ADAL" clId="{56FBCF1C-8A12-4485-8190-5173E37D16E7}" dt="2023-11-07T00:50:00.351" v="1720"/>
          <ac:spMkLst>
            <pc:docMk/>
            <pc:sldMk cId="2970317778" sldId="258"/>
            <ac:spMk id="6" creationId="{32EA93CB-593C-B60C-9AA0-C6AF3240918D}"/>
          </ac:spMkLst>
        </pc:spChg>
      </pc:sldChg>
      <pc:sldChg chg="modSp mod">
        <pc:chgData name="Gaurang Naik" userId="095fd180-9166-4a3e-8ca1-a5959fa5cd48" providerId="ADAL" clId="{56FBCF1C-8A12-4485-8190-5173E37D16E7}" dt="2023-11-07T08:11:16.489" v="1809" actId="20577"/>
        <pc:sldMkLst>
          <pc:docMk/>
          <pc:sldMk cId="2174103903" sldId="259"/>
        </pc:sldMkLst>
        <pc:spChg chg="mod">
          <ac:chgData name="Gaurang Naik" userId="095fd180-9166-4a3e-8ca1-a5959fa5cd48" providerId="ADAL" clId="{56FBCF1C-8A12-4485-8190-5173E37D16E7}" dt="2023-11-07T08:11:16.489" v="1809" actId="20577"/>
          <ac:spMkLst>
            <pc:docMk/>
            <pc:sldMk cId="2174103903" sldId="259"/>
            <ac:spMk id="3" creationId="{0336A40C-DA23-E984-393C-76D8E4E9FFAB}"/>
          </ac:spMkLst>
        </pc:spChg>
        <pc:spChg chg="mod">
          <ac:chgData name="Gaurang Naik" userId="095fd180-9166-4a3e-8ca1-a5959fa5cd48" providerId="ADAL" clId="{56FBCF1C-8A12-4485-8190-5173E37D16E7}" dt="2023-11-07T00:50:02.153" v="1721"/>
          <ac:spMkLst>
            <pc:docMk/>
            <pc:sldMk cId="2174103903" sldId="259"/>
            <ac:spMk id="6" creationId="{469ACA3F-61FC-6EA3-6ACF-6C583EDA3747}"/>
          </ac:spMkLst>
        </pc:spChg>
      </pc:sldChg>
      <pc:sldChg chg="modSp mod">
        <pc:chgData name="Gaurang Naik" userId="095fd180-9166-4a3e-8ca1-a5959fa5cd48" providerId="ADAL" clId="{56FBCF1C-8A12-4485-8190-5173E37D16E7}" dt="2023-11-07T00:50:06.049" v="1723"/>
        <pc:sldMkLst>
          <pc:docMk/>
          <pc:sldMk cId="598105294" sldId="260"/>
        </pc:sldMkLst>
        <pc:spChg chg="mod">
          <ac:chgData name="Gaurang Naik" userId="095fd180-9166-4a3e-8ca1-a5959fa5cd48" providerId="ADAL" clId="{56FBCF1C-8A12-4485-8190-5173E37D16E7}" dt="2023-11-07T00:48:46.090" v="1701" actId="20577"/>
          <ac:spMkLst>
            <pc:docMk/>
            <pc:sldMk cId="598105294" sldId="260"/>
            <ac:spMk id="3" creationId="{D7D4C583-CC77-6B6A-3371-48516F909E96}"/>
          </ac:spMkLst>
        </pc:spChg>
        <pc:spChg chg="mod">
          <ac:chgData name="Gaurang Naik" userId="095fd180-9166-4a3e-8ca1-a5959fa5cd48" providerId="ADAL" clId="{56FBCF1C-8A12-4485-8190-5173E37D16E7}" dt="2023-11-07T00:50:06.049" v="1723"/>
          <ac:spMkLst>
            <pc:docMk/>
            <pc:sldMk cId="598105294" sldId="260"/>
            <ac:spMk id="6" creationId="{0F2D45C9-548C-EE53-2EB5-051395712476}"/>
          </ac:spMkLst>
        </pc:spChg>
      </pc:sldChg>
      <pc:sldChg chg="modSp mod">
        <pc:chgData name="Gaurang Naik" userId="095fd180-9166-4a3e-8ca1-a5959fa5cd48" providerId="ADAL" clId="{56FBCF1C-8A12-4485-8190-5173E37D16E7}" dt="2023-11-07T00:50:12.319" v="1726"/>
        <pc:sldMkLst>
          <pc:docMk/>
          <pc:sldMk cId="4247393781" sldId="263"/>
        </pc:sldMkLst>
        <pc:spChg chg="mod">
          <ac:chgData name="Gaurang Naik" userId="095fd180-9166-4a3e-8ca1-a5959fa5cd48" providerId="ADAL" clId="{56FBCF1C-8A12-4485-8190-5173E37D16E7}" dt="2023-11-07T00:50:12.319" v="1726"/>
          <ac:spMkLst>
            <pc:docMk/>
            <pc:sldMk cId="4247393781" sldId="263"/>
            <ac:spMk id="6" creationId="{2F4E3995-332F-6E15-FDC9-3B4C73C33114}"/>
          </ac:spMkLst>
        </pc:spChg>
      </pc:sldChg>
      <pc:sldChg chg="modSp mod">
        <pc:chgData name="Gaurang Naik" userId="095fd180-9166-4a3e-8ca1-a5959fa5cd48" providerId="ADAL" clId="{56FBCF1C-8A12-4485-8190-5173E37D16E7}" dt="2023-11-07T00:50:15" v="1727"/>
        <pc:sldMkLst>
          <pc:docMk/>
          <pc:sldMk cId="1831130459" sldId="268"/>
        </pc:sldMkLst>
        <pc:spChg chg="mod">
          <ac:chgData name="Gaurang Naik" userId="095fd180-9166-4a3e-8ca1-a5959fa5cd48" providerId="ADAL" clId="{56FBCF1C-8A12-4485-8190-5173E37D16E7}" dt="2023-11-07T00:23:31.552" v="609" actId="20577"/>
          <ac:spMkLst>
            <pc:docMk/>
            <pc:sldMk cId="1831130459" sldId="268"/>
            <ac:spMk id="3" creationId="{183A1C54-42DC-0B06-5CB0-433A8A7D230F}"/>
          </ac:spMkLst>
        </pc:spChg>
        <pc:spChg chg="mod">
          <ac:chgData name="Gaurang Naik" userId="095fd180-9166-4a3e-8ca1-a5959fa5cd48" providerId="ADAL" clId="{56FBCF1C-8A12-4485-8190-5173E37D16E7}" dt="2023-11-07T00:50:15" v="1727"/>
          <ac:spMkLst>
            <pc:docMk/>
            <pc:sldMk cId="1831130459" sldId="268"/>
            <ac:spMk id="6" creationId="{282CEFAB-16E6-B7C1-C1A3-C44593A5219A}"/>
          </ac:spMkLst>
        </pc:spChg>
      </pc:sldChg>
      <pc:sldChg chg="modSp add del mod">
        <pc:chgData name="Gaurang Naik" userId="095fd180-9166-4a3e-8ca1-a5959fa5cd48" providerId="ADAL" clId="{56FBCF1C-8A12-4485-8190-5173E37D16E7}" dt="2023-11-07T00:54:42.775" v="1745" actId="47"/>
        <pc:sldMkLst>
          <pc:docMk/>
          <pc:sldMk cId="985575511" sldId="273"/>
        </pc:sldMkLst>
        <pc:spChg chg="mod">
          <ac:chgData name="Gaurang Naik" userId="095fd180-9166-4a3e-8ca1-a5959fa5cd48" providerId="ADAL" clId="{56FBCF1C-8A12-4485-8190-5173E37D16E7}" dt="2023-11-07T00:50:19.144" v="1729"/>
          <ac:spMkLst>
            <pc:docMk/>
            <pc:sldMk cId="985575511" sldId="273"/>
            <ac:spMk id="6" creationId="{B49E2BC0-4822-E657-B4A4-9CFD098ED265}"/>
          </ac:spMkLst>
        </pc:spChg>
      </pc:sldChg>
      <pc:sldChg chg="modSp mod">
        <pc:chgData name="Gaurang Naik" userId="095fd180-9166-4a3e-8ca1-a5959fa5cd48" providerId="ADAL" clId="{56FBCF1C-8A12-4485-8190-5173E37D16E7}" dt="2023-11-07T00:50:04.177" v="1722"/>
        <pc:sldMkLst>
          <pc:docMk/>
          <pc:sldMk cId="3999378111" sldId="274"/>
        </pc:sldMkLst>
        <pc:spChg chg="mod">
          <ac:chgData name="Gaurang Naik" userId="095fd180-9166-4a3e-8ca1-a5959fa5cd48" providerId="ADAL" clId="{56FBCF1C-8A12-4485-8190-5173E37D16E7}" dt="2023-11-07T00:50:04.177" v="1722"/>
          <ac:spMkLst>
            <pc:docMk/>
            <pc:sldMk cId="3999378111" sldId="274"/>
            <ac:spMk id="6" creationId="{350D3958-F5C1-B153-930D-B00F032FC58E}"/>
          </ac:spMkLst>
        </pc:spChg>
      </pc:sldChg>
      <pc:sldChg chg="modSp add del mod ord">
        <pc:chgData name="Gaurang Naik" userId="095fd180-9166-4a3e-8ca1-a5959fa5cd48" providerId="ADAL" clId="{56FBCF1C-8A12-4485-8190-5173E37D16E7}" dt="2023-11-07T00:54:42.775" v="1745" actId="47"/>
        <pc:sldMkLst>
          <pc:docMk/>
          <pc:sldMk cId="2118514228" sldId="275"/>
        </pc:sldMkLst>
        <pc:spChg chg="mod">
          <ac:chgData name="Gaurang Naik" userId="095fd180-9166-4a3e-8ca1-a5959fa5cd48" providerId="ADAL" clId="{56FBCF1C-8A12-4485-8190-5173E37D16E7}" dt="2023-11-07T00:50:21.135" v="1730"/>
          <ac:spMkLst>
            <pc:docMk/>
            <pc:sldMk cId="2118514228" sldId="275"/>
            <ac:spMk id="6" creationId="{B49E2BC0-4822-E657-B4A4-9CFD098ED265}"/>
          </ac:spMkLst>
        </pc:spChg>
      </pc:sldChg>
      <pc:sldChg chg="modSp add del mod">
        <pc:chgData name="Gaurang Naik" userId="095fd180-9166-4a3e-8ca1-a5959fa5cd48" providerId="ADAL" clId="{56FBCF1C-8A12-4485-8190-5173E37D16E7}" dt="2023-11-07T00:54:42.775" v="1745" actId="47"/>
        <pc:sldMkLst>
          <pc:docMk/>
          <pc:sldMk cId="363930229" sldId="276"/>
        </pc:sldMkLst>
        <pc:spChg chg="mod">
          <ac:chgData name="Gaurang Naik" userId="095fd180-9166-4a3e-8ca1-a5959fa5cd48" providerId="ADAL" clId="{56FBCF1C-8A12-4485-8190-5173E37D16E7}" dt="2023-11-07T00:50:17.162" v="1728"/>
          <ac:spMkLst>
            <pc:docMk/>
            <pc:sldMk cId="363930229" sldId="276"/>
            <ac:spMk id="6" creationId="{0412B90C-0B8E-81E3-5D61-410321377DAA}"/>
          </ac:spMkLst>
        </pc:spChg>
      </pc:sldChg>
      <pc:sldChg chg="modSp add del mod ord">
        <pc:chgData name="Gaurang Naik" userId="095fd180-9166-4a3e-8ca1-a5959fa5cd48" providerId="ADAL" clId="{56FBCF1C-8A12-4485-8190-5173E37D16E7}" dt="2023-11-07T00:54:42.775" v="1745" actId="47"/>
        <pc:sldMkLst>
          <pc:docMk/>
          <pc:sldMk cId="2515055790" sldId="277"/>
        </pc:sldMkLst>
        <pc:spChg chg="mod">
          <ac:chgData name="Gaurang Naik" userId="095fd180-9166-4a3e-8ca1-a5959fa5cd48" providerId="ADAL" clId="{56FBCF1C-8A12-4485-8190-5173E37D16E7}" dt="2023-11-07T00:50:23.850" v="1731"/>
          <ac:spMkLst>
            <pc:docMk/>
            <pc:sldMk cId="2515055790" sldId="277"/>
            <ac:spMk id="6" creationId="{B49E2BC0-4822-E657-B4A4-9CFD098ED265}"/>
          </ac:spMkLst>
        </pc:spChg>
      </pc:sldChg>
      <pc:sldChg chg="addSp delSp modSp add mod">
        <pc:chgData name="Gaurang Naik" userId="095fd180-9166-4a3e-8ca1-a5959fa5cd48" providerId="ADAL" clId="{56FBCF1C-8A12-4485-8190-5173E37D16E7}" dt="2023-11-07T08:07:54.591" v="1803" actId="1076"/>
        <pc:sldMkLst>
          <pc:docMk/>
          <pc:sldMk cId="1525759070" sldId="278"/>
        </pc:sldMkLst>
        <pc:spChg chg="mod">
          <ac:chgData name="Gaurang Naik" userId="095fd180-9166-4a3e-8ca1-a5959fa5cd48" providerId="ADAL" clId="{56FBCF1C-8A12-4485-8190-5173E37D16E7}" dt="2023-11-07T00:50:08.025" v="1724"/>
          <ac:spMkLst>
            <pc:docMk/>
            <pc:sldMk cId="1525759070" sldId="278"/>
            <ac:spMk id="6" creationId="{B49E2BC0-4822-E657-B4A4-9CFD098ED265}"/>
          </ac:spMkLst>
        </pc:spChg>
        <pc:spChg chg="mod">
          <ac:chgData name="Gaurang Naik" userId="095fd180-9166-4a3e-8ca1-a5959fa5cd48" providerId="ADAL" clId="{56FBCF1C-8A12-4485-8190-5173E37D16E7}" dt="2023-11-07T00:49:10.482" v="1702" actId="164"/>
          <ac:spMkLst>
            <pc:docMk/>
            <pc:sldMk cId="1525759070" sldId="278"/>
            <ac:spMk id="13" creationId="{0DCBBCC5-EC1B-8B32-98BA-709AB2F90DBD}"/>
          </ac:spMkLst>
        </pc:spChg>
        <pc:spChg chg="mod">
          <ac:chgData name="Gaurang Naik" userId="095fd180-9166-4a3e-8ca1-a5959fa5cd48" providerId="ADAL" clId="{56FBCF1C-8A12-4485-8190-5173E37D16E7}" dt="2023-11-07T00:49:10.482" v="1702" actId="164"/>
          <ac:spMkLst>
            <pc:docMk/>
            <pc:sldMk cId="1525759070" sldId="278"/>
            <ac:spMk id="14" creationId="{A60244C8-B8DA-F559-28D5-99812E331DCC}"/>
          </ac:spMkLst>
        </pc:spChg>
        <pc:spChg chg="mod">
          <ac:chgData name="Gaurang Naik" userId="095fd180-9166-4a3e-8ca1-a5959fa5cd48" providerId="ADAL" clId="{56FBCF1C-8A12-4485-8190-5173E37D16E7}" dt="2023-11-07T00:49:10.482" v="1702" actId="164"/>
          <ac:spMkLst>
            <pc:docMk/>
            <pc:sldMk cId="1525759070" sldId="278"/>
            <ac:spMk id="15" creationId="{2E3E1AF8-E698-25AB-82AC-F027367929E8}"/>
          </ac:spMkLst>
        </pc:spChg>
        <pc:spChg chg="mod">
          <ac:chgData name="Gaurang Naik" userId="095fd180-9166-4a3e-8ca1-a5959fa5cd48" providerId="ADAL" clId="{56FBCF1C-8A12-4485-8190-5173E37D16E7}" dt="2023-11-07T00:49:10.482" v="1702" actId="164"/>
          <ac:spMkLst>
            <pc:docMk/>
            <pc:sldMk cId="1525759070" sldId="278"/>
            <ac:spMk id="17" creationId="{E491B1DB-D3ED-2A3B-4CCD-554A05594EFF}"/>
          </ac:spMkLst>
        </pc:spChg>
        <pc:spChg chg="del">
          <ac:chgData name="Gaurang Naik" userId="095fd180-9166-4a3e-8ca1-a5959fa5cd48" providerId="ADAL" clId="{56FBCF1C-8A12-4485-8190-5173E37D16E7}" dt="2023-11-07T00:13:48.253" v="43" actId="478"/>
          <ac:spMkLst>
            <pc:docMk/>
            <pc:sldMk cId="1525759070" sldId="278"/>
            <ac:spMk id="18" creationId="{B499621F-20A6-364D-940D-72D05B2F2C24}"/>
          </ac:spMkLst>
        </pc:spChg>
        <pc:spChg chg="mod">
          <ac:chgData name="Gaurang Naik" userId="095fd180-9166-4a3e-8ca1-a5959fa5cd48" providerId="ADAL" clId="{56FBCF1C-8A12-4485-8190-5173E37D16E7}" dt="2023-11-07T00:49:10.482" v="1702" actId="164"/>
          <ac:spMkLst>
            <pc:docMk/>
            <pc:sldMk cId="1525759070" sldId="278"/>
            <ac:spMk id="19" creationId="{14F94DDA-754E-6B38-133F-9D2E8ED01822}"/>
          </ac:spMkLst>
        </pc:spChg>
        <pc:spChg chg="mod">
          <ac:chgData name="Gaurang Naik" userId="095fd180-9166-4a3e-8ca1-a5959fa5cd48" providerId="ADAL" clId="{56FBCF1C-8A12-4485-8190-5173E37D16E7}" dt="2023-11-07T08:07:54.591" v="1803" actId="1076"/>
          <ac:spMkLst>
            <pc:docMk/>
            <pc:sldMk cId="1525759070" sldId="278"/>
            <ac:spMk id="23" creationId="{F41A54CD-28EB-26FC-7620-48C6BA1723DD}"/>
          </ac:spMkLst>
        </pc:spChg>
        <pc:spChg chg="mod">
          <ac:chgData name="Gaurang Naik" userId="095fd180-9166-4a3e-8ca1-a5959fa5cd48" providerId="ADAL" clId="{56FBCF1C-8A12-4485-8190-5173E37D16E7}" dt="2023-11-07T08:07:38.824" v="1801" actId="14100"/>
          <ac:spMkLst>
            <pc:docMk/>
            <pc:sldMk cId="1525759070" sldId="278"/>
            <ac:spMk id="24" creationId="{606F6669-C31D-27B1-A798-B0AF2E1DF6D9}"/>
          </ac:spMkLst>
        </pc:spChg>
        <pc:spChg chg="mod">
          <ac:chgData name="Gaurang Naik" userId="095fd180-9166-4a3e-8ca1-a5959fa5cd48" providerId="ADAL" clId="{56FBCF1C-8A12-4485-8190-5173E37D16E7}" dt="2023-11-07T00:49:10.482" v="1702" actId="164"/>
          <ac:spMkLst>
            <pc:docMk/>
            <pc:sldMk cId="1525759070" sldId="278"/>
            <ac:spMk id="27" creationId="{09555FFD-1CCD-4386-ADDF-D5C73C37FC70}"/>
          </ac:spMkLst>
        </pc:spChg>
        <pc:spChg chg="mod">
          <ac:chgData name="Gaurang Naik" userId="095fd180-9166-4a3e-8ca1-a5959fa5cd48" providerId="ADAL" clId="{56FBCF1C-8A12-4485-8190-5173E37D16E7}" dt="2023-11-07T00:49:10.482" v="1702" actId="164"/>
          <ac:spMkLst>
            <pc:docMk/>
            <pc:sldMk cId="1525759070" sldId="278"/>
            <ac:spMk id="29" creationId="{B666E628-29A9-25EF-9052-6D0054865E62}"/>
          </ac:spMkLst>
        </pc:spChg>
        <pc:spChg chg="mod">
          <ac:chgData name="Gaurang Naik" userId="095fd180-9166-4a3e-8ca1-a5959fa5cd48" providerId="ADAL" clId="{56FBCF1C-8A12-4485-8190-5173E37D16E7}" dt="2023-11-07T00:49:10.482" v="1702" actId="164"/>
          <ac:spMkLst>
            <pc:docMk/>
            <pc:sldMk cId="1525759070" sldId="278"/>
            <ac:spMk id="33" creationId="{66B3505B-6B01-7C23-7871-FD26A2ACCF63}"/>
          </ac:spMkLst>
        </pc:spChg>
        <pc:spChg chg="del">
          <ac:chgData name="Gaurang Naik" userId="095fd180-9166-4a3e-8ca1-a5959fa5cd48" providerId="ADAL" clId="{56FBCF1C-8A12-4485-8190-5173E37D16E7}" dt="2023-11-07T00:13:24.516" v="3" actId="478"/>
          <ac:spMkLst>
            <pc:docMk/>
            <pc:sldMk cId="1525759070" sldId="278"/>
            <ac:spMk id="35" creationId="{1875DCDD-6BB8-097F-005F-438340D2EA93}"/>
          </ac:spMkLst>
        </pc:spChg>
        <pc:spChg chg="del">
          <ac:chgData name="Gaurang Naik" userId="095fd180-9166-4a3e-8ca1-a5959fa5cd48" providerId="ADAL" clId="{56FBCF1C-8A12-4485-8190-5173E37D16E7}" dt="2023-11-07T00:14:04.843" v="47" actId="478"/>
          <ac:spMkLst>
            <pc:docMk/>
            <pc:sldMk cId="1525759070" sldId="278"/>
            <ac:spMk id="37" creationId="{C78A3CBA-93D0-16AD-C354-B98F53443B25}"/>
          </ac:spMkLst>
        </pc:spChg>
        <pc:spChg chg="mod">
          <ac:chgData name="Gaurang Naik" userId="095fd180-9166-4a3e-8ca1-a5959fa5cd48" providerId="ADAL" clId="{56FBCF1C-8A12-4485-8190-5173E37D16E7}" dt="2023-11-07T00:49:10.482" v="1702" actId="164"/>
          <ac:spMkLst>
            <pc:docMk/>
            <pc:sldMk cId="1525759070" sldId="278"/>
            <ac:spMk id="39" creationId="{04DAED61-4BDE-ABD2-6567-B5E0AE839A08}"/>
          </ac:spMkLst>
        </pc:spChg>
        <pc:spChg chg="mod">
          <ac:chgData name="Gaurang Naik" userId="095fd180-9166-4a3e-8ca1-a5959fa5cd48" providerId="ADAL" clId="{56FBCF1C-8A12-4485-8190-5173E37D16E7}" dt="2023-11-07T00:49:10.482" v="1702" actId="164"/>
          <ac:spMkLst>
            <pc:docMk/>
            <pc:sldMk cId="1525759070" sldId="278"/>
            <ac:spMk id="45" creationId="{BE86400C-63D4-888F-4F01-C3C18308BAF9}"/>
          </ac:spMkLst>
        </pc:spChg>
        <pc:spChg chg="del">
          <ac:chgData name="Gaurang Naik" userId="095fd180-9166-4a3e-8ca1-a5959fa5cd48" providerId="ADAL" clId="{56FBCF1C-8A12-4485-8190-5173E37D16E7}" dt="2023-11-07T00:13:55.631" v="45" actId="478"/>
          <ac:spMkLst>
            <pc:docMk/>
            <pc:sldMk cId="1525759070" sldId="278"/>
            <ac:spMk id="48" creationId="{B812AE3E-4415-8B24-F4FC-C22F32151397}"/>
          </ac:spMkLst>
        </pc:spChg>
        <pc:spChg chg="mod">
          <ac:chgData name="Gaurang Naik" userId="095fd180-9166-4a3e-8ca1-a5959fa5cd48" providerId="ADAL" clId="{56FBCF1C-8A12-4485-8190-5173E37D16E7}" dt="2023-11-07T00:49:10.482" v="1702" actId="164"/>
          <ac:spMkLst>
            <pc:docMk/>
            <pc:sldMk cId="1525759070" sldId="278"/>
            <ac:spMk id="79" creationId="{FD32B773-7F1C-83C7-A2D3-51291671BCCE}"/>
          </ac:spMkLst>
        </pc:spChg>
        <pc:spChg chg="mod">
          <ac:chgData name="Gaurang Naik" userId="095fd180-9166-4a3e-8ca1-a5959fa5cd48" providerId="ADAL" clId="{56FBCF1C-8A12-4485-8190-5173E37D16E7}" dt="2023-11-07T00:49:10.482" v="1702" actId="164"/>
          <ac:spMkLst>
            <pc:docMk/>
            <pc:sldMk cId="1525759070" sldId="278"/>
            <ac:spMk id="81" creationId="{1EDC0A2D-373C-B5D3-49FC-5BC47F46574A}"/>
          </ac:spMkLst>
        </pc:spChg>
        <pc:spChg chg="mod">
          <ac:chgData name="Gaurang Naik" userId="095fd180-9166-4a3e-8ca1-a5959fa5cd48" providerId="ADAL" clId="{56FBCF1C-8A12-4485-8190-5173E37D16E7}" dt="2023-11-07T00:49:10.482" v="1702" actId="164"/>
          <ac:spMkLst>
            <pc:docMk/>
            <pc:sldMk cId="1525759070" sldId="278"/>
            <ac:spMk id="83" creationId="{6345B965-A6EA-B59A-9C63-F1A9B946BE31}"/>
          </ac:spMkLst>
        </pc:spChg>
        <pc:spChg chg="mod">
          <ac:chgData name="Gaurang Naik" userId="095fd180-9166-4a3e-8ca1-a5959fa5cd48" providerId="ADAL" clId="{56FBCF1C-8A12-4485-8190-5173E37D16E7}" dt="2023-11-07T00:49:10.482" v="1702" actId="164"/>
          <ac:spMkLst>
            <pc:docMk/>
            <pc:sldMk cId="1525759070" sldId="278"/>
            <ac:spMk id="86" creationId="{29E44E16-78B1-1432-FA0F-AF7078DFCF85}"/>
          </ac:spMkLst>
        </pc:spChg>
        <pc:spChg chg="mod">
          <ac:chgData name="Gaurang Naik" userId="095fd180-9166-4a3e-8ca1-a5959fa5cd48" providerId="ADAL" clId="{56FBCF1C-8A12-4485-8190-5173E37D16E7}" dt="2023-11-07T00:49:10.482" v="1702" actId="164"/>
          <ac:spMkLst>
            <pc:docMk/>
            <pc:sldMk cId="1525759070" sldId="278"/>
            <ac:spMk id="88" creationId="{AADD4014-33DA-938A-81A4-46B1B9866920}"/>
          </ac:spMkLst>
        </pc:spChg>
        <pc:spChg chg="mod">
          <ac:chgData name="Gaurang Naik" userId="095fd180-9166-4a3e-8ca1-a5959fa5cd48" providerId="ADAL" clId="{56FBCF1C-8A12-4485-8190-5173E37D16E7}" dt="2023-11-07T00:49:10.482" v="1702" actId="164"/>
          <ac:spMkLst>
            <pc:docMk/>
            <pc:sldMk cId="1525759070" sldId="278"/>
            <ac:spMk id="89" creationId="{A1CDA6F4-084E-D45E-FC4B-E46DC220800C}"/>
          </ac:spMkLst>
        </pc:spChg>
        <pc:spChg chg="mod">
          <ac:chgData name="Gaurang Naik" userId="095fd180-9166-4a3e-8ca1-a5959fa5cd48" providerId="ADAL" clId="{56FBCF1C-8A12-4485-8190-5173E37D16E7}" dt="2023-11-07T00:49:10.482" v="1702" actId="164"/>
          <ac:spMkLst>
            <pc:docMk/>
            <pc:sldMk cId="1525759070" sldId="278"/>
            <ac:spMk id="91" creationId="{E760F4F8-BA77-FF7B-B349-449A323D1FB0}"/>
          </ac:spMkLst>
        </pc:spChg>
        <pc:spChg chg="mod">
          <ac:chgData name="Gaurang Naik" userId="095fd180-9166-4a3e-8ca1-a5959fa5cd48" providerId="ADAL" clId="{56FBCF1C-8A12-4485-8190-5173E37D16E7}" dt="2023-11-07T00:49:10.482" v="1702" actId="164"/>
          <ac:spMkLst>
            <pc:docMk/>
            <pc:sldMk cId="1525759070" sldId="278"/>
            <ac:spMk id="92" creationId="{81A2F3DF-7B2E-B485-46AB-B85861602EC3}"/>
          </ac:spMkLst>
        </pc:spChg>
        <pc:spChg chg="mod">
          <ac:chgData name="Gaurang Naik" userId="095fd180-9166-4a3e-8ca1-a5959fa5cd48" providerId="ADAL" clId="{56FBCF1C-8A12-4485-8190-5173E37D16E7}" dt="2023-11-07T00:49:10.482" v="1702" actId="164"/>
          <ac:spMkLst>
            <pc:docMk/>
            <pc:sldMk cId="1525759070" sldId="278"/>
            <ac:spMk id="93" creationId="{D3367C55-75F7-F977-5DA5-C24FE1C912A9}"/>
          </ac:spMkLst>
        </pc:spChg>
        <pc:spChg chg="mod">
          <ac:chgData name="Gaurang Naik" userId="095fd180-9166-4a3e-8ca1-a5959fa5cd48" providerId="ADAL" clId="{56FBCF1C-8A12-4485-8190-5173E37D16E7}" dt="2023-11-07T00:49:10.482" v="1702" actId="164"/>
          <ac:spMkLst>
            <pc:docMk/>
            <pc:sldMk cId="1525759070" sldId="278"/>
            <ac:spMk id="94" creationId="{EC6FCECE-F8CB-A5C5-2D6F-D3CCADAFD254}"/>
          </ac:spMkLst>
        </pc:spChg>
        <pc:spChg chg="mod">
          <ac:chgData name="Gaurang Naik" userId="095fd180-9166-4a3e-8ca1-a5959fa5cd48" providerId="ADAL" clId="{56FBCF1C-8A12-4485-8190-5173E37D16E7}" dt="2023-11-07T00:49:10.482" v="1702" actId="164"/>
          <ac:spMkLst>
            <pc:docMk/>
            <pc:sldMk cId="1525759070" sldId="278"/>
            <ac:spMk id="102" creationId="{0E5B7746-D602-E1D8-4290-9C37E43E53E4}"/>
          </ac:spMkLst>
        </pc:spChg>
        <pc:spChg chg="mod">
          <ac:chgData name="Gaurang Naik" userId="095fd180-9166-4a3e-8ca1-a5959fa5cd48" providerId="ADAL" clId="{56FBCF1C-8A12-4485-8190-5173E37D16E7}" dt="2023-11-07T00:46:45.461" v="1646" actId="20577"/>
          <ac:spMkLst>
            <pc:docMk/>
            <pc:sldMk cId="1525759070" sldId="278"/>
            <ac:spMk id="103" creationId="{87244FB9-136F-F1D6-2521-CDC6EE4AC675}"/>
          </ac:spMkLst>
        </pc:spChg>
        <pc:spChg chg="mod">
          <ac:chgData name="Gaurang Naik" userId="095fd180-9166-4a3e-8ca1-a5959fa5cd48" providerId="ADAL" clId="{56FBCF1C-8A12-4485-8190-5173E37D16E7}" dt="2023-11-07T00:49:10.482" v="1702" actId="164"/>
          <ac:spMkLst>
            <pc:docMk/>
            <pc:sldMk cId="1525759070" sldId="278"/>
            <ac:spMk id="111" creationId="{30D9B630-70DF-A5B6-A91F-68CEEF961699}"/>
          </ac:spMkLst>
        </pc:spChg>
        <pc:spChg chg="mod">
          <ac:chgData name="Gaurang Naik" userId="095fd180-9166-4a3e-8ca1-a5959fa5cd48" providerId="ADAL" clId="{56FBCF1C-8A12-4485-8190-5173E37D16E7}" dt="2023-11-07T00:49:10.482" v="1702" actId="164"/>
          <ac:spMkLst>
            <pc:docMk/>
            <pc:sldMk cId="1525759070" sldId="278"/>
            <ac:spMk id="112" creationId="{0CB4DC3D-EC56-AB37-84DB-BFF4F5DCE187}"/>
          </ac:spMkLst>
        </pc:spChg>
        <pc:grpChg chg="add del mod">
          <ac:chgData name="Gaurang Naik" userId="095fd180-9166-4a3e-8ca1-a5959fa5cd48" providerId="ADAL" clId="{56FBCF1C-8A12-4485-8190-5173E37D16E7}" dt="2023-11-07T00:49:15.417" v="1705" actId="1076"/>
          <ac:grpSpMkLst>
            <pc:docMk/>
            <pc:sldMk cId="1525759070" sldId="278"/>
            <ac:grpSpMk id="34" creationId="{75B91F69-19BA-EF5D-3F58-179CAC102718}"/>
          </ac:grpSpMkLst>
        </pc:grpChg>
        <pc:cxnChg chg="mod">
          <ac:chgData name="Gaurang Naik" userId="095fd180-9166-4a3e-8ca1-a5959fa5cd48" providerId="ADAL" clId="{56FBCF1C-8A12-4485-8190-5173E37D16E7}" dt="2023-11-07T00:49:10.482" v="1702" actId="164"/>
          <ac:cxnSpMkLst>
            <pc:docMk/>
            <pc:sldMk cId="1525759070" sldId="278"/>
            <ac:cxnSpMk id="7" creationId="{736AF4DB-3894-F3B7-AA70-7DFBB7681746}"/>
          </ac:cxnSpMkLst>
        </pc:cxnChg>
        <pc:cxnChg chg="mod">
          <ac:chgData name="Gaurang Naik" userId="095fd180-9166-4a3e-8ca1-a5959fa5cd48" providerId="ADAL" clId="{56FBCF1C-8A12-4485-8190-5173E37D16E7}" dt="2023-11-07T08:07:54.591" v="1803" actId="1076"/>
          <ac:cxnSpMkLst>
            <pc:docMk/>
            <pc:sldMk cId="1525759070" sldId="278"/>
            <ac:cxnSpMk id="9" creationId="{79DB2E41-A26B-9DB9-E405-5884F6996A7C}"/>
          </ac:cxnSpMkLst>
        </pc:cxnChg>
        <pc:cxnChg chg="del mod">
          <ac:chgData name="Gaurang Naik" userId="095fd180-9166-4a3e-8ca1-a5959fa5cd48" providerId="ADAL" clId="{56FBCF1C-8A12-4485-8190-5173E37D16E7}" dt="2023-11-07T00:13:51.396" v="44" actId="478"/>
          <ac:cxnSpMkLst>
            <pc:docMk/>
            <pc:sldMk cId="1525759070" sldId="278"/>
            <ac:cxnSpMk id="12" creationId="{F97805AA-4EC3-05F6-EBDF-999098D78860}"/>
          </ac:cxnSpMkLst>
        </pc:cxnChg>
        <pc:cxnChg chg="mod">
          <ac:chgData name="Gaurang Naik" userId="095fd180-9166-4a3e-8ca1-a5959fa5cd48" providerId="ADAL" clId="{56FBCF1C-8A12-4485-8190-5173E37D16E7}" dt="2023-11-07T00:49:10.482" v="1702" actId="164"/>
          <ac:cxnSpMkLst>
            <pc:docMk/>
            <pc:sldMk cId="1525759070" sldId="278"/>
            <ac:cxnSpMk id="16" creationId="{E871D359-F6B3-0F74-B3F7-E4B46FEC8726}"/>
          </ac:cxnSpMkLst>
        </pc:cxnChg>
        <pc:cxnChg chg="mod">
          <ac:chgData name="Gaurang Naik" userId="095fd180-9166-4a3e-8ca1-a5959fa5cd48" providerId="ADAL" clId="{56FBCF1C-8A12-4485-8190-5173E37D16E7}" dt="2023-11-07T00:49:11.499" v="1704" actId="21"/>
          <ac:cxnSpMkLst>
            <pc:docMk/>
            <pc:sldMk cId="1525759070" sldId="278"/>
            <ac:cxnSpMk id="26" creationId="{EAEF9F2E-E84E-EEF8-C1F6-E1C215A81BD6}"/>
          </ac:cxnSpMkLst>
        </pc:cxnChg>
        <pc:cxnChg chg="mod">
          <ac:chgData name="Gaurang Naik" userId="095fd180-9166-4a3e-8ca1-a5959fa5cd48" providerId="ADAL" clId="{56FBCF1C-8A12-4485-8190-5173E37D16E7}" dt="2023-11-07T00:49:11.499" v="1704" actId="21"/>
          <ac:cxnSpMkLst>
            <pc:docMk/>
            <pc:sldMk cId="1525759070" sldId="278"/>
            <ac:cxnSpMk id="28" creationId="{47EAC6BF-8813-99E9-06CE-43763BB6A40C}"/>
          </ac:cxnSpMkLst>
        </pc:cxnChg>
        <pc:cxnChg chg="mod">
          <ac:chgData name="Gaurang Naik" userId="095fd180-9166-4a3e-8ca1-a5959fa5cd48" providerId="ADAL" clId="{56FBCF1C-8A12-4485-8190-5173E37D16E7}" dt="2023-11-07T00:49:11.499" v="1704" actId="21"/>
          <ac:cxnSpMkLst>
            <pc:docMk/>
            <pc:sldMk cId="1525759070" sldId="278"/>
            <ac:cxnSpMk id="32" creationId="{8A43EB5F-41A2-150A-B122-DDB389DBA2C2}"/>
          </ac:cxnSpMkLst>
        </pc:cxnChg>
        <pc:cxnChg chg="del mod">
          <ac:chgData name="Gaurang Naik" userId="095fd180-9166-4a3e-8ca1-a5959fa5cd48" providerId="ADAL" clId="{56FBCF1C-8A12-4485-8190-5173E37D16E7}" dt="2023-11-07T00:14:06.386" v="48" actId="478"/>
          <ac:cxnSpMkLst>
            <pc:docMk/>
            <pc:sldMk cId="1525759070" sldId="278"/>
            <ac:cxnSpMk id="36" creationId="{F408A3CD-8CF1-212D-281A-0B9DE492CCB5}"/>
          </ac:cxnSpMkLst>
        </pc:cxnChg>
        <pc:cxnChg chg="mod">
          <ac:chgData name="Gaurang Naik" userId="095fd180-9166-4a3e-8ca1-a5959fa5cd48" providerId="ADAL" clId="{56FBCF1C-8A12-4485-8190-5173E37D16E7}" dt="2023-11-07T00:49:10.482" v="1702" actId="164"/>
          <ac:cxnSpMkLst>
            <pc:docMk/>
            <pc:sldMk cId="1525759070" sldId="278"/>
            <ac:cxnSpMk id="42" creationId="{44F4EBB6-B693-EF09-BD1A-E2CAFB72D22C}"/>
          </ac:cxnSpMkLst>
        </pc:cxnChg>
        <pc:cxnChg chg="mod">
          <ac:chgData name="Gaurang Naik" userId="095fd180-9166-4a3e-8ca1-a5959fa5cd48" providerId="ADAL" clId="{56FBCF1C-8A12-4485-8190-5173E37D16E7}" dt="2023-11-07T00:49:10.482" v="1702" actId="164"/>
          <ac:cxnSpMkLst>
            <pc:docMk/>
            <pc:sldMk cId="1525759070" sldId="278"/>
            <ac:cxnSpMk id="43" creationId="{2ECECA30-B26F-DF1A-8DE5-8293409AC8B3}"/>
          </ac:cxnSpMkLst>
        </pc:cxnChg>
        <pc:cxnChg chg="mod">
          <ac:chgData name="Gaurang Naik" userId="095fd180-9166-4a3e-8ca1-a5959fa5cd48" providerId="ADAL" clId="{56FBCF1C-8A12-4485-8190-5173E37D16E7}" dt="2023-11-07T00:49:10.482" v="1702" actId="164"/>
          <ac:cxnSpMkLst>
            <pc:docMk/>
            <pc:sldMk cId="1525759070" sldId="278"/>
            <ac:cxnSpMk id="44" creationId="{141C643D-0A09-3618-2E14-5405DC0F98B9}"/>
          </ac:cxnSpMkLst>
        </pc:cxnChg>
        <pc:cxnChg chg="del mod">
          <ac:chgData name="Gaurang Naik" userId="095fd180-9166-4a3e-8ca1-a5959fa5cd48" providerId="ADAL" clId="{56FBCF1C-8A12-4485-8190-5173E37D16E7}" dt="2023-11-07T00:13:57.531" v="46" actId="478"/>
          <ac:cxnSpMkLst>
            <pc:docMk/>
            <pc:sldMk cId="1525759070" sldId="278"/>
            <ac:cxnSpMk id="47" creationId="{D9BEEE80-CD29-84C6-126B-DFF2E38D4751}"/>
          </ac:cxnSpMkLst>
        </pc:cxnChg>
        <pc:cxnChg chg="mod">
          <ac:chgData name="Gaurang Naik" userId="095fd180-9166-4a3e-8ca1-a5959fa5cd48" providerId="ADAL" clId="{56FBCF1C-8A12-4485-8190-5173E37D16E7}" dt="2023-11-07T00:49:11.499" v="1704" actId="21"/>
          <ac:cxnSpMkLst>
            <pc:docMk/>
            <pc:sldMk cId="1525759070" sldId="278"/>
            <ac:cxnSpMk id="82" creationId="{86EA8CFC-4E96-F659-E851-92FEA83CD14D}"/>
          </ac:cxnSpMkLst>
        </pc:cxnChg>
        <pc:cxnChg chg="mod">
          <ac:chgData name="Gaurang Naik" userId="095fd180-9166-4a3e-8ca1-a5959fa5cd48" providerId="ADAL" clId="{56FBCF1C-8A12-4485-8190-5173E37D16E7}" dt="2023-11-07T00:49:10.482" v="1702" actId="164"/>
          <ac:cxnSpMkLst>
            <pc:docMk/>
            <pc:sldMk cId="1525759070" sldId="278"/>
            <ac:cxnSpMk id="84" creationId="{2AA4CC75-7289-D5C2-D9A8-1A4F5EDC8F94}"/>
          </ac:cxnSpMkLst>
        </pc:cxnChg>
        <pc:cxnChg chg="mod">
          <ac:chgData name="Gaurang Naik" userId="095fd180-9166-4a3e-8ca1-a5959fa5cd48" providerId="ADAL" clId="{56FBCF1C-8A12-4485-8190-5173E37D16E7}" dt="2023-11-07T00:49:10.482" v="1702" actId="164"/>
          <ac:cxnSpMkLst>
            <pc:docMk/>
            <pc:sldMk cId="1525759070" sldId="278"/>
            <ac:cxnSpMk id="85" creationId="{9C94F50E-D7A0-160E-2799-E7A252AFC8F6}"/>
          </ac:cxnSpMkLst>
        </pc:cxnChg>
        <pc:cxnChg chg="mod">
          <ac:chgData name="Gaurang Naik" userId="095fd180-9166-4a3e-8ca1-a5959fa5cd48" providerId="ADAL" clId="{56FBCF1C-8A12-4485-8190-5173E37D16E7}" dt="2023-11-07T00:49:11.499" v="1704" actId="21"/>
          <ac:cxnSpMkLst>
            <pc:docMk/>
            <pc:sldMk cId="1525759070" sldId="278"/>
            <ac:cxnSpMk id="87" creationId="{109176DB-1E72-E685-8F9C-3475EBBAAA3C}"/>
          </ac:cxnSpMkLst>
        </pc:cxnChg>
      </pc:sldChg>
      <pc:sldChg chg="modSp new add del mod">
        <pc:chgData name="Gaurang Naik" userId="095fd180-9166-4a3e-8ca1-a5959fa5cd48" providerId="ADAL" clId="{56FBCF1C-8A12-4485-8190-5173E37D16E7}" dt="2023-11-07T00:26:12.140" v="709" actId="47"/>
        <pc:sldMkLst>
          <pc:docMk/>
          <pc:sldMk cId="1374729885" sldId="279"/>
        </pc:sldMkLst>
        <pc:spChg chg="mod">
          <ac:chgData name="Gaurang Naik" userId="095fd180-9166-4a3e-8ca1-a5959fa5cd48" providerId="ADAL" clId="{56FBCF1C-8A12-4485-8190-5173E37D16E7}" dt="2023-11-07T00:20:18.357" v="345" actId="20577"/>
          <ac:spMkLst>
            <pc:docMk/>
            <pc:sldMk cId="1374729885" sldId="279"/>
            <ac:spMk id="2" creationId="{8979FC2E-D002-FC0F-53B5-4AA006634602}"/>
          </ac:spMkLst>
        </pc:spChg>
        <pc:spChg chg="mod">
          <ac:chgData name="Gaurang Naik" userId="095fd180-9166-4a3e-8ca1-a5959fa5cd48" providerId="ADAL" clId="{56FBCF1C-8A12-4485-8190-5173E37D16E7}" dt="2023-11-07T00:25:33.248" v="700" actId="15"/>
          <ac:spMkLst>
            <pc:docMk/>
            <pc:sldMk cId="1374729885" sldId="279"/>
            <ac:spMk id="3" creationId="{09D6FFA8-7A59-8B84-1F24-F6C201E52A7C}"/>
          </ac:spMkLst>
        </pc:spChg>
      </pc:sldChg>
      <pc:sldChg chg="add del">
        <pc:chgData name="Gaurang Naik" userId="095fd180-9166-4a3e-8ca1-a5959fa5cd48" providerId="ADAL" clId="{56FBCF1C-8A12-4485-8190-5173E37D16E7}" dt="2023-11-07T00:19:14.839" v="169"/>
        <pc:sldMkLst>
          <pc:docMk/>
          <pc:sldMk cId="1959898691" sldId="280"/>
        </pc:sldMkLst>
      </pc:sldChg>
      <pc:sldChg chg="addSp delSp modSp new add del mod ord">
        <pc:chgData name="Gaurang Naik" userId="095fd180-9166-4a3e-8ca1-a5959fa5cd48" providerId="ADAL" clId="{56FBCF1C-8A12-4485-8190-5173E37D16E7}" dt="2023-11-07T00:54:42.775" v="1745" actId="47"/>
        <pc:sldMkLst>
          <pc:docMk/>
          <pc:sldMk cId="2236512152" sldId="280"/>
        </pc:sldMkLst>
        <pc:spChg chg="mod">
          <ac:chgData name="Gaurang Naik" userId="095fd180-9166-4a3e-8ca1-a5959fa5cd48" providerId="ADAL" clId="{56FBCF1C-8A12-4485-8190-5173E37D16E7}" dt="2023-11-07T00:26:08.481" v="708"/>
          <ac:spMkLst>
            <pc:docMk/>
            <pc:sldMk cId="2236512152" sldId="280"/>
            <ac:spMk id="2" creationId="{C00E904D-8536-7ECF-0E0F-CC401B287873}"/>
          </ac:spMkLst>
        </pc:spChg>
        <pc:spChg chg="mod">
          <ac:chgData name="Gaurang Naik" userId="095fd180-9166-4a3e-8ca1-a5959fa5cd48" providerId="ADAL" clId="{56FBCF1C-8A12-4485-8190-5173E37D16E7}" dt="2023-11-07T00:40:18.886" v="1394" actId="20577"/>
          <ac:spMkLst>
            <pc:docMk/>
            <pc:sldMk cId="2236512152" sldId="280"/>
            <ac:spMk id="3" creationId="{2233C871-A420-44A4-D01A-9170CCB9F777}"/>
          </ac:spMkLst>
        </pc:spChg>
        <pc:spChg chg="add mod topLvl">
          <ac:chgData name="Gaurang Naik" userId="095fd180-9166-4a3e-8ca1-a5959fa5cd48" providerId="ADAL" clId="{56FBCF1C-8A12-4485-8190-5173E37D16E7}" dt="2023-11-07T00:38:25.052" v="1202" actId="20577"/>
          <ac:spMkLst>
            <pc:docMk/>
            <pc:sldMk cId="2236512152" sldId="280"/>
            <ac:spMk id="11" creationId="{CD96D7BE-B848-32A8-034B-921126A32BB0}"/>
          </ac:spMkLst>
        </pc:spChg>
        <pc:spChg chg="add mod topLvl">
          <ac:chgData name="Gaurang Naik" userId="095fd180-9166-4a3e-8ca1-a5959fa5cd48" providerId="ADAL" clId="{56FBCF1C-8A12-4485-8190-5173E37D16E7}" dt="2023-11-07T00:33:59.023" v="1051" actId="164"/>
          <ac:spMkLst>
            <pc:docMk/>
            <pc:sldMk cId="2236512152" sldId="280"/>
            <ac:spMk id="12" creationId="{BE588A42-E889-F50C-4F47-6456474CAC16}"/>
          </ac:spMkLst>
        </pc:spChg>
        <pc:spChg chg="add del mod">
          <ac:chgData name="Gaurang Naik" userId="095fd180-9166-4a3e-8ca1-a5959fa5cd48" providerId="ADAL" clId="{56FBCF1C-8A12-4485-8190-5173E37D16E7}" dt="2023-11-07T00:28:39.033" v="856"/>
          <ac:spMkLst>
            <pc:docMk/>
            <pc:sldMk cId="2236512152" sldId="280"/>
            <ac:spMk id="13" creationId="{50D6593B-CB92-5E75-6441-067442CD5CD4}"/>
          </ac:spMkLst>
        </pc:spChg>
        <pc:spChg chg="add mod topLvl">
          <ac:chgData name="Gaurang Naik" userId="095fd180-9166-4a3e-8ca1-a5959fa5cd48" providerId="ADAL" clId="{56FBCF1C-8A12-4485-8190-5173E37D16E7}" dt="2023-11-07T00:39:48.840" v="1336" actId="20577"/>
          <ac:spMkLst>
            <pc:docMk/>
            <pc:sldMk cId="2236512152" sldId="280"/>
            <ac:spMk id="14" creationId="{D0A98680-75F3-D6C5-886B-39010CD9EE66}"/>
          </ac:spMkLst>
        </pc:spChg>
        <pc:spChg chg="add del mod">
          <ac:chgData name="Gaurang Naik" userId="095fd180-9166-4a3e-8ca1-a5959fa5cd48" providerId="ADAL" clId="{56FBCF1C-8A12-4485-8190-5173E37D16E7}" dt="2023-11-07T00:31:49.945" v="1000" actId="478"/>
          <ac:spMkLst>
            <pc:docMk/>
            <pc:sldMk cId="2236512152" sldId="280"/>
            <ac:spMk id="15" creationId="{DEA8EFEE-57A9-2A53-A9F8-73660A351135}"/>
          </ac:spMkLst>
        </pc:spChg>
        <pc:spChg chg="add mod topLvl">
          <ac:chgData name="Gaurang Naik" userId="095fd180-9166-4a3e-8ca1-a5959fa5cd48" providerId="ADAL" clId="{56FBCF1C-8A12-4485-8190-5173E37D16E7}" dt="2023-11-07T00:33:59.023" v="1051" actId="164"/>
          <ac:spMkLst>
            <pc:docMk/>
            <pc:sldMk cId="2236512152" sldId="280"/>
            <ac:spMk id="17" creationId="{9135D5D2-1BBC-C4D6-4B42-6963FAD0D323}"/>
          </ac:spMkLst>
        </pc:spChg>
        <pc:spChg chg="add mod topLvl">
          <ac:chgData name="Gaurang Naik" userId="095fd180-9166-4a3e-8ca1-a5959fa5cd48" providerId="ADAL" clId="{56FBCF1C-8A12-4485-8190-5173E37D16E7}" dt="2023-11-07T00:33:59.023" v="1051" actId="164"/>
          <ac:spMkLst>
            <pc:docMk/>
            <pc:sldMk cId="2236512152" sldId="280"/>
            <ac:spMk id="18" creationId="{3248D8EE-DB89-AA4A-E55A-5583CA8A9AFC}"/>
          </ac:spMkLst>
        </pc:spChg>
        <pc:spChg chg="add mod">
          <ac:chgData name="Gaurang Naik" userId="095fd180-9166-4a3e-8ca1-a5959fa5cd48" providerId="ADAL" clId="{56FBCF1C-8A12-4485-8190-5173E37D16E7}" dt="2023-11-07T00:33:59.023" v="1051" actId="164"/>
          <ac:spMkLst>
            <pc:docMk/>
            <pc:sldMk cId="2236512152" sldId="280"/>
            <ac:spMk id="20" creationId="{5C23E70F-C98E-AB20-0C21-8C10E4C2773D}"/>
          </ac:spMkLst>
        </pc:spChg>
        <pc:spChg chg="add mod">
          <ac:chgData name="Gaurang Naik" userId="095fd180-9166-4a3e-8ca1-a5959fa5cd48" providerId="ADAL" clId="{56FBCF1C-8A12-4485-8190-5173E37D16E7}" dt="2023-11-07T00:33:59.023" v="1051" actId="164"/>
          <ac:spMkLst>
            <pc:docMk/>
            <pc:sldMk cId="2236512152" sldId="280"/>
            <ac:spMk id="21" creationId="{7473CA79-B620-1AFD-1FB7-5997B457FDA1}"/>
          </ac:spMkLst>
        </pc:spChg>
        <pc:spChg chg="add mod">
          <ac:chgData name="Gaurang Naik" userId="095fd180-9166-4a3e-8ca1-a5959fa5cd48" providerId="ADAL" clId="{56FBCF1C-8A12-4485-8190-5173E37D16E7}" dt="2023-11-07T00:33:59.023" v="1051" actId="164"/>
          <ac:spMkLst>
            <pc:docMk/>
            <pc:sldMk cId="2236512152" sldId="280"/>
            <ac:spMk id="22" creationId="{71352107-4F77-C4EB-17D9-D074E04E0725}"/>
          </ac:spMkLst>
        </pc:spChg>
        <pc:spChg chg="del mod">
          <ac:chgData name="Gaurang Naik" userId="095fd180-9166-4a3e-8ca1-a5959fa5cd48" providerId="ADAL" clId="{56FBCF1C-8A12-4485-8190-5173E37D16E7}" dt="2023-11-07T00:34:20.318" v="1055" actId="478"/>
          <ac:spMkLst>
            <pc:docMk/>
            <pc:sldMk cId="2236512152" sldId="280"/>
            <ac:spMk id="27" creationId="{A0AFA5DD-491D-18D1-94F3-20DEAE02B9ED}"/>
          </ac:spMkLst>
        </pc:spChg>
        <pc:spChg chg="mod">
          <ac:chgData name="Gaurang Naik" userId="095fd180-9166-4a3e-8ca1-a5959fa5cd48" providerId="ADAL" clId="{56FBCF1C-8A12-4485-8190-5173E37D16E7}" dt="2023-11-07T00:34:05.106" v="1053"/>
          <ac:spMkLst>
            <pc:docMk/>
            <pc:sldMk cId="2236512152" sldId="280"/>
            <ac:spMk id="28" creationId="{31F901BA-271C-3B36-A2CC-43B588C2F28D}"/>
          </ac:spMkLst>
        </pc:spChg>
        <pc:spChg chg="mod">
          <ac:chgData name="Gaurang Naik" userId="095fd180-9166-4a3e-8ca1-a5959fa5cd48" providerId="ADAL" clId="{56FBCF1C-8A12-4485-8190-5173E37D16E7}" dt="2023-11-07T00:39:51.285" v="1339" actId="20577"/>
          <ac:spMkLst>
            <pc:docMk/>
            <pc:sldMk cId="2236512152" sldId="280"/>
            <ac:spMk id="29" creationId="{95F6F8EE-133D-8B7F-EE34-7F8B5E9AAE0B}"/>
          </ac:spMkLst>
        </pc:spChg>
        <pc:spChg chg="mod">
          <ac:chgData name="Gaurang Naik" userId="095fd180-9166-4a3e-8ca1-a5959fa5cd48" providerId="ADAL" clId="{56FBCF1C-8A12-4485-8190-5173E37D16E7}" dt="2023-11-07T00:34:49.456" v="1072" actId="1038"/>
          <ac:spMkLst>
            <pc:docMk/>
            <pc:sldMk cId="2236512152" sldId="280"/>
            <ac:spMk id="30" creationId="{751CF9D6-D3E0-68C2-D54A-5119E596A337}"/>
          </ac:spMkLst>
        </pc:spChg>
        <pc:spChg chg="mod">
          <ac:chgData name="Gaurang Naik" userId="095fd180-9166-4a3e-8ca1-a5959fa5cd48" providerId="ADAL" clId="{56FBCF1C-8A12-4485-8190-5173E37D16E7}" dt="2023-11-07T00:34:05.106" v="1053"/>
          <ac:spMkLst>
            <pc:docMk/>
            <pc:sldMk cId="2236512152" sldId="280"/>
            <ac:spMk id="31" creationId="{38C0A44E-9519-6B55-DD2C-863463D4ABD7}"/>
          </ac:spMkLst>
        </pc:spChg>
        <pc:spChg chg="del mod">
          <ac:chgData name="Gaurang Naik" userId="095fd180-9166-4a3e-8ca1-a5959fa5cd48" providerId="ADAL" clId="{56FBCF1C-8A12-4485-8190-5173E37D16E7}" dt="2023-11-07T00:34:31.840" v="1058" actId="478"/>
          <ac:spMkLst>
            <pc:docMk/>
            <pc:sldMk cId="2236512152" sldId="280"/>
            <ac:spMk id="32" creationId="{6E2AFA48-6B5E-0B1B-600A-8226DCD48308}"/>
          </ac:spMkLst>
        </pc:spChg>
        <pc:spChg chg="mod">
          <ac:chgData name="Gaurang Naik" userId="095fd180-9166-4a3e-8ca1-a5959fa5cd48" providerId="ADAL" clId="{56FBCF1C-8A12-4485-8190-5173E37D16E7}" dt="2023-11-07T00:34:25.784" v="1056" actId="14100"/>
          <ac:spMkLst>
            <pc:docMk/>
            <pc:sldMk cId="2236512152" sldId="280"/>
            <ac:spMk id="33" creationId="{91E63938-37FE-784A-7836-4C019D100126}"/>
          </ac:spMkLst>
        </pc:spChg>
        <pc:spChg chg="del mod">
          <ac:chgData name="Gaurang Naik" userId="095fd180-9166-4a3e-8ca1-a5959fa5cd48" providerId="ADAL" clId="{56FBCF1C-8A12-4485-8190-5173E37D16E7}" dt="2023-11-07T00:34:31.840" v="1058" actId="478"/>
          <ac:spMkLst>
            <pc:docMk/>
            <pc:sldMk cId="2236512152" sldId="280"/>
            <ac:spMk id="34" creationId="{E8A4EFC9-FCDC-0A60-64EA-7AA4115CA87F}"/>
          </ac:spMkLst>
        </pc:spChg>
        <pc:spChg chg="add mod">
          <ac:chgData name="Gaurang Naik" userId="095fd180-9166-4a3e-8ca1-a5959fa5cd48" providerId="ADAL" clId="{56FBCF1C-8A12-4485-8190-5173E37D16E7}" dt="2023-11-07T00:41:00.154" v="1409" actId="1076"/>
          <ac:spMkLst>
            <pc:docMk/>
            <pc:sldMk cId="2236512152" sldId="280"/>
            <ac:spMk id="39" creationId="{C20EDBF4-B498-F7D3-7254-23771E92D406}"/>
          </ac:spMkLst>
        </pc:spChg>
        <pc:spChg chg="add mod">
          <ac:chgData name="Gaurang Naik" userId="095fd180-9166-4a3e-8ca1-a5959fa5cd48" providerId="ADAL" clId="{56FBCF1C-8A12-4485-8190-5173E37D16E7}" dt="2023-11-07T00:41:07.494" v="1414" actId="1037"/>
          <ac:spMkLst>
            <pc:docMk/>
            <pc:sldMk cId="2236512152" sldId="280"/>
            <ac:spMk id="40" creationId="{BE0147A3-543F-3664-BD4E-7A26B6F06A38}"/>
          </ac:spMkLst>
        </pc:spChg>
        <pc:grpChg chg="add del mod">
          <ac:chgData name="Gaurang Naik" userId="095fd180-9166-4a3e-8ca1-a5959fa5cd48" providerId="ADAL" clId="{56FBCF1C-8A12-4485-8190-5173E37D16E7}" dt="2023-11-07T00:32:23.557" v="1012" actId="165"/>
          <ac:grpSpMkLst>
            <pc:docMk/>
            <pc:sldMk cId="2236512152" sldId="280"/>
            <ac:grpSpMk id="19" creationId="{BF595304-3027-48E2-DC10-855734041E19}"/>
          </ac:grpSpMkLst>
        </pc:grpChg>
        <pc:grpChg chg="add del mod">
          <ac:chgData name="Gaurang Naik" userId="095fd180-9166-4a3e-8ca1-a5959fa5cd48" providerId="ADAL" clId="{56FBCF1C-8A12-4485-8190-5173E37D16E7}" dt="2023-11-07T00:40:46.527" v="1401" actId="1076"/>
          <ac:grpSpMkLst>
            <pc:docMk/>
            <pc:sldMk cId="2236512152" sldId="280"/>
            <ac:grpSpMk id="23" creationId="{D269D544-AA2D-3310-7CE6-78B839A12FE4}"/>
          </ac:grpSpMkLst>
        </pc:grpChg>
        <pc:grpChg chg="add mod">
          <ac:chgData name="Gaurang Naik" userId="095fd180-9166-4a3e-8ca1-a5959fa5cd48" providerId="ADAL" clId="{56FBCF1C-8A12-4485-8190-5173E37D16E7}" dt="2023-11-07T00:40:46.527" v="1401" actId="1076"/>
          <ac:grpSpMkLst>
            <pc:docMk/>
            <pc:sldMk cId="2236512152" sldId="280"/>
            <ac:grpSpMk id="24" creationId="{00C2254A-0BCB-4CEE-C2A8-0B7B835462E4}"/>
          </ac:grpSpMkLst>
        </pc:grpChg>
        <pc:cxnChg chg="add mod topLvl">
          <ac:chgData name="Gaurang Naik" userId="095fd180-9166-4a3e-8ca1-a5959fa5cd48" providerId="ADAL" clId="{56FBCF1C-8A12-4485-8190-5173E37D16E7}" dt="2023-11-07T00:33:59.023" v="1051" actId="164"/>
          <ac:cxnSpMkLst>
            <pc:docMk/>
            <pc:sldMk cId="2236512152" sldId="280"/>
            <ac:cxnSpMk id="8" creationId="{8450AD22-F08E-CFEE-4869-D2E03576FE83}"/>
          </ac:cxnSpMkLst>
        </pc:cxnChg>
        <pc:cxnChg chg="add mod topLvl">
          <ac:chgData name="Gaurang Naik" userId="095fd180-9166-4a3e-8ca1-a5959fa5cd48" providerId="ADAL" clId="{56FBCF1C-8A12-4485-8190-5173E37D16E7}" dt="2023-11-07T00:33:59.023" v="1051" actId="164"/>
          <ac:cxnSpMkLst>
            <pc:docMk/>
            <pc:sldMk cId="2236512152" sldId="280"/>
            <ac:cxnSpMk id="9" creationId="{D9201899-DA37-BD2F-DF6E-8F297AF4E75A}"/>
          </ac:cxnSpMkLst>
        </pc:cxnChg>
        <pc:cxnChg chg="mod">
          <ac:chgData name="Gaurang Naik" userId="095fd180-9166-4a3e-8ca1-a5959fa5cd48" providerId="ADAL" clId="{56FBCF1C-8A12-4485-8190-5173E37D16E7}" dt="2023-11-07T00:34:46.225" v="1070" actId="1038"/>
          <ac:cxnSpMkLst>
            <pc:docMk/>
            <pc:sldMk cId="2236512152" sldId="280"/>
            <ac:cxnSpMk id="25" creationId="{CA71D9FD-20DB-1735-C89E-81139BF6211A}"/>
          </ac:cxnSpMkLst>
        </pc:cxnChg>
        <pc:cxnChg chg="mod">
          <ac:chgData name="Gaurang Naik" userId="095fd180-9166-4a3e-8ca1-a5959fa5cd48" providerId="ADAL" clId="{56FBCF1C-8A12-4485-8190-5173E37D16E7}" dt="2023-11-07T00:34:40.713" v="1059" actId="14100"/>
          <ac:cxnSpMkLst>
            <pc:docMk/>
            <pc:sldMk cId="2236512152" sldId="280"/>
            <ac:cxnSpMk id="26" creationId="{B203B9D7-5ACB-1DD6-BCBA-12359D59B6F8}"/>
          </ac:cxnSpMkLst>
        </pc:cxnChg>
        <pc:cxnChg chg="add del mod">
          <ac:chgData name="Gaurang Naik" userId="095fd180-9166-4a3e-8ca1-a5959fa5cd48" providerId="ADAL" clId="{56FBCF1C-8A12-4485-8190-5173E37D16E7}" dt="2023-11-07T00:36:20.688" v="1133" actId="478"/>
          <ac:cxnSpMkLst>
            <pc:docMk/>
            <pc:sldMk cId="2236512152" sldId="280"/>
            <ac:cxnSpMk id="37" creationId="{A8585952-B7AB-A265-37A0-9731AE2CCC74}"/>
          </ac:cxnSpMkLst>
        </pc:cxnChg>
      </pc:sldChg>
      <pc:sldChg chg="add del">
        <pc:chgData name="Gaurang Naik" userId="095fd180-9166-4a3e-8ca1-a5959fa5cd48" providerId="ADAL" clId="{56FBCF1C-8A12-4485-8190-5173E37D16E7}" dt="2023-11-07T00:40:38.352" v="1400" actId="2890"/>
        <pc:sldMkLst>
          <pc:docMk/>
          <pc:sldMk cId="3816760858" sldId="281"/>
        </pc:sldMkLst>
      </pc:sldChg>
      <pc:sldChg chg="addSp delSp modSp add mod">
        <pc:chgData name="Gaurang Naik" userId="095fd180-9166-4a3e-8ca1-a5959fa5cd48" providerId="ADAL" clId="{56FBCF1C-8A12-4485-8190-5173E37D16E7}" dt="2023-11-07T17:53:51.833" v="1823" actId="20577"/>
        <pc:sldMkLst>
          <pc:docMk/>
          <pc:sldMk cId="3883515440" sldId="281"/>
        </pc:sldMkLst>
        <pc:spChg chg="mod">
          <ac:chgData name="Gaurang Naik" userId="095fd180-9166-4a3e-8ca1-a5959fa5cd48" providerId="ADAL" clId="{56FBCF1C-8A12-4485-8190-5173E37D16E7}" dt="2023-11-07T17:53:51.833" v="1823" actId="20577"/>
          <ac:spMkLst>
            <pc:docMk/>
            <pc:sldMk cId="3883515440" sldId="281"/>
            <ac:spMk id="3" creationId="{2233C871-A420-44A4-D01A-9170CCB9F777}"/>
          </ac:spMkLst>
        </pc:spChg>
        <pc:spChg chg="mod">
          <ac:chgData name="Gaurang Naik" userId="095fd180-9166-4a3e-8ca1-a5959fa5cd48" providerId="ADAL" clId="{56FBCF1C-8A12-4485-8190-5173E37D16E7}" dt="2023-11-07T00:50:10.421" v="1725"/>
          <ac:spMkLst>
            <pc:docMk/>
            <pc:sldMk cId="3883515440" sldId="281"/>
            <ac:spMk id="6" creationId="{565D3B46-6E54-998D-4E71-724907618594}"/>
          </ac:spMkLst>
        </pc:spChg>
        <pc:spChg chg="mod">
          <ac:chgData name="Gaurang Naik" userId="095fd180-9166-4a3e-8ca1-a5959fa5cd48" providerId="ADAL" clId="{56FBCF1C-8A12-4485-8190-5173E37D16E7}" dt="2023-11-07T00:42:53.865" v="1487" actId="1037"/>
          <ac:spMkLst>
            <pc:docMk/>
            <pc:sldMk cId="3883515440" sldId="281"/>
            <ac:spMk id="16" creationId="{0B6FCC3A-85DC-C2F8-8AE9-F370B9439DED}"/>
          </ac:spMkLst>
        </pc:spChg>
        <pc:spChg chg="del">
          <ac:chgData name="Gaurang Naik" userId="095fd180-9166-4a3e-8ca1-a5959fa5cd48" providerId="ADAL" clId="{56FBCF1C-8A12-4485-8190-5173E37D16E7}" dt="2023-11-07T00:42:27.374" v="1473" actId="478"/>
          <ac:spMkLst>
            <pc:docMk/>
            <pc:sldMk cId="3883515440" sldId="281"/>
            <ac:spMk id="20" creationId="{5C23E70F-C98E-AB20-0C21-8C10E4C2773D}"/>
          </ac:spMkLst>
        </pc:spChg>
        <pc:spChg chg="del">
          <ac:chgData name="Gaurang Naik" userId="095fd180-9166-4a3e-8ca1-a5959fa5cd48" providerId="ADAL" clId="{56FBCF1C-8A12-4485-8190-5173E37D16E7}" dt="2023-11-07T00:42:27.374" v="1473" actId="478"/>
          <ac:spMkLst>
            <pc:docMk/>
            <pc:sldMk cId="3883515440" sldId="281"/>
            <ac:spMk id="22" creationId="{71352107-4F77-C4EB-17D9-D074E04E0725}"/>
          </ac:spMkLst>
        </pc:spChg>
        <pc:spChg chg="mod">
          <ac:chgData name="Gaurang Naik" userId="095fd180-9166-4a3e-8ca1-a5959fa5cd48" providerId="ADAL" clId="{56FBCF1C-8A12-4485-8190-5173E37D16E7}" dt="2023-11-07T00:43:49.754" v="1530" actId="20577"/>
          <ac:spMkLst>
            <pc:docMk/>
            <pc:sldMk cId="3883515440" sldId="281"/>
            <ac:spMk id="28" creationId="{31F901BA-271C-3B36-A2CC-43B588C2F28D}"/>
          </ac:spMkLst>
        </pc:spChg>
        <pc:spChg chg="mod">
          <ac:chgData name="Gaurang Naik" userId="095fd180-9166-4a3e-8ca1-a5959fa5cd48" providerId="ADAL" clId="{56FBCF1C-8A12-4485-8190-5173E37D16E7}" dt="2023-11-07T00:44:06.111" v="1537" actId="20577"/>
          <ac:spMkLst>
            <pc:docMk/>
            <pc:sldMk cId="3883515440" sldId="281"/>
            <ac:spMk id="29" creationId="{95F6F8EE-133D-8B7F-EE34-7F8B5E9AAE0B}"/>
          </ac:spMkLst>
        </pc:spChg>
        <pc:spChg chg="mod">
          <ac:chgData name="Gaurang Naik" userId="095fd180-9166-4a3e-8ca1-a5959fa5cd48" providerId="ADAL" clId="{56FBCF1C-8A12-4485-8190-5173E37D16E7}" dt="2023-11-07T00:42:38.401" v="1479"/>
          <ac:spMkLst>
            <pc:docMk/>
            <pc:sldMk cId="3883515440" sldId="281"/>
            <ac:spMk id="32" creationId="{41A57300-1EAD-4C2D-5B3F-CD064CA95777}"/>
          </ac:spMkLst>
        </pc:spChg>
        <pc:spChg chg="mod">
          <ac:chgData name="Gaurang Naik" userId="095fd180-9166-4a3e-8ca1-a5959fa5cd48" providerId="ADAL" clId="{56FBCF1C-8A12-4485-8190-5173E37D16E7}" dt="2023-11-07T00:43:58.954" v="1532" actId="14100"/>
          <ac:spMkLst>
            <pc:docMk/>
            <pc:sldMk cId="3883515440" sldId="281"/>
            <ac:spMk id="33" creationId="{91E63938-37FE-784A-7836-4C019D100126}"/>
          </ac:spMkLst>
        </pc:spChg>
        <pc:spChg chg="del mod">
          <ac:chgData name="Gaurang Naik" userId="095fd180-9166-4a3e-8ca1-a5959fa5cd48" providerId="ADAL" clId="{56FBCF1C-8A12-4485-8190-5173E37D16E7}" dt="2023-11-07T00:42:56.750" v="1488" actId="478"/>
          <ac:spMkLst>
            <pc:docMk/>
            <pc:sldMk cId="3883515440" sldId="281"/>
            <ac:spMk id="34" creationId="{2B33F245-663A-EBB4-B95E-5578570E2992}"/>
          </ac:spMkLst>
        </pc:spChg>
        <pc:spChg chg="del mod">
          <ac:chgData name="Gaurang Naik" userId="095fd180-9166-4a3e-8ca1-a5959fa5cd48" providerId="ADAL" clId="{56FBCF1C-8A12-4485-8190-5173E37D16E7}" dt="2023-11-07T00:42:56.750" v="1488" actId="478"/>
          <ac:spMkLst>
            <pc:docMk/>
            <pc:sldMk cId="3883515440" sldId="281"/>
            <ac:spMk id="35" creationId="{5BA72083-998E-E3D7-2E92-17075B9E389A}"/>
          </ac:spMkLst>
        </pc:spChg>
        <pc:spChg chg="mod">
          <ac:chgData name="Gaurang Naik" userId="095fd180-9166-4a3e-8ca1-a5959fa5cd48" providerId="ADAL" clId="{56FBCF1C-8A12-4485-8190-5173E37D16E7}" dt="2023-11-07T00:42:38.401" v="1479"/>
          <ac:spMkLst>
            <pc:docMk/>
            <pc:sldMk cId="3883515440" sldId="281"/>
            <ac:spMk id="36" creationId="{334384C6-0908-C606-B2AC-12A9B7655FD8}"/>
          </ac:spMkLst>
        </pc:spChg>
        <pc:spChg chg="mod">
          <ac:chgData name="Gaurang Naik" userId="095fd180-9166-4a3e-8ca1-a5959fa5cd48" providerId="ADAL" clId="{56FBCF1C-8A12-4485-8190-5173E37D16E7}" dt="2023-11-07T00:43:08.625" v="1491" actId="1076"/>
          <ac:spMkLst>
            <pc:docMk/>
            <pc:sldMk cId="3883515440" sldId="281"/>
            <ac:spMk id="37" creationId="{AAC61508-9CF9-742F-952A-6EE85D1B9A3B}"/>
          </ac:spMkLst>
        </pc:spChg>
        <pc:spChg chg="mod">
          <ac:chgData name="Gaurang Naik" userId="095fd180-9166-4a3e-8ca1-a5959fa5cd48" providerId="ADAL" clId="{56FBCF1C-8A12-4485-8190-5173E37D16E7}" dt="2023-11-07T00:43:13.039" v="1492" actId="14100"/>
          <ac:spMkLst>
            <pc:docMk/>
            <pc:sldMk cId="3883515440" sldId="281"/>
            <ac:spMk id="38" creationId="{3EC57617-0E0B-CC7E-55F8-FA4554E7BFE5}"/>
          </ac:spMkLst>
        </pc:spChg>
        <pc:spChg chg="mod">
          <ac:chgData name="Gaurang Naik" userId="095fd180-9166-4a3e-8ca1-a5959fa5cd48" providerId="ADAL" clId="{56FBCF1C-8A12-4485-8190-5173E37D16E7}" dt="2023-11-07T00:42:29.830" v="1474" actId="20577"/>
          <ac:spMkLst>
            <pc:docMk/>
            <pc:sldMk cId="3883515440" sldId="281"/>
            <ac:spMk id="39" creationId="{C20EDBF4-B498-F7D3-7254-23771E92D406}"/>
          </ac:spMkLst>
        </pc:spChg>
        <pc:spChg chg="mod">
          <ac:chgData name="Gaurang Naik" userId="095fd180-9166-4a3e-8ca1-a5959fa5cd48" providerId="ADAL" clId="{56FBCF1C-8A12-4485-8190-5173E37D16E7}" dt="2023-11-07T00:43:36.257" v="1518" actId="1038"/>
          <ac:spMkLst>
            <pc:docMk/>
            <pc:sldMk cId="3883515440" sldId="281"/>
            <ac:spMk id="40" creationId="{BE0147A3-543F-3664-BD4E-7A26B6F06A38}"/>
          </ac:spMkLst>
        </pc:spChg>
        <pc:spChg chg="add mod">
          <ac:chgData name="Gaurang Naik" userId="095fd180-9166-4a3e-8ca1-a5959fa5cd48" providerId="ADAL" clId="{56FBCF1C-8A12-4485-8190-5173E37D16E7}" dt="2023-11-07T00:46:24.958" v="1622" actId="1076"/>
          <ac:spMkLst>
            <pc:docMk/>
            <pc:sldMk cId="3883515440" sldId="281"/>
            <ac:spMk id="42" creationId="{155144B8-8503-F3D0-64A8-13022BCFDDB1}"/>
          </ac:spMkLst>
        </pc:spChg>
        <pc:grpChg chg="add mod">
          <ac:chgData name="Gaurang Naik" userId="095fd180-9166-4a3e-8ca1-a5959fa5cd48" providerId="ADAL" clId="{56FBCF1C-8A12-4485-8190-5173E37D16E7}" dt="2023-11-07T00:44:56.977" v="1576" actId="1037"/>
          <ac:grpSpMkLst>
            <pc:docMk/>
            <pc:sldMk cId="3883515440" sldId="281"/>
            <ac:grpSpMk id="7" creationId="{C61D86DE-39FA-904B-3421-BB13A354D837}"/>
          </ac:grpSpMkLst>
        </pc:grpChg>
        <pc:grpChg chg="add mod">
          <ac:chgData name="Gaurang Naik" userId="095fd180-9166-4a3e-8ca1-a5959fa5cd48" providerId="ADAL" clId="{56FBCF1C-8A12-4485-8190-5173E37D16E7}" dt="2023-11-07T00:44:56.977" v="1576" actId="1037"/>
          <ac:grpSpMkLst>
            <pc:docMk/>
            <pc:sldMk cId="3883515440" sldId="281"/>
            <ac:grpSpMk id="10" creationId="{74BA46B4-DD65-1B83-87C5-9850279F0ED2}"/>
          </ac:grpSpMkLst>
        </pc:grpChg>
        <pc:grpChg chg="add mod">
          <ac:chgData name="Gaurang Naik" userId="095fd180-9166-4a3e-8ca1-a5959fa5cd48" providerId="ADAL" clId="{56FBCF1C-8A12-4485-8190-5173E37D16E7}" dt="2023-11-07T00:44:56.977" v="1576" actId="1037"/>
          <ac:grpSpMkLst>
            <pc:docMk/>
            <pc:sldMk cId="3883515440" sldId="281"/>
            <ac:grpSpMk id="13" creationId="{85D92D43-A2A6-9E01-7CDC-716ABD00A29B}"/>
          </ac:grpSpMkLst>
        </pc:grpChg>
        <pc:grpChg chg="mod">
          <ac:chgData name="Gaurang Naik" userId="095fd180-9166-4a3e-8ca1-a5959fa5cd48" providerId="ADAL" clId="{56FBCF1C-8A12-4485-8190-5173E37D16E7}" dt="2023-11-07T00:42:38.401" v="1479"/>
          <ac:grpSpMkLst>
            <pc:docMk/>
            <pc:sldMk cId="3883515440" sldId="281"/>
            <ac:grpSpMk id="15" creationId="{976BB9E7-56BD-ACDC-AE1F-014A78A54AA5}"/>
          </ac:grpSpMkLst>
        </pc:grpChg>
        <pc:grpChg chg="mod">
          <ac:chgData name="Gaurang Naik" userId="095fd180-9166-4a3e-8ca1-a5959fa5cd48" providerId="ADAL" clId="{56FBCF1C-8A12-4485-8190-5173E37D16E7}" dt="2023-11-07T00:42:06.712" v="1468" actId="164"/>
          <ac:grpSpMkLst>
            <pc:docMk/>
            <pc:sldMk cId="3883515440" sldId="281"/>
            <ac:grpSpMk id="23" creationId="{D269D544-AA2D-3310-7CE6-78B839A12FE4}"/>
          </ac:grpSpMkLst>
        </pc:grpChg>
        <pc:grpChg chg="mod">
          <ac:chgData name="Gaurang Naik" userId="095fd180-9166-4a3e-8ca1-a5959fa5cd48" providerId="ADAL" clId="{56FBCF1C-8A12-4485-8190-5173E37D16E7}" dt="2023-11-07T00:42:13.897" v="1470" actId="164"/>
          <ac:grpSpMkLst>
            <pc:docMk/>
            <pc:sldMk cId="3883515440" sldId="281"/>
            <ac:grpSpMk id="24" creationId="{00C2254A-0BCB-4CEE-C2A8-0B7B835462E4}"/>
          </ac:grpSpMkLst>
        </pc:grpChg>
        <pc:cxnChg chg="mod">
          <ac:chgData name="Gaurang Naik" userId="095fd180-9166-4a3e-8ca1-a5959fa5cd48" providerId="ADAL" clId="{56FBCF1C-8A12-4485-8190-5173E37D16E7}" dt="2023-11-07T00:42:38.401" v="1479"/>
          <ac:cxnSpMkLst>
            <pc:docMk/>
            <pc:sldMk cId="3883515440" sldId="281"/>
            <ac:cxnSpMk id="19" creationId="{A2DE507A-28DA-94E7-9A04-93FD994EC865}"/>
          </ac:cxnSpMkLst>
        </pc:cxnChg>
        <pc:cxnChg chg="mod">
          <ac:chgData name="Gaurang Naik" userId="095fd180-9166-4a3e-8ca1-a5959fa5cd48" providerId="ADAL" clId="{56FBCF1C-8A12-4485-8190-5173E37D16E7}" dt="2023-11-07T00:43:16.888" v="1493" actId="14100"/>
          <ac:cxnSpMkLst>
            <pc:docMk/>
            <pc:sldMk cId="3883515440" sldId="281"/>
            <ac:cxnSpMk id="27" creationId="{18699A54-C836-A33B-99B3-35B588E525CB}"/>
          </ac:cxnSpMkLst>
        </pc:cxnChg>
      </pc:sldChg>
      <pc:sldChg chg="new del">
        <pc:chgData name="Gaurang Naik" userId="095fd180-9166-4a3e-8ca1-a5959fa5cd48" providerId="ADAL" clId="{56FBCF1C-8A12-4485-8190-5173E37D16E7}" dt="2023-11-07T00:51:08.783" v="1742" actId="680"/>
        <pc:sldMkLst>
          <pc:docMk/>
          <pc:sldMk cId="4241306270" sldId="282"/>
        </pc:sldMkLst>
      </pc:sldChg>
      <pc:sldMasterChg chg="modSp mod modSldLayout">
        <pc:chgData name="Gaurang Naik" userId="095fd180-9166-4a3e-8ca1-a5959fa5cd48" providerId="ADAL" clId="{56FBCF1C-8A12-4485-8190-5173E37D16E7}" dt="2023-11-07T00:50:59.797" v="1740"/>
        <pc:sldMasterMkLst>
          <pc:docMk/>
          <pc:sldMasterMk cId="0" sldId="2147483648"/>
        </pc:sldMasterMkLst>
        <pc:spChg chg="mod">
          <ac:chgData name="Gaurang Naik" userId="095fd180-9166-4a3e-8ca1-a5959fa5cd48" providerId="ADAL" clId="{56FBCF1C-8A12-4485-8190-5173E37D16E7}" dt="2023-11-07T00:50:59.797" v="1740"/>
          <ac:spMkLst>
            <pc:docMk/>
            <pc:sldMasterMk cId="0" sldId="2147483648"/>
            <ac:spMk id="1027" creationId="{00000000-0000-0000-0000-000000000000}"/>
          </ac:spMkLst>
        </pc:spChg>
        <pc:sldLayoutChg chg="modSp mod">
          <pc:chgData name="Gaurang Naik" userId="095fd180-9166-4a3e-8ca1-a5959fa5cd48" providerId="ADAL" clId="{56FBCF1C-8A12-4485-8190-5173E37D16E7}" dt="2023-11-07T00:50:35.174" v="1732"/>
          <pc:sldLayoutMkLst>
            <pc:docMk/>
            <pc:sldMasterMk cId="0" sldId="2147483648"/>
            <pc:sldLayoutMk cId="0" sldId="2147483650"/>
          </pc:sldLayoutMkLst>
          <pc:spChg chg="mod">
            <ac:chgData name="Gaurang Naik" userId="095fd180-9166-4a3e-8ca1-a5959fa5cd48" providerId="ADAL" clId="{56FBCF1C-8A12-4485-8190-5173E37D16E7}" dt="2023-11-07T00:50:35.174" v="1732"/>
            <ac:spMkLst>
              <pc:docMk/>
              <pc:sldMasterMk cId="0" sldId="2147483648"/>
              <pc:sldLayoutMk cId="0" sldId="2147483650"/>
              <ac:spMk id="12" creationId="{00000000-0000-0000-0000-000000000000}"/>
            </ac:spMkLst>
          </pc:spChg>
        </pc:sldLayoutChg>
        <pc:sldLayoutChg chg="modSp mod">
          <pc:chgData name="Gaurang Naik" userId="095fd180-9166-4a3e-8ca1-a5959fa5cd48" providerId="ADAL" clId="{56FBCF1C-8A12-4485-8190-5173E37D16E7}" dt="2023-11-07T00:50:36.894" v="1733"/>
          <pc:sldLayoutMkLst>
            <pc:docMk/>
            <pc:sldMasterMk cId="0" sldId="2147483648"/>
            <pc:sldLayoutMk cId="0" sldId="2147483651"/>
          </pc:sldLayoutMkLst>
          <pc:spChg chg="mod">
            <ac:chgData name="Gaurang Naik" userId="095fd180-9166-4a3e-8ca1-a5959fa5cd48" providerId="ADAL" clId="{56FBCF1C-8A12-4485-8190-5173E37D16E7}" dt="2023-11-07T00:50:36.894" v="1733"/>
            <ac:spMkLst>
              <pc:docMk/>
              <pc:sldMasterMk cId="0" sldId="2147483648"/>
              <pc:sldLayoutMk cId="0" sldId="2147483651"/>
              <ac:spMk id="4" creationId="{00000000-0000-0000-0000-000000000000}"/>
            </ac:spMkLst>
          </pc:spChg>
        </pc:sldLayoutChg>
        <pc:sldLayoutChg chg="modSp mod">
          <pc:chgData name="Gaurang Naik" userId="095fd180-9166-4a3e-8ca1-a5959fa5cd48" providerId="ADAL" clId="{56FBCF1C-8A12-4485-8190-5173E37D16E7}" dt="2023-11-07T00:50:38.958" v="1734"/>
          <pc:sldLayoutMkLst>
            <pc:docMk/>
            <pc:sldMasterMk cId="0" sldId="2147483648"/>
            <pc:sldLayoutMk cId="0" sldId="2147483652"/>
          </pc:sldLayoutMkLst>
          <pc:spChg chg="mod">
            <ac:chgData name="Gaurang Naik" userId="095fd180-9166-4a3e-8ca1-a5959fa5cd48" providerId="ADAL" clId="{56FBCF1C-8A12-4485-8190-5173E37D16E7}" dt="2023-11-07T00:50:38.958" v="1734"/>
            <ac:spMkLst>
              <pc:docMk/>
              <pc:sldMasterMk cId="0" sldId="2147483648"/>
              <pc:sldLayoutMk cId="0" sldId="2147483652"/>
              <ac:spMk id="5" creationId="{00000000-0000-0000-0000-000000000000}"/>
            </ac:spMkLst>
          </pc:spChg>
        </pc:sldLayoutChg>
        <pc:sldLayoutChg chg="modSp mod">
          <pc:chgData name="Gaurang Naik" userId="095fd180-9166-4a3e-8ca1-a5959fa5cd48" providerId="ADAL" clId="{56FBCF1C-8A12-4485-8190-5173E37D16E7}" dt="2023-11-07T00:50:40.941" v="1735"/>
          <pc:sldLayoutMkLst>
            <pc:docMk/>
            <pc:sldMasterMk cId="0" sldId="2147483648"/>
            <pc:sldLayoutMk cId="0" sldId="2147483653"/>
          </pc:sldLayoutMkLst>
          <pc:spChg chg="mod">
            <ac:chgData name="Gaurang Naik" userId="095fd180-9166-4a3e-8ca1-a5959fa5cd48" providerId="ADAL" clId="{56FBCF1C-8A12-4485-8190-5173E37D16E7}" dt="2023-11-07T00:50:40.941" v="1735"/>
            <ac:spMkLst>
              <pc:docMk/>
              <pc:sldMasterMk cId="0" sldId="2147483648"/>
              <pc:sldLayoutMk cId="0" sldId="2147483653"/>
              <ac:spMk id="7" creationId="{00000000-0000-0000-0000-000000000000}"/>
            </ac:spMkLst>
          </pc:spChg>
        </pc:sldLayoutChg>
        <pc:sldLayoutChg chg="modSp mod">
          <pc:chgData name="Gaurang Naik" userId="095fd180-9166-4a3e-8ca1-a5959fa5cd48" providerId="ADAL" clId="{56FBCF1C-8A12-4485-8190-5173E37D16E7}" dt="2023-11-07T00:50:42.725" v="1736"/>
          <pc:sldLayoutMkLst>
            <pc:docMk/>
            <pc:sldMasterMk cId="0" sldId="2147483648"/>
            <pc:sldLayoutMk cId="0" sldId="2147483654"/>
          </pc:sldLayoutMkLst>
          <pc:spChg chg="mod">
            <ac:chgData name="Gaurang Naik" userId="095fd180-9166-4a3e-8ca1-a5959fa5cd48" providerId="ADAL" clId="{56FBCF1C-8A12-4485-8190-5173E37D16E7}" dt="2023-11-07T00:50:42.725" v="1736"/>
            <ac:spMkLst>
              <pc:docMk/>
              <pc:sldMasterMk cId="0" sldId="2147483648"/>
              <pc:sldLayoutMk cId="0" sldId="2147483654"/>
              <ac:spMk id="3" creationId="{00000000-0000-0000-0000-000000000000}"/>
            </ac:spMkLst>
          </pc:spChg>
        </pc:sldLayoutChg>
        <pc:sldLayoutChg chg="modSp mod">
          <pc:chgData name="Gaurang Naik" userId="095fd180-9166-4a3e-8ca1-a5959fa5cd48" providerId="ADAL" clId="{56FBCF1C-8A12-4485-8190-5173E37D16E7}" dt="2023-11-07T00:50:44.702" v="1737"/>
          <pc:sldLayoutMkLst>
            <pc:docMk/>
            <pc:sldMasterMk cId="0" sldId="2147483648"/>
            <pc:sldLayoutMk cId="0" sldId="2147483655"/>
          </pc:sldLayoutMkLst>
          <pc:spChg chg="mod">
            <ac:chgData name="Gaurang Naik" userId="095fd180-9166-4a3e-8ca1-a5959fa5cd48" providerId="ADAL" clId="{56FBCF1C-8A12-4485-8190-5173E37D16E7}" dt="2023-11-07T00:50:44.702" v="1737"/>
            <ac:spMkLst>
              <pc:docMk/>
              <pc:sldMasterMk cId="0" sldId="2147483648"/>
              <pc:sldLayoutMk cId="0" sldId="2147483655"/>
              <ac:spMk id="2" creationId="{00000000-0000-0000-0000-000000000000}"/>
            </ac:spMkLst>
          </pc:spChg>
        </pc:sldLayoutChg>
        <pc:sldLayoutChg chg="modSp mod">
          <pc:chgData name="Gaurang Naik" userId="095fd180-9166-4a3e-8ca1-a5959fa5cd48" providerId="ADAL" clId="{56FBCF1C-8A12-4485-8190-5173E37D16E7}" dt="2023-11-07T00:50:46.816" v="1738"/>
          <pc:sldLayoutMkLst>
            <pc:docMk/>
            <pc:sldMasterMk cId="0" sldId="2147483648"/>
            <pc:sldLayoutMk cId="0" sldId="2147483658"/>
          </pc:sldLayoutMkLst>
          <pc:spChg chg="mod">
            <ac:chgData name="Gaurang Naik" userId="095fd180-9166-4a3e-8ca1-a5959fa5cd48" providerId="ADAL" clId="{56FBCF1C-8A12-4485-8190-5173E37D16E7}" dt="2023-11-07T00:50:46.816" v="1738"/>
            <ac:spMkLst>
              <pc:docMk/>
              <pc:sldMasterMk cId="0" sldId="2147483648"/>
              <pc:sldLayoutMk cId="0" sldId="2147483658"/>
              <ac:spMk id="4" creationId="{00000000-0000-0000-0000-000000000000}"/>
            </ac:spMkLst>
          </pc:spChg>
        </pc:sldLayoutChg>
        <pc:sldLayoutChg chg="modSp mod">
          <pc:chgData name="Gaurang Naik" userId="095fd180-9166-4a3e-8ca1-a5959fa5cd48" providerId="ADAL" clId="{56FBCF1C-8A12-4485-8190-5173E37D16E7}" dt="2023-11-07T00:50:51.303" v="1739"/>
          <pc:sldLayoutMkLst>
            <pc:docMk/>
            <pc:sldMasterMk cId="0" sldId="2147483648"/>
            <pc:sldLayoutMk cId="0" sldId="2147483659"/>
          </pc:sldLayoutMkLst>
          <pc:spChg chg="mod">
            <ac:chgData name="Gaurang Naik" userId="095fd180-9166-4a3e-8ca1-a5959fa5cd48" providerId="ADAL" clId="{56FBCF1C-8A12-4485-8190-5173E37D16E7}" dt="2023-11-07T00:50:51.303" v="1739"/>
            <ac:spMkLst>
              <pc:docMk/>
              <pc:sldMasterMk cId="0" sldId="2147483648"/>
              <pc:sldLayoutMk cId="0" sldId="2147483659"/>
              <ac:spMk id="4" creationId="{00000000-0000-0000-0000-000000000000}"/>
            </ac:spMkLst>
          </pc:spChg>
        </pc:sldLayoutChg>
      </pc:sldMasterChg>
    </pc:docChg>
  </pc:docChgLst>
  <pc:docChgLst>
    <pc:chgData name="Gaurang Naik" userId="095fd180-9166-4a3e-8ca1-a5959fa5cd48" providerId="ADAL" clId="{8C0B3628-1651-4692-9CD1-EF77920FB26A}"/>
    <pc:docChg chg="undo custSel addSld modSld modMainMaster">
      <pc:chgData name="Gaurang Naik" userId="095fd180-9166-4a3e-8ca1-a5959fa5cd48" providerId="ADAL" clId="{8C0B3628-1651-4692-9CD1-EF77920FB26A}" dt="2024-02-17T23:03:46.464" v="94" actId="1037"/>
      <pc:docMkLst>
        <pc:docMk/>
      </pc:docMkLst>
      <pc:sldChg chg="modSp mod">
        <pc:chgData name="Gaurang Naik" userId="095fd180-9166-4a3e-8ca1-a5959fa5cd48" providerId="ADAL" clId="{8C0B3628-1651-4692-9CD1-EF77920FB26A}" dt="2023-12-12T21:28:49.939" v="33" actId="20577"/>
        <pc:sldMkLst>
          <pc:docMk/>
          <pc:sldMk cId="0" sldId="256"/>
        </pc:sldMkLst>
        <pc:spChg chg="mod">
          <ac:chgData name="Gaurang Naik" userId="095fd180-9166-4a3e-8ca1-a5959fa5cd48" providerId="ADAL" clId="{8C0B3628-1651-4692-9CD1-EF77920FB26A}" dt="2023-12-12T21:26:47.586" v="12" actId="20577"/>
          <ac:spMkLst>
            <pc:docMk/>
            <pc:sldMk cId="0" sldId="256"/>
            <ac:spMk id="6" creationId="{00000000-0000-0000-0000-000000000000}"/>
          </ac:spMkLst>
        </pc:spChg>
        <pc:spChg chg="mod">
          <ac:chgData name="Gaurang Naik" userId="095fd180-9166-4a3e-8ca1-a5959fa5cd48" providerId="ADAL" clId="{8C0B3628-1651-4692-9CD1-EF77920FB26A}" dt="2023-12-12T21:28:49.939" v="33" actId="20577"/>
          <ac:spMkLst>
            <pc:docMk/>
            <pc:sldMk cId="0" sldId="256"/>
            <ac:spMk id="3074" creationId="{00000000-0000-0000-0000-000000000000}"/>
          </ac:spMkLst>
        </pc:spChg>
        <pc:graphicFrameChg chg="mod">
          <ac:chgData name="Gaurang Naik" userId="095fd180-9166-4a3e-8ca1-a5959fa5cd48" providerId="ADAL" clId="{8C0B3628-1651-4692-9CD1-EF77920FB26A}" dt="2023-12-12T21:25:51.918" v="0"/>
          <ac:graphicFrameMkLst>
            <pc:docMk/>
            <pc:sldMk cId="0" sldId="256"/>
            <ac:graphicFrameMk id="3075" creationId="{00000000-0000-0000-0000-000000000000}"/>
          </ac:graphicFrameMkLst>
        </pc:graphicFrameChg>
      </pc:sldChg>
      <pc:sldChg chg="modSp mod">
        <pc:chgData name="Gaurang Naik" userId="095fd180-9166-4a3e-8ca1-a5959fa5cd48" providerId="ADAL" clId="{8C0B3628-1651-4692-9CD1-EF77920FB26A}" dt="2023-12-12T21:26:50.452" v="13"/>
        <pc:sldMkLst>
          <pc:docMk/>
          <pc:sldMk cId="2970317778" sldId="258"/>
        </pc:sldMkLst>
        <pc:spChg chg="mod">
          <ac:chgData name="Gaurang Naik" userId="095fd180-9166-4a3e-8ca1-a5959fa5cd48" providerId="ADAL" clId="{8C0B3628-1651-4692-9CD1-EF77920FB26A}" dt="2023-12-12T21:26:50.452" v="13"/>
          <ac:spMkLst>
            <pc:docMk/>
            <pc:sldMk cId="2970317778" sldId="258"/>
            <ac:spMk id="6" creationId="{32EA93CB-593C-B60C-9AA0-C6AF3240918D}"/>
          </ac:spMkLst>
        </pc:spChg>
      </pc:sldChg>
      <pc:sldChg chg="modSp mod">
        <pc:chgData name="Gaurang Naik" userId="095fd180-9166-4a3e-8ca1-a5959fa5cd48" providerId="ADAL" clId="{8C0B3628-1651-4692-9CD1-EF77920FB26A}" dt="2023-12-12T21:26:52.718" v="14"/>
        <pc:sldMkLst>
          <pc:docMk/>
          <pc:sldMk cId="2174103903" sldId="259"/>
        </pc:sldMkLst>
        <pc:spChg chg="mod">
          <ac:chgData name="Gaurang Naik" userId="095fd180-9166-4a3e-8ca1-a5959fa5cd48" providerId="ADAL" clId="{8C0B3628-1651-4692-9CD1-EF77920FB26A}" dt="2023-12-12T21:26:52.718" v="14"/>
          <ac:spMkLst>
            <pc:docMk/>
            <pc:sldMk cId="2174103903" sldId="259"/>
            <ac:spMk id="6" creationId="{469ACA3F-61FC-6EA3-6ACF-6C583EDA3747}"/>
          </ac:spMkLst>
        </pc:spChg>
      </pc:sldChg>
      <pc:sldChg chg="modSp mod">
        <pc:chgData name="Gaurang Naik" userId="095fd180-9166-4a3e-8ca1-a5959fa5cd48" providerId="ADAL" clId="{8C0B3628-1651-4692-9CD1-EF77920FB26A}" dt="2023-12-12T21:26:56.985" v="16"/>
        <pc:sldMkLst>
          <pc:docMk/>
          <pc:sldMk cId="598105294" sldId="260"/>
        </pc:sldMkLst>
        <pc:spChg chg="mod">
          <ac:chgData name="Gaurang Naik" userId="095fd180-9166-4a3e-8ca1-a5959fa5cd48" providerId="ADAL" clId="{8C0B3628-1651-4692-9CD1-EF77920FB26A}" dt="2023-12-12T21:26:56.985" v="16"/>
          <ac:spMkLst>
            <pc:docMk/>
            <pc:sldMk cId="598105294" sldId="260"/>
            <ac:spMk id="6" creationId="{0F2D45C9-548C-EE53-2EB5-051395712476}"/>
          </ac:spMkLst>
        </pc:spChg>
      </pc:sldChg>
      <pc:sldChg chg="modSp mod">
        <pc:chgData name="Gaurang Naik" userId="095fd180-9166-4a3e-8ca1-a5959fa5cd48" providerId="ADAL" clId="{8C0B3628-1651-4692-9CD1-EF77920FB26A}" dt="2023-12-12T21:27:03.525" v="19"/>
        <pc:sldMkLst>
          <pc:docMk/>
          <pc:sldMk cId="4247393781" sldId="263"/>
        </pc:sldMkLst>
        <pc:spChg chg="mod">
          <ac:chgData name="Gaurang Naik" userId="095fd180-9166-4a3e-8ca1-a5959fa5cd48" providerId="ADAL" clId="{8C0B3628-1651-4692-9CD1-EF77920FB26A}" dt="2023-12-12T21:27:03.525" v="19"/>
          <ac:spMkLst>
            <pc:docMk/>
            <pc:sldMk cId="4247393781" sldId="263"/>
            <ac:spMk id="6" creationId="{2F4E3995-332F-6E15-FDC9-3B4C73C33114}"/>
          </ac:spMkLst>
        </pc:spChg>
      </pc:sldChg>
      <pc:sldChg chg="modSp mod">
        <pc:chgData name="Gaurang Naik" userId="095fd180-9166-4a3e-8ca1-a5959fa5cd48" providerId="ADAL" clId="{8C0B3628-1651-4692-9CD1-EF77920FB26A}" dt="2023-12-12T21:27:05.840" v="20"/>
        <pc:sldMkLst>
          <pc:docMk/>
          <pc:sldMk cId="1831130459" sldId="268"/>
        </pc:sldMkLst>
        <pc:spChg chg="mod">
          <ac:chgData name="Gaurang Naik" userId="095fd180-9166-4a3e-8ca1-a5959fa5cd48" providerId="ADAL" clId="{8C0B3628-1651-4692-9CD1-EF77920FB26A}" dt="2023-12-12T21:27:05.840" v="20"/>
          <ac:spMkLst>
            <pc:docMk/>
            <pc:sldMk cId="1831130459" sldId="268"/>
            <ac:spMk id="6" creationId="{282CEFAB-16E6-B7C1-C1A3-C44593A5219A}"/>
          </ac:spMkLst>
        </pc:spChg>
      </pc:sldChg>
      <pc:sldChg chg="modSp mod">
        <pc:chgData name="Gaurang Naik" userId="095fd180-9166-4a3e-8ca1-a5959fa5cd48" providerId="ADAL" clId="{8C0B3628-1651-4692-9CD1-EF77920FB26A}" dt="2023-12-12T21:26:54.785" v="15"/>
        <pc:sldMkLst>
          <pc:docMk/>
          <pc:sldMk cId="3999378111" sldId="274"/>
        </pc:sldMkLst>
        <pc:spChg chg="mod">
          <ac:chgData name="Gaurang Naik" userId="095fd180-9166-4a3e-8ca1-a5959fa5cd48" providerId="ADAL" clId="{8C0B3628-1651-4692-9CD1-EF77920FB26A}" dt="2023-12-12T21:26:54.785" v="15"/>
          <ac:spMkLst>
            <pc:docMk/>
            <pc:sldMk cId="3999378111" sldId="274"/>
            <ac:spMk id="6" creationId="{350D3958-F5C1-B153-930D-B00F032FC58E}"/>
          </ac:spMkLst>
        </pc:spChg>
      </pc:sldChg>
      <pc:sldChg chg="modSp mod">
        <pc:chgData name="Gaurang Naik" userId="095fd180-9166-4a3e-8ca1-a5959fa5cd48" providerId="ADAL" clId="{8C0B3628-1651-4692-9CD1-EF77920FB26A}" dt="2023-12-12T21:26:59.284" v="17"/>
        <pc:sldMkLst>
          <pc:docMk/>
          <pc:sldMk cId="1525759070" sldId="278"/>
        </pc:sldMkLst>
        <pc:spChg chg="mod">
          <ac:chgData name="Gaurang Naik" userId="095fd180-9166-4a3e-8ca1-a5959fa5cd48" providerId="ADAL" clId="{8C0B3628-1651-4692-9CD1-EF77920FB26A}" dt="2023-12-12T21:26:59.284" v="17"/>
          <ac:spMkLst>
            <pc:docMk/>
            <pc:sldMk cId="1525759070" sldId="278"/>
            <ac:spMk id="6" creationId="{B49E2BC0-4822-E657-B4A4-9CFD098ED265}"/>
          </ac:spMkLst>
        </pc:spChg>
      </pc:sldChg>
      <pc:sldChg chg="modSp mod">
        <pc:chgData name="Gaurang Naik" userId="095fd180-9166-4a3e-8ca1-a5959fa5cd48" providerId="ADAL" clId="{8C0B3628-1651-4692-9CD1-EF77920FB26A}" dt="2024-02-17T23:03:46.464" v="94" actId="1037"/>
        <pc:sldMkLst>
          <pc:docMk/>
          <pc:sldMk cId="3883515440" sldId="281"/>
        </pc:sldMkLst>
        <pc:spChg chg="mod">
          <ac:chgData name="Gaurang Naik" userId="095fd180-9166-4a3e-8ca1-a5959fa5cd48" providerId="ADAL" clId="{8C0B3628-1651-4692-9CD1-EF77920FB26A}" dt="2023-12-12T21:27:01.372" v="18"/>
          <ac:spMkLst>
            <pc:docMk/>
            <pc:sldMk cId="3883515440" sldId="281"/>
            <ac:spMk id="6" creationId="{565D3B46-6E54-998D-4E71-724907618594}"/>
          </ac:spMkLst>
        </pc:spChg>
        <pc:spChg chg="mod">
          <ac:chgData name="Gaurang Naik" userId="095fd180-9166-4a3e-8ca1-a5959fa5cd48" providerId="ADAL" clId="{8C0B3628-1651-4692-9CD1-EF77920FB26A}" dt="2024-02-17T23:03:46.464" v="94" actId="1037"/>
          <ac:spMkLst>
            <pc:docMk/>
            <pc:sldMk cId="3883515440" sldId="281"/>
            <ac:spMk id="16" creationId="{0B6FCC3A-85DC-C2F8-8AE9-F370B9439DED}"/>
          </ac:spMkLst>
        </pc:spChg>
        <pc:spChg chg="mod">
          <ac:chgData name="Gaurang Naik" userId="095fd180-9166-4a3e-8ca1-a5959fa5cd48" providerId="ADAL" clId="{8C0B3628-1651-4692-9CD1-EF77920FB26A}" dt="2024-02-17T23:03:43.258" v="88" actId="1037"/>
          <ac:spMkLst>
            <pc:docMk/>
            <pc:sldMk cId="3883515440" sldId="281"/>
            <ac:spMk id="39" creationId="{C20EDBF4-B498-F7D3-7254-23771E92D406}"/>
          </ac:spMkLst>
        </pc:spChg>
        <pc:spChg chg="mod">
          <ac:chgData name="Gaurang Naik" userId="095fd180-9166-4a3e-8ca1-a5959fa5cd48" providerId="ADAL" clId="{8C0B3628-1651-4692-9CD1-EF77920FB26A}" dt="2024-02-17T23:03:39.598" v="82" actId="1038"/>
          <ac:spMkLst>
            <pc:docMk/>
            <pc:sldMk cId="3883515440" sldId="281"/>
            <ac:spMk id="40" creationId="{BE0147A3-543F-3664-BD4E-7A26B6F06A38}"/>
          </ac:spMkLst>
        </pc:spChg>
      </pc:sldChg>
      <pc:sldChg chg="modSp new mod">
        <pc:chgData name="Gaurang Naik" userId="095fd180-9166-4a3e-8ca1-a5959fa5cd48" providerId="ADAL" clId="{8C0B3628-1651-4692-9CD1-EF77920FB26A}" dt="2023-12-12T21:27:29.188" v="30" actId="113"/>
        <pc:sldMkLst>
          <pc:docMk/>
          <pc:sldMk cId="1255940636" sldId="282"/>
        </pc:sldMkLst>
        <pc:spChg chg="mod">
          <ac:chgData name="Gaurang Naik" userId="095fd180-9166-4a3e-8ca1-a5959fa5cd48" providerId="ADAL" clId="{8C0B3628-1651-4692-9CD1-EF77920FB26A}" dt="2023-12-12T21:27:09.209" v="23" actId="20577"/>
          <ac:spMkLst>
            <pc:docMk/>
            <pc:sldMk cId="1255940636" sldId="282"/>
            <ac:spMk id="2" creationId="{CA475F57-B465-3DD5-9301-1DB4654F980A}"/>
          </ac:spMkLst>
        </pc:spChg>
        <pc:spChg chg="mod">
          <ac:chgData name="Gaurang Naik" userId="095fd180-9166-4a3e-8ca1-a5959fa5cd48" providerId="ADAL" clId="{8C0B3628-1651-4692-9CD1-EF77920FB26A}" dt="2023-12-12T21:27:29.188" v="30" actId="113"/>
          <ac:spMkLst>
            <pc:docMk/>
            <pc:sldMk cId="1255940636" sldId="282"/>
            <ac:spMk id="3" creationId="{49A3282A-A55B-63A8-7803-A1E0D409A8FB}"/>
          </ac:spMkLst>
        </pc:spChg>
      </pc:sldChg>
      <pc:sldMasterChg chg="modSp mod delSldLayout modSldLayout">
        <pc:chgData name="Gaurang Naik" userId="095fd180-9166-4a3e-8ca1-a5959fa5cd48" providerId="ADAL" clId="{8C0B3628-1651-4692-9CD1-EF77920FB26A}" dt="2023-12-12T21:31:52.925" v="74" actId="20577"/>
        <pc:sldMasterMkLst>
          <pc:docMk/>
          <pc:sldMasterMk cId="0" sldId="2147483648"/>
        </pc:sldMasterMkLst>
        <pc:spChg chg="mod">
          <ac:chgData name="Gaurang Naik" userId="095fd180-9166-4a3e-8ca1-a5959fa5cd48" providerId="ADAL" clId="{8C0B3628-1651-4692-9CD1-EF77920FB26A}" dt="2023-12-12T21:31:52.925" v="74" actId="20577"/>
          <ac:spMkLst>
            <pc:docMk/>
            <pc:sldMasterMk cId="0" sldId="2147483648"/>
            <ac:spMk id="10" creationId="{00000000-0000-0000-0000-000000000000}"/>
          </ac:spMkLst>
        </pc:spChg>
        <pc:spChg chg="mod">
          <ac:chgData name="Gaurang Naik" userId="095fd180-9166-4a3e-8ca1-a5959fa5cd48" providerId="ADAL" clId="{8C0B3628-1651-4692-9CD1-EF77920FB26A}" dt="2023-12-12T21:31:44.561" v="66"/>
          <ac:spMkLst>
            <pc:docMk/>
            <pc:sldMasterMk cId="0" sldId="2147483648"/>
            <ac:spMk id="1027" creationId="{00000000-0000-0000-0000-000000000000}"/>
          </ac:spMkLst>
        </pc:spChg>
        <pc:sldLayoutChg chg="modSp mod">
          <pc:chgData name="Gaurang Naik" userId="095fd180-9166-4a3e-8ca1-a5959fa5cd48" providerId="ADAL" clId="{8C0B3628-1651-4692-9CD1-EF77920FB26A}" dt="2023-12-12T21:31:40.531" v="65"/>
          <pc:sldLayoutMkLst>
            <pc:docMk/>
            <pc:sldMasterMk cId="0" sldId="2147483648"/>
            <pc:sldLayoutMk cId="0" sldId="2147483649"/>
          </pc:sldLayoutMkLst>
          <pc:spChg chg="mod">
            <ac:chgData name="Gaurang Naik" userId="095fd180-9166-4a3e-8ca1-a5959fa5cd48" providerId="ADAL" clId="{8C0B3628-1651-4692-9CD1-EF77920FB26A}" dt="2023-12-12T21:31:40.531" v="65"/>
            <ac:spMkLst>
              <pc:docMk/>
              <pc:sldMasterMk cId="0" sldId="2147483648"/>
              <pc:sldLayoutMk cId="0" sldId="2147483649"/>
              <ac:spMk id="4" creationId="{00000000-0000-0000-0000-000000000000}"/>
            </ac:spMkLst>
          </pc:spChg>
        </pc:sldLayoutChg>
        <pc:sldLayoutChg chg="modSp mod">
          <pc:chgData name="Gaurang Naik" userId="095fd180-9166-4a3e-8ca1-a5959fa5cd48" providerId="ADAL" clId="{8C0B3628-1651-4692-9CD1-EF77920FB26A}" dt="2023-12-12T21:31:15.009" v="54" actId="20577"/>
          <pc:sldLayoutMkLst>
            <pc:docMk/>
            <pc:sldMasterMk cId="0" sldId="2147483648"/>
            <pc:sldLayoutMk cId="0" sldId="2147483650"/>
          </pc:sldLayoutMkLst>
          <pc:spChg chg="mod">
            <ac:chgData name="Gaurang Naik" userId="095fd180-9166-4a3e-8ca1-a5959fa5cd48" providerId="ADAL" clId="{8C0B3628-1651-4692-9CD1-EF77920FB26A}" dt="2023-12-12T21:31:15.009" v="54" actId="20577"/>
            <ac:spMkLst>
              <pc:docMk/>
              <pc:sldMasterMk cId="0" sldId="2147483648"/>
              <pc:sldLayoutMk cId="0" sldId="2147483650"/>
              <ac:spMk id="12" creationId="{00000000-0000-0000-0000-000000000000}"/>
            </ac:spMkLst>
          </pc:spChg>
        </pc:sldLayoutChg>
        <pc:sldLayoutChg chg="modSp del mod">
          <pc:chgData name="Gaurang Naik" userId="095fd180-9166-4a3e-8ca1-a5959fa5cd48" providerId="ADAL" clId="{8C0B3628-1651-4692-9CD1-EF77920FB26A}" dt="2023-12-12T21:31:32.610" v="64" actId="2696"/>
          <pc:sldLayoutMkLst>
            <pc:docMk/>
            <pc:sldMasterMk cId="0" sldId="2147483648"/>
            <pc:sldLayoutMk cId="0" sldId="2147483651"/>
          </pc:sldLayoutMkLst>
          <pc:spChg chg="mod">
            <ac:chgData name="Gaurang Naik" userId="095fd180-9166-4a3e-8ca1-a5959fa5cd48" providerId="ADAL" clId="{8C0B3628-1651-4692-9CD1-EF77920FB26A}" dt="2023-12-12T21:31:19.779" v="55"/>
            <ac:spMkLst>
              <pc:docMk/>
              <pc:sldMasterMk cId="0" sldId="2147483648"/>
              <pc:sldLayoutMk cId="0" sldId="2147483651"/>
              <ac:spMk id="4" creationId="{00000000-0000-0000-0000-000000000000}"/>
            </ac:spMkLst>
          </pc:spChg>
        </pc:sldLayoutChg>
        <pc:sldLayoutChg chg="modSp del mod">
          <pc:chgData name="Gaurang Naik" userId="095fd180-9166-4a3e-8ca1-a5959fa5cd48" providerId="ADAL" clId="{8C0B3628-1651-4692-9CD1-EF77920FB26A}" dt="2023-12-12T21:31:31.655" v="63" actId="2696"/>
          <pc:sldLayoutMkLst>
            <pc:docMk/>
            <pc:sldMasterMk cId="0" sldId="2147483648"/>
            <pc:sldLayoutMk cId="0" sldId="2147483652"/>
          </pc:sldLayoutMkLst>
          <pc:spChg chg="mod">
            <ac:chgData name="Gaurang Naik" userId="095fd180-9166-4a3e-8ca1-a5959fa5cd48" providerId="ADAL" clId="{8C0B3628-1651-4692-9CD1-EF77920FB26A}" dt="2023-12-12T21:31:21.948" v="56"/>
            <ac:spMkLst>
              <pc:docMk/>
              <pc:sldMasterMk cId="0" sldId="2147483648"/>
              <pc:sldLayoutMk cId="0" sldId="2147483652"/>
              <ac:spMk id="5" creationId="{00000000-0000-0000-0000-000000000000}"/>
            </ac:spMkLst>
          </pc:spChg>
        </pc:sldLayoutChg>
        <pc:sldLayoutChg chg="modSp del mod">
          <pc:chgData name="Gaurang Naik" userId="095fd180-9166-4a3e-8ca1-a5959fa5cd48" providerId="ADAL" clId="{8C0B3628-1651-4692-9CD1-EF77920FB26A}" dt="2023-12-12T21:31:30.992" v="62" actId="2696"/>
          <pc:sldLayoutMkLst>
            <pc:docMk/>
            <pc:sldMasterMk cId="0" sldId="2147483648"/>
            <pc:sldLayoutMk cId="0" sldId="2147483653"/>
          </pc:sldLayoutMkLst>
          <pc:spChg chg="mod">
            <ac:chgData name="Gaurang Naik" userId="095fd180-9166-4a3e-8ca1-a5959fa5cd48" providerId="ADAL" clId="{8C0B3628-1651-4692-9CD1-EF77920FB26A}" dt="2023-12-12T21:31:24.273" v="57"/>
            <ac:spMkLst>
              <pc:docMk/>
              <pc:sldMasterMk cId="0" sldId="2147483648"/>
              <pc:sldLayoutMk cId="0" sldId="2147483653"/>
              <ac:spMk id="7" creationId="{00000000-0000-0000-0000-000000000000}"/>
            </ac:spMkLst>
          </pc:spChg>
        </pc:sldLayoutChg>
        <pc:sldLayoutChg chg="del">
          <pc:chgData name="Gaurang Naik" userId="095fd180-9166-4a3e-8ca1-a5959fa5cd48" providerId="ADAL" clId="{8C0B3628-1651-4692-9CD1-EF77920FB26A}" dt="2023-12-12T21:31:27.353" v="58" actId="2696"/>
          <pc:sldLayoutMkLst>
            <pc:docMk/>
            <pc:sldMasterMk cId="0" sldId="2147483648"/>
            <pc:sldLayoutMk cId="0" sldId="2147483654"/>
          </pc:sldLayoutMkLst>
        </pc:sldLayoutChg>
        <pc:sldLayoutChg chg="del">
          <pc:chgData name="Gaurang Naik" userId="095fd180-9166-4a3e-8ca1-a5959fa5cd48" providerId="ADAL" clId="{8C0B3628-1651-4692-9CD1-EF77920FB26A}" dt="2023-12-12T21:31:28.778" v="59" actId="2696"/>
          <pc:sldLayoutMkLst>
            <pc:docMk/>
            <pc:sldMasterMk cId="0" sldId="2147483648"/>
            <pc:sldLayoutMk cId="0" sldId="2147483655"/>
          </pc:sldLayoutMkLst>
        </pc:sldLayoutChg>
        <pc:sldLayoutChg chg="del">
          <pc:chgData name="Gaurang Naik" userId="095fd180-9166-4a3e-8ca1-a5959fa5cd48" providerId="ADAL" clId="{8C0B3628-1651-4692-9CD1-EF77920FB26A}" dt="2023-12-12T21:31:29.640" v="60" actId="2696"/>
          <pc:sldLayoutMkLst>
            <pc:docMk/>
            <pc:sldMasterMk cId="0" sldId="2147483648"/>
            <pc:sldLayoutMk cId="0" sldId="2147483658"/>
          </pc:sldLayoutMkLst>
        </pc:sldLayoutChg>
        <pc:sldLayoutChg chg="del">
          <pc:chgData name="Gaurang Naik" userId="095fd180-9166-4a3e-8ca1-a5959fa5cd48" providerId="ADAL" clId="{8C0B3628-1651-4692-9CD1-EF77920FB26A}" dt="2023-12-12T21:31:30.264" v="61" actId="2696"/>
          <pc:sldLayoutMkLst>
            <pc:docMk/>
            <pc:sldMasterMk cId="0" sldId="2147483648"/>
            <pc:sldLayoutMk cId="0" sldId="2147483659"/>
          </pc:sldLayoutMkLst>
        </pc:sldLayoutChg>
      </pc:sldMasterChg>
    </pc:docChg>
  </pc:docChgLst>
  <pc:docChgLst>
    <pc:chgData name="Gaurang Naik" userId="095fd180-9166-4a3e-8ca1-a5959fa5cd48" providerId="ADAL" clId="{E9D078E9-B869-42DC-946D-F482BAA44B5B}"/>
    <pc:docChg chg="undo custSel addSld delSld modSld modMainMaster">
      <pc:chgData name="Gaurang Naik" userId="095fd180-9166-4a3e-8ca1-a5959fa5cd48" providerId="ADAL" clId="{E9D078E9-B869-42DC-946D-F482BAA44B5B}" dt="2024-07-13T00:39:30.783" v="3571" actId="20577"/>
      <pc:docMkLst>
        <pc:docMk/>
      </pc:docMkLst>
      <pc:sldChg chg="modSp mod">
        <pc:chgData name="Gaurang Naik" userId="095fd180-9166-4a3e-8ca1-a5959fa5cd48" providerId="ADAL" clId="{E9D078E9-B869-42DC-946D-F482BAA44B5B}" dt="2024-07-13T00:39:30.783" v="3571" actId="20577"/>
        <pc:sldMkLst>
          <pc:docMk/>
          <pc:sldMk cId="0" sldId="256"/>
        </pc:sldMkLst>
        <pc:spChg chg="mod">
          <ac:chgData name="Gaurang Naik" userId="095fd180-9166-4a3e-8ca1-a5959fa5cd48" providerId="ADAL" clId="{E9D078E9-B869-42DC-946D-F482BAA44B5B}" dt="2024-07-12T23:09:03.046" v="30" actId="20577"/>
          <ac:spMkLst>
            <pc:docMk/>
            <pc:sldMk cId="0" sldId="256"/>
            <ac:spMk id="3073" creationId="{00000000-0000-0000-0000-000000000000}"/>
          </ac:spMkLst>
        </pc:spChg>
        <pc:spChg chg="mod">
          <ac:chgData name="Gaurang Naik" userId="095fd180-9166-4a3e-8ca1-a5959fa5cd48" providerId="ADAL" clId="{E9D078E9-B869-42DC-946D-F482BAA44B5B}" dt="2024-07-13T00:39:30.783" v="3571" actId="20577"/>
          <ac:spMkLst>
            <pc:docMk/>
            <pc:sldMk cId="0" sldId="256"/>
            <ac:spMk id="3074" creationId="{00000000-0000-0000-0000-000000000000}"/>
          </ac:spMkLst>
        </pc:spChg>
      </pc:sldChg>
      <pc:sldChg chg="modSp add mod">
        <pc:chgData name="Gaurang Naik" userId="095fd180-9166-4a3e-8ca1-a5959fa5cd48" providerId="ADAL" clId="{E9D078E9-B869-42DC-946D-F482BAA44B5B}" dt="2024-07-12T23:11:38.315" v="89"/>
        <pc:sldMkLst>
          <pc:docMk/>
          <pc:sldMk cId="3953675205" sldId="257"/>
        </pc:sldMkLst>
        <pc:spChg chg="mod">
          <ac:chgData name="Gaurang Naik" userId="095fd180-9166-4a3e-8ca1-a5959fa5cd48" providerId="ADAL" clId="{E9D078E9-B869-42DC-946D-F482BAA44B5B}" dt="2024-07-12T23:11:38.315" v="89"/>
          <ac:spMkLst>
            <pc:docMk/>
            <pc:sldMk cId="3953675205" sldId="257"/>
            <ac:spMk id="3" creationId="{12B4A541-14CF-2BF1-0605-3B77F3D44E5D}"/>
          </ac:spMkLst>
        </pc:spChg>
      </pc:sldChg>
      <pc:sldChg chg="delSp modSp mod">
        <pc:chgData name="Gaurang Naik" userId="095fd180-9166-4a3e-8ca1-a5959fa5cd48" providerId="ADAL" clId="{E9D078E9-B869-42DC-946D-F482BAA44B5B}" dt="2024-07-13T00:24:21.276" v="2862" actId="6549"/>
        <pc:sldMkLst>
          <pc:docMk/>
          <pc:sldMk cId="2251968476" sldId="264"/>
        </pc:sldMkLst>
        <pc:spChg chg="mod">
          <ac:chgData name="Gaurang Naik" userId="095fd180-9166-4a3e-8ca1-a5959fa5cd48" providerId="ADAL" clId="{E9D078E9-B869-42DC-946D-F482BAA44B5B}" dt="2024-07-13T00:24:21.276" v="2862" actId="6549"/>
          <ac:spMkLst>
            <pc:docMk/>
            <pc:sldMk cId="2251968476" sldId="264"/>
            <ac:spMk id="3" creationId="{1E613DA8-0F82-5E95-82B9-295710E50A40}"/>
          </ac:spMkLst>
        </pc:spChg>
        <pc:spChg chg="del">
          <ac:chgData name="Gaurang Naik" userId="095fd180-9166-4a3e-8ca1-a5959fa5cd48" providerId="ADAL" clId="{E9D078E9-B869-42DC-946D-F482BAA44B5B}" dt="2024-07-12T23:20:12.792" v="377" actId="478"/>
          <ac:spMkLst>
            <pc:docMk/>
            <pc:sldMk cId="2251968476" sldId="264"/>
            <ac:spMk id="10" creationId="{32FCFB58-A97C-F21F-CB18-FA7B3F6A1456}"/>
          </ac:spMkLst>
        </pc:spChg>
        <pc:spChg chg="del">
          <ac:chgData name="Gaurang Naik" userId="095fd180-9166-4a3e-8ca1-a5959fa5cd48" providerId="ADAL" clId="{E9D078E9-B869-42DC-946D-F482BAA44B5B}" dt="2024-07-12T23:20:12.792" v="377" actId="478"/>
          <ac:spMkLst>
            <pc:docMk/>
            <pc:sldMk cId="2251968476" sldId="264"/>
            <ac:spMk id="12" creationId="{ABEDC8B3-D0DE-0B6D-9D3A-353A645A7013}"/>
          </ac:spMkLst>
        </pc:spChg>
        <pc:picChg chg="del">
          <ac:chgData name="Gaurang Naik" userId="095fd180-9166-4a3e-8ca1-a5959fa5cd48" providerId="ADAL" clId="{E9D078E9-B869-42DC-946D-F482BAA44B5B}" dt="2024-07-12T23:20:12.792" v="377" actId="478"/>
          <ac:picMkLst>
            <pc:docMk/>
            <pc:sldMk cId="2251968476" sldId="264"/>
            <ac:picMk id="8" creationId="{FCAB7F7D-ECBD-DBE1-F4A7-A3371A829FC0}"/>
          </ac:picMkLst>
        </pc:picChg>
      </pc:sldChg>
      <pc:sldChg chg="del">
        <pc:chgData name="Gaurang Naik" userId="095fd180-9166-4a3e-8ca1-a5959fa5cd48" providerId="ADAL" clId="{E9D078E9-B869-42DC-946D-F482BAA44B5B}" dt="2024-07-12T23:19:33.649" v="375" actId="47"/>
        <pc:sldMkLst>
          <pc:docMk/>
          <pc:sldMk cId="3332055689" sldId="265"/>
        </pc:sldMkLst>
      </pc:sldChg>
      <pc:sldChg chg="modSp mod">
        <pc:chgData name="Gaurang Naik" userId="095fd180-9166-4a3e-8ca1-a5959fa5cd48" providerId="ADAL" clId="{E9D078E9-B869-42DC-946D-F482BAA44B5B}" dt="2024-07-13T00:28:42.326" v="2937" actId="6549"/>
        <pc:sldMkLst>
          <pc:docMk/>
          <pc:sldMk cId="3692591695" sldId="266"/>
        </pc:sldMkLst>
        <pc:spChg chg="mod">
          <ac:chgData name="Gaurang Naik" userId="095fd180-9166-4a3e-8ca1-a5959fa5cd48" providerId="ADAL" clId="{E9D078E9-B869-42DC-946D-F482BAA44B5B}" dt="2024-07-13T00:28:42.326" v="2937" actId="6549"/>
          <ac:spMkLst>
            <pc:docMk/>
            <pc:sldMk cId="3692591695" sldId="266"/>
            <ac:spMk id="3" creationId="{2A9B9453-1B2E-5A28-4428-B6C9527C90A3}"/>
          </ac:spMkLst>
        </pc:spChg>
      </pc:sldChg>
      <pc:sldChg chg="del">
        <pc:chgData name="Gaurang Naik" userId="095fd180-9166-4a3e-8ca1-a5959fa5cd48" providerId="ADAL" clId="{E9D078E9-B869-42DC-946D-F482BAA44B5B}" dt="2024-07-12T23:19:40.216" v="376" actId="47"/>
        <pc:sldMkLst>
          <pc:docMk/>
          <pc:sldMk cId="2796665951" sldId="267"/>
        </pc:sldMkLst>
      </pc:sldChg>
      <pc:sldChg chg="del">
        <pc:chgData name="Gaurang Naik" userId="095fd180-9166-4a3e-8ca1-a5959fa5cd48" providerId="ADAL" clId="{E9D078E9-B869-42DC-946D-F482BAA44B5B}" dt="2024-07-12T23:16:41.024" v="320" actId="47"/>
        <pc:sldMkLst>
          <pc:docMk/>
          <pc:sldMk cId="3526663798" sldId="268"/>
        </pc:sldMkLst>
      </pc:sldChg>
      <pc:sldChg chg="modSp del mod">
        <pc:chgData name="Gaurang Naik" userId="095fd180-9166-4a3e-8ca1-a5959fa5cd48" providerId="ADAL" clId="{E9D078E9-B869-42DC-946D-F482BAA44B5B}" dt="2024-07-12T23:12:21.157" v="90" actId="47"/>
        <pc:sldMkLst>
          <pc:docMk/>
          <pc:sldMk cId="3744477043" sldId="269"/>
        </pc:sldMkLst>
        <pc:spChg chg="mod">
          <ac:chgData name="Gaurang Naik" userId="095fd180-9166-4a3e-8ca1-a5959fa5cd48" providerId="ADAL" clId="{E9D078E9-B869-42DC-946D-F482BAA44B5B}" dt="2024-07-12T23:09:36.288" v="36" actId="6549"/>
          <ac:spMkLst>
            <pc:docMk/>
            <pc:sldMk cId="3744477043" sldId="269"/>
            <ac:spMk id="3" creationId="{91BD2B1D-C811-C961-A819-72A23B6D0101}"/>
          </ac:spMkLst>
        </pc:spChg>
      </pc:sldChg>
      <pc:sldChg chg="del">
        <pc:chgData name="Gaurang Naik" userId="095fd180-9166-4a3e-8ca1-a5959fa5cd48" providerId="ADAL" clId="{E9D078E9-B869-42DC-946D-F482BAA44B5B}" dt="2024-07-12T23:13:06.359" v="126" actId="47"/>
        <pc:sldMkLst>
          <pc:docMk/>
          <pc:sldMk cId="4014047776" sldId="271"/>
        </pc:sldMkLst>
      </pc:sldChg>
      <pc:sldChg chg="del">
        <pc:chgData name="Gaurang Naik" userId="095fd180-9166-4a3e-8ca1-a5959fa5cd48" providerId="ADAL" clId="{E9D078E9-B869-42DC-946D-F482BAA44B5B}" dt="2024-07-12T23:16:41.922" v="322" actId="47"/>
        <pc:sldMkLst>
          <pc:docMk/>
          <pc:sldMk cId="42489866" sldId="272"/>
        </pc:sldMkLst>
      </pc:sldChg>
      <pc:sldChg chg="del">
        <pc:chgData name="Gaurang Naik" userId="095fd180-9166-4a3e-8ca1-a5959fa5cd48" providerId="ADAL" clId="{E9D078E9-B869-42DC-946D-F482BAA44B5B}" dt="2024-07-12T23:16:41.495" v="321" actId="47"/>
        <pc:sldMkLst>
          <pc:docMk/>
          <pc:sldMk cId="1107653181" sldId="273"/>
        </pc:sldMkLst>
      </pc:sldChg>
      <pc:sldChg chg="del">
        <pc:chgData name="Gaurang Naik" userId="095fd180-9166-4a3e-8ca1-a5959fa5cd48" providerId="ADAL" clId="{E9D078E9-B869-42DC-946D-F482BAA44B5B}" dt="2024-07-12T23:16:43.761" v="324" actId="47"/>
        <pc:sldMkLst>
          <pc:docMk/>
          <pc:sldMk cId="694325585" sldId="274"/>
        </pc:sldMkLst>
      </pc:sldChg>
      <pc:sldChg chg="modSp del mod">
        <pc:chgData name="Gaurang Naik" userId="095fd180-9166-4a3e-8ca1-a5959fa5cd48" providerId="ADAL" clId="{E9D078E9-B869-42DC-946D-F482BAA44B5B}" dt="2024-07-12T23:54:14.581" v="2745" actId="47"/>
        <pc:sldMkLst>
          <pc:docMk/>
          <pc:sldMk cId="3639153354" sldId="275"/>
        </pc:sldMkLst>
        <pc:spChg chg="mod">
          <ac:chgData name="Gaurang Naik" userId="095fd180-9166-4a3e-8ca1-a5959fa5cd48" providerId="ADAL" clId="{E9D078E9-B869-42DC-946D-F482BAA44B5B}" dt="2024-07-12T23:16:47.443" v="325" actId="6549"/>
          <ac:spMkLst>
            <pc:docMk/>
            <pc:sldMk cId="3639153354" sldId="275"/>
            <ac:spMk id="3" creationId="{8C13868A-F53B-6A56-0766-5958832B24A6}"/>
          </ac:spMkLst>
        </pc:spChg>
      </pc:sldChg>
      <pc:sldChg chg="delSp modSp mod">
        <pc:chgData name="Gaurang Naik" userId="095fd180-9166-4a3e-8ca1-a5959fa5cd48" providerId="ADAL" clId="{E9D078E9-B869-42DC-946D-F482BAA44B5B}" dt="2024-07-13T00:27:56.201" v="2928" actId="20577"/>
        <pc:sldMkLst>
          <pc:docMk/>
          <pc:sldMk cId="2774335303" sldId="276"/>
        </pc:sldMkLst>
        <pc:spChg chg="mod">
          <ac:chgData name="Gaurang Naik" userId="095fd180-9166-4a3e-8ca1-a5959fa5cd48" providerId="ADAL" clId="{E9D078E9-B869-42DC-946D-F482BAA44B5B}" dt="2024-07-13T00:27:56.201" v="2928" actId="20577"/>
          <ac:spMkLst>
            <pc:docMk/>
            <pc:sldMk cId="2774335303" sldId="276"/>
            <ac:spMk id="3" creationId="{41668C5D-C2D4-11D6-48EA-C81959D1D7D5}"/>
          </ac:spMkLst>
        </pc:spChg>
        <pc:picChg chg="del">
          <ac:chgData name="Gaurang Naik" userId="095fd180-9166-4a3e-8ca1-a5959fa5cd48" providerId="ADAL" clId="{E9D078E9-B869-42DC-946D-F482BAA44B5B}" dt="2024-07-12T23:28:05.302" v="1312" actId="478"/>
          <ac:picMkLst>
            <pc:docMk/>
            <pc:sldMk cId="2774335303" sldId="276"/>
            <ac:picMk id="8" creationId="{EA14F1D3-DCC8-6A25-5A5D-E15C17F0A9A5}"/>
          </ac:picMkLst>
        </pc:picChg>
      </pc:sldChg>
      <pc:sldChg chg="del">
        <pc:chgData name="Gaurang Naik" userId="095fd180-9166-4a3e-8ca1-a5959fa5cd48" providerId="ADAL" clId="{E9D078E9-B869-42DC-946D-F482BAA44B5B}" dt="2024-07-12T23:19:31.969" v="374" actId="47"/>
        <pc:sldMkLst>
          <pc:docMk/>
          <pc:sldMk cId="2350463825" sldId="277"/>
        </pc:sldMkLst>
      </pc:sldChg>
      <pc:sldChg chg="del">
        <pc:chgData name="Gaurang Naik" userId="095fd180-9166-4a3e-8ca1-a5959fa5cd48" providerId="ADAL" clId="{E9D078E9-B869-42DC-946D-F482BAA44B5B}" dt="2024-07-12T23:16:40.160" v="319" actId="47"/>
        <pc:sldMkLst>
          <pc:docMk/>
          <pc:sldMk cId="1378477556" sldId="278"/>
        </pc:sldMkLst>
      </pc:sldChg>
      <pc:sldChg chg="del">
        <pc:chgData name="Gaurang Naik" userId="095fd180-9166-4a3e-8ca1-a5959fa5cd48" providerId="ADAL" clId="{E9D078E9-B869-42DC-946D-F482BAA44B5B}" dt="2024-07-12T23:16:42.544" v="323" actId="47"/>
        <pc:sldMkLst>
          <pc:docMk/>
          <pc:sldMk cId="795942750" sldId="279"/>
        </pc:sldMkLst>
      </pc:sldChg>
      <pc:sldChg chg="modSp mod">
        <pc:chgData name="Gaurang Naik" userId="095fd180-9166-4a3e-8ca1-a5959fa5cd48" providerId="ADAL" clId="{E9D078E9-B869-42DC-946D-F482BAA44B5B}" dt="2024-07-12T23:16:53.323" v="328" actId="20577"/>
        <pc:sldMkLst>
          <pc:docMk/>
          <pc:sldMk cId="62391906" sldId="280"/>
        </pc:sldMkLst>
        <pc:spChg chg="mod">
          <ac:chgData name="Gaurang Naik" userId="095fd180-9166-4a3e-8ca1-a5959fa5cd48" providerId="ADAL" clId="{E9D078E9-B869-42DC-946D-F482BAA44B5B}" dt="2024-07-12T23:16:53.323" v="328" actId="20577"/>
          <ac:spMkLst>
            <pc:docMk/>
            <pc:sldMk cId="62391906" sldId="280"/>
            <ac:spMk id="3" creationId="{E02F1D2D-E1AA-9FC5-FAE7-007FFB649700}"/>
          </ac:spMkLst>
        </pc:spChg>
      </pc:sldChg>
      <pc:sldChg chg="modSp add mod">
        <pc:chgData name="Gaurang Naik" userId="095fd180-9166-4a3e-8ca1-a5959fa5cd48" providerId="ADAL" clId="{E9D078E9-B869-42DC-946D-F482BAA44B5B}" dt="2024-07-13T00:10:58.646" v="2805" actId="20577"/>
        <pc:sldMkLst>
          <pc:docMk/>
          <pc:sldMk cId="3235700566" sldId="281"/>
        </pc:sldMkLst>
        <pc:spChg chg="mod">
          <ac:chgData name="Gaurang Naik" userId="095fd180-9166-4a3e-8ca1-a5959fa5cd48" providerId="ADAL" clId="{E9D078E9-B869-42DC-946D-F482BAA44B5B}" dt="2024-07-12T23:12:30.621" v="103" actId="20577"/>
          <ac:spMkLst>
            <pc:docMk/>
            <pc:sldMk cId="3235700566" sldId="281"/>
            <ac:spMk id="2" creationId="{AB498FA7-1DD6-51C1-36FA-696437588165}"/>
          </ac:spMkLst>
        </pc:spChg>
        <pc:spChg chg="mod">
          <ac:chgData name="Gaurang Naik" userId="095fd180-9166-4a3e-8ca1-a5959fa5cd48" providerId="ADAL" clId="{E9D078E9-B869-42DC-946D-F482BAA44B5B}" dt="2024-07-13T00:10:58.646" v="2805" actId="20577"/>
          <ac:spMkLst>
            <pc:docMk/>
            <pc:sldMk cId="3235700566" sldId="281"/>
            <ac:spMk id="3" creationId="{91BD2B1D-C811-C961-A819-72A23B6D0101}"/>
          </ac:spMkLst>
        </pc:spChg>
      </pc:sldChg>
      <pc:sldChg chg="modSp new mod">
        <pc:chgData name="Gaurang Naik" userId="095fd180-9166-4a3e-8ca1-a5959fa5cd48" providerId="ADAL" clId="{E9D078E9-B869-42DC-946D-F482BAA44B5B}" dt="2024-07-12T23:18:08.944" v="351" actId="20577"/>
        <pc:sldMkLst>
          <pc:docMk/>
          <pc:sldMk cId="3064544621" sldId="282"/>
        </pc:sldMkLst>
        <pc:spChg chg="mod">
          <ac:chgData name="Gaurang Naik" userId="095fd180-9166-4a3e-8ca1-a5959fa5cd48" providerId="ADAL" clId="{E9D078E9-B869-42DC-946D-F482BAA44B5B}" dt="2024-07-12T23:17:01.527" v="330"/>
          <ac:spMkLst>
            <pc:docMk/>
            <pc:sldMk cId="3064544621" sldId="282"/>
            <ac:spMk id="2" creationId="{A9007601-30A1-EABC-6221-B79729ECFE60}"/>
          </ac:spMkLst>
        </pc:spChg>
        <pc:spChg chg="mod">
          <ac:chgData name="Gaurang Naik" userId="095fd180-9166-4a3e-8ca1-a5959fa5cd48" providerId="ADAL" clId="{E9D078E9-B869-42DC-946D-F482BAA44B5B}" dt="2024-07-12T23:18:08.944" v="351" actId="20577"/>
          <ac:spMkLst>
            <pc:docMk/>
            <pc:sldMk cId="3064544621" sldId="282"/>
            <ac:spMk id="3" creationId="{C7A25BE2-263F-8A39-B089-49ED00D03928}"/>
          </ac:spMkLst>
        </pc:spChg>
      </pc:sldChg>
      <pc:sldChg chg="new del">
        <pc:chgData name="Gaurang Naik" userId="095fd180-9166-4a3e-8ca1-a5959fa5cd48" providerId="ADAL" clId="{E9D078E9-B869-42DC-946D-F482BAA44B5B}" dt="2024-07-12T23:18:20.250" v="353" actId="680"/>
        <pc:sldMkLst>
          <pc:docMk/>
          <pc:sldMk cId="1209020933" sldId="283"/>
        </pc:sldMkLst>
      </pc:sldChg>
      <pc:sldChg chg="modSp add mod">
        <pc:chgData name="Gaurang Naik" userId="095fd180-9166-4a3e-8ca1-a5959fa5cd48" providerId="ADAL" clId="{E9D078E9-B869-42DC-946D-F482BAA44B5B}" dt="2024-07-12T23:19:27.445" v="373" actId="20577"/>
        <pc:sldMkLst>
          <pc:docMk/>
          <pc:sldMk cId="2080053453" sldId="283"/>
        </pc:sldMkLst>
        <pc:spChg chg="mod">
          <ac:chgData name="Gaurang Naik" userId="095fd180-9166-4a3e-8ca1-a5959fa5cd48" providerId="ADAL" clId="{E9D078E9-B869-42DC-946D-F482BAA44B5B}" dt="2024-07-12T23:19:27.445" v="373" actId="20577"/>
          <ac:spMkLst>
            <pc:docMk/>
            <pc:sldMk cId="2080053453" sldId="283"/>
            <ac:spMk id="3" creationId="{C7A25BE2-263F-8A39-B089-49ED00D03928}"/>
          </ac:spMkLst>
        </pc:spChg>
      </pc:sldChg>
      <pc:sldChg chg="addSp modSp new mod">
        <pc:chgData name="Gaurang Naik" userId="095fd180-9166-4a3e-8ca1-a5959fa5cd48" providerId="ADAL" clId="{E9D078E9-B869-42DC-946D-F482BAA44B5B}" dt="2024-07-13T00:33:31.668" v="3088" actId="6549"/>
        <pc:sldMkLst>
          <pc:docMk/>
          <pc:sldMk cId="3347169158" sldId="284"/>
        </pc:sldMkLst>
        <pc:spChg chg="mod">
          <ac:chgData name="Gaurang Naik" userId="095fd180-9166-4a3e-8ca1-a5959fa5cd48" providerId="ADAL" clId="{E9D078E9-B869-42DC-946D-F482BAA44B5B}" dt="2024-07-12T23:37:09.680" v="1949" actId="20577"/>
          <ac:spMkLst>
            <pc:docMk/>
            <pc:sldMk cId="3347169158" sldId="284"/>
            <ac:spMk id="2" creationId="{C9D2B9F3-C055-0794-CBAE-F02DE0A14A07}"/>
          </ac:spMkLst>
        </pc:spChg>
        <pc:spChg chg="mod">
          <ac:chgData name="Gaurang Naik" userId="095fd180-9166-4a3e-8ca1-a5959fa5cd48" providerId="ADAL" clId="{E9D078E9-B869-42DC-946D-F482BAA44B5B}" dt="2024-07-13T00:33:31.668" v="3088" actId="6549"/>
          <ac:spMkLst>
            <pc:docMk/>
            <pc:sldMk cId="3347169158" sldId="284"/>
            <ac:spMk id="3" creationId="{7FE2302F-597B-1102-7D55-C0DD605BE4B5}"/>
          </ac:spMkLst>
        </pc:spChg>
        <pc:picChg chg="add mod">
          <ac:chgData name="Gaurang Naik" userId="095fd180-9166-4a3e-8ca1-a5959fa5cd48" providerId="ADAL" clId="{E9D078E9-B869-42DC-946D-F482BAA44B5B}" dt="2024-07-12T23:40:19.501" v="2094"/>
          <ac:picMkLst>
            <pc:docMk/>
            <pc:sldMk cId="3347169158" sldId="284"/>
            <ac:picMk id="7" creationId="{D406C6EE-2761-08F8-30A3-FAC892E9BB8D}"/>
          </ac:picMkLst>
        </pc:picChg>
      </pc:sldChg>
      <pc:sldChg chg="delSp modSp add mod">
        <pc:chgData name="Gaurang Naik" userId="095fd180-9166-4a3e-8ca1-a5959fa5cd48" providerId="ADAL" clId="{E9D078E9-B869-42DC-946D-F482BAA44B5B}" dt="2024-07-13T00:34:55.386" v="3100" actId="6549"/>
        <pc:sldMkLst>
          <pc:docMk/>
          <pc:sldMk cId="4179358430" sldId="285"/>
        </pc:sldMkLst>
        <pc:spChg chg="mod">
          <ac:chgData name="Gaurang Naik" userId="095fd180-9166-4a3e-8ca1-a5959fa5cd48" providerId="ADAL" clId="{E9D078E9-B869-42DC-946D-F482BAA44B5B}" dt="2024-07-13T00:34:55.386" v="3100" actId="6549"/>
          <ac:spMkLst>
            <pc:docMk/>
            <pc:sldMk cId="4179358430" sldId="285"/>
            <ac:spMk id="3" creationId="{7FE2302F-597B-1102-7D55-C0DD605BE4B5}"/>
          </ac:spMkLst>
        </pc:spChg>
        <pc:picChg chg="del">
          <ac:chgData name="Gaurang Naik" userId="095fd180-9166-4a3e-8ca1-a5959fa5cd48" providerId="ADAL" clId="{E9D078E9-B869-42DC-946D-F482BAA44B5B}" dt="2024-07-12T23:43:19.556" v="2300" actId="478"/>
          <ac:picMkLst>
            <pc:docMk/>
            <pc:sldMk cId="4179358430" sldId="285"/>
            <ac:picMk id="7" creationId="{D406C6EE-2761-08F8-30A3-FAC892E9BB8D}"/>
          </ac:picMkLst>
        </pc:picChg>
      </pc:sldChg>
      <pc:sldChg chg="modSp new mod">
        <pc:chgData name="Gaurang Naik" userId="095fd180-9166-4a3e-8ca1-a5959fa5cd48" providerId="ADAL" clId="{E9D078E9-B869-42DC-946D-F482BAA44B5B}" dt="2024-07-13T00:26:50.747" v="2916" actId="20577"/>
        <pc:sldMkLst>
          <pc:docMk/>
          <pc:sldMk cId="252570786" sldId="286"/>
        </pc:sldMkLst>
        <pc:spChg chg="mod">
          <ac:chgData name="Gaurang Naik" userId="095fd180-9166-4a3e-8ca1-a5959fa5cd48" providerId="ADAL" clId="{E9D078E9-B869-42DC-946D-F482BAA44B5B}" dt="2024-07-13T00:26:01.234" v="2873" actId="20577"/>
          <ac:spMkLst>
            <pc:docMk/>
            <pc:sldMk cId="252570786" sldId="286"/>
            <ac:spMk id="2" creationId="{60E0A07B-2A4E-0FA1-4EF6-1B67F4476DB2}"/>
          </ac:spMkLst>
        </pc:spChg>
        <pc:spChg chg="mod">
          <ac:chgData name="Gaurang Naik" userId="095fd180-9166-4a3e-8ca1-a5959fa5cd48" providerId="ADAL" clId="{E9D078E9-B869-42DC-946D-F482BAA44B5B}" dt="2024-07-13T00:26:50.747" v="2916" actId="20577"/>
          <ac:spMkLst>
            <pc:docMk/>
            <pc:sldMk cId="252570786" sldId="286"/>
            <ac:spMk id="3" creationId="{CA342C3E-4962-6DC6-9EB9-E057F08792A4}"/>
          </ac:spMkLst>
        </pc:spChg>
      </pc:sldChg>
      <pc:sldChg chg="modSp new mod">
        <pc:chgData name="Gaurang Naik" userId="095fd180-9166-4a3e-8ca1-a5959fa5cd48" providerId="ADAL" clId="{E9D078E9-B869-42DC-946D-F482BAA44B5B}" dt="2024-07-13T00:39:10.155" v="3569" actId="20577"/>
        <pc:sldMkLst>
          <pc:docMk/>
          <pc:sldMk cId="3333162373" sldId="287"/>
        </pc:sldMkLst>
        <pc:spChg chg="mod">
          <ac:chgData name="Gaurang Naik" userId="095fd180-9166-4a3e-8ca1-a5959fa5cd48" providerId="ADAL" clId="{E9D078E9-B869-42DC-946D-F482BAA44B5B}" dt="2024-07-13T00:39:10.155" v="3569" actId="20577"/>
          <ac:spMkLst>
            <pc:docMk/>
            <pc:sldMk cId="3333162373" sldId="287"/>
            <ac:spMk id="2" creationId="{47F37D84-6A2A-09D8-7EDF-D3572A6D1EDB}"/>
          </ac:spMkLst>
        </pc:spChg>
        <pc:spChg chg="mod">
          <ac:chgData name="Gaurang Naik" userId="095fd180-9166-4a3e-8ca1-a5959fa5cd48" providerId="ADAL" clId="{E9D078E9-B869-42DC-946D-F482BAA44B5B}" dt="2024-07-13T00:39:02.862" v="3562" actId="20577"/>
          <ac:spMkLst>
            <pc:docMk/>
            <pc:sldMk cId="3333162373" sldId="287"/>
            <ac:spMk id="3" creationId="{3CD906C2-0DA1-C10F-0440-6464C9C0E76B}"/>
          </ac:spMkLst>
        </pc:spChg>
      </pc:sldChg>
      <pc:sldMasterChg chg="modSp mod">
        <pc:chgData name="Gaurang Naik" userId="095fd180-9166-4a3e-8ca1-a5959fa5cd48" providerId="ADAL" clId="{E9D078E9-B869-42DC-946D-F482BAA44B5B}" dt="2024-07-12T23:09:20.959" v="34" actId="20577"/>
        <pc:sldMasterMkLst>
          <pc:docMk/>
          <pc:sldMasterMk cId="0" sldId="2147483648"/>
        </pc:sldMasterMkLst>
        <pc:spChg chg="mod">
          <ac:chgData name="Gaurang Naik" userId="095fd180-9166-4a3e-8ca1-a5959fa5cd48" providerId="ADAL" clId="{E9D078E9-B869-42DC-946D-F482BAA44B5B}" dt="2024-07-12T23:09:20.959" v="34" actId="20577"/>
          <ac:spMkLst>
            <pc:docMk/>
            <pc:sldMasterMk cId="0" sldId="2147483648"/>
            <ac:spMk id="10" creationId="{00000000-0000-0000-0000-000000000000}"/>
          </ac:spMkLst>
        </pc:spChg>
      </pc:sldMasterChg>
    </pc:docChg>
  </pc:docChgLst>
  <pc:docChgLst>
    <pc:chgData name="Gaurang Naik" userId="095fd180-9166-4a3e-8ca1-a5959fa5cd48" providerId="ADAL" clId="{564846E5-0993-4694-9249-55A8946AC141}"/>
    <pc:docChg chg="delSld modSld">
      <pc:chgData name="Gaurang Naik" userId="095fd180-9166-4a3e-8ca1-a5959fa5cd48" providerId="ADAL" clId="{564846E5-0993-4694-9249-55A8946AC141}" dt="2024-07-14T21:38:53.039" v="5" actId="6549"/>
      <pc:docMkLst>
        <pc:docMk/>
      </pc:docMkLst>
      <pc:sldChg chg="del">
        <pc:chgData name="Gaurang Naik" userId="095fd180-9166-4a3e-8ca1-a5959fa5cd48" providerId="ADAL" clId="{564846E5-0993-4694-9249-55A8946AC141}" dt="2024-07-14T21:38:15.314" v="0" actId="47"/>
        <pc:sldMkLst>
          <pc:docMk/>
          <pc:sldMk cId="2251968476" sldId="264"/>
        </pc:sldMkLst>
      </pc:sldChg>
      <pc:sldChg chg="modSp mod">
        <pc:chgData name="Gaurang Naik" userId="095fd180-9166-4a3e-8ca1-a5959fa5cd48" providerId="ADAL" clId="{564846E5-0993-4694-9249-55A8946AC141}" dt="2024-07-14T21:38:27.997" v="2" actId="6549"/>
        <pc:sldMkLst>
          <pc:docMk/>
          <pc:sldMk cId="3692591695" sldId="266"/>
        </pc:sldMkLst>
        <pc:spChg chg="mod">
          <ac:chgData name="Gaurang Naik" userId="095fd180-9166-4a3e-8ca1-a5959fa5cd48" providerId="ADAL" clId="{564846E5-0993-4694-9249-55A8946AC141}" dt="2024-07-14T21:38:27.997" v="2" actId="6549"/>
          <ac:spMkLst>
            <pc:docMk/>
            <pc:sldMk cId="3692591695" sldId="266"/>
            <ac:spMk id="3" creationId="{2A9B9453-1B2E-5A28-4428-B6C9527C90A3}"/>
          </ac:spMkLst>
        </pc:spChg>
      </pc:sldChg>
      <pc:sldChg chg="modSp mod">
        <pc:chgData name="Gaurang Naik" userId="095fd180-9166-4a3e-8ca1-a5959fa5cd48" providerId="ADAL" clId="{564846E5-0993-4694-9249-55A8946AC141}" dt="2024-07-14T21:38:19.784" v="1" actId="207"/>
        <pc:sldMkLst>
          <pc:docMk/>
          <pc:sldMk cId="2774335303" sldId="276"/>
        </pc:sldMkLst>
        <pc:spChg chg="mod">
          <ac:chgData name="Gaurang Naik" userId="095fd180-9166-4a3e-8ca1-a5959fa5cd48" providerId="ADAL" clId="{564846E5-0993-4694-9249-55A8946AC141}" dt="2024-07-14T21:38:19.784" v="1" actId="207"/>
          <ac:spMkLst>
            <pc:docMk/>
            <pc:sldMk cId="2774335303" sldId="276"/>
            <ac:spMk id="3" creationId="{41668C5D-C2D4-11D6-48EA-C81959D1D7D5}"/>
          </ac:spMkLst>
        </pc:spChg>
      </pc:sldChg>
      <pc:sldChg chg="modSp mod">
        <pc:chgData name="Gaurang Naik" userId="095fd180-9166-4a3e-8ca1-a5959fa5cd48" providerId="ADAL" clId="{564846E5-0993-4694-9249-55A8946AC141}" dt="2024-07-14T21:38:53.039" v="5" actId="6549"/>
        <pc:sldMkLst>
          <pc:docMk/>
          <pc:sldMk cId="3235700566" sldId="281"/>
        </pc:sldMkLst>
        <pc:spChg chg="mod">
          <ac:chgData name="Gaurang Naik" userId="095fd180-9166-4a3e-8ca1-a5959fa5cd48" providerId="ADAL" clId="{564846E5-0993-4694-9249-55A8946AC141}" dt="2024-07-14T21:38:53.039" v="5" actId="6549"/>
          <ac:spMkLst>
            <pc:docMk/>
            <pc:sldMk cId="3235700566" sldId="281"/>
            <ac:spMk id="3" creationId="{91BD2B1D-C811-C961-A819-72A23B6D0101}"/>
          </ac:spMkLst>
        </pc:spChg>
      </pc:sldChg>
      <pc:sldChg chg="modSp mod">
        <pc:chgData name="Gaurang Naik" userId="095fd180-9166-4a3e-8ca1-a5959fa5cd48" providerId="ADAL" clId="{564846E5-0993-4694-9249-55A8946AC141}" dt="2024-07-14T21:38:34.727" v="3" actId="207"/>
        <pc:sldMkLst>
          <pc:docMk/>
          <pc:sldMk cId="4179358430" sldId="285"/>
        </pc:sldMkLst>
        <pc:spChg chg="mod">
          <ac:chgData name="Gaurang Naik" userId="095fd180-9166-4a3e-8ca1-a5959fa5cd48" providerId="ADAL" clId="{564846E5-0993-4694-9249-55A8946AC141}" dt="2024-07-14T21:38:34.727" v="3" actId="207"/>
          <ac:spMkLst>
            <pc:docMk/>
            <pc:sldMk cId="4179358430" sldId="285"/>
            <ac:spMk id="3" creationId="{7FE2302F-597B-1102-7D55-C0DD605BE4B5}"/>
          </ac:spMkLst>
        </pc:spChg>
      </pc:sldChg>
      <pc:sldChg chg="modSp mod">
        <pc:chgData name="Gaurang Naik" userId="095fd180-9166-4a3e-8ca1-a5959fa5cd48" providerId="ADAL" clId="{564846E5-0993-4694-9249-55A8946AC141}" dt="2024-07-14T21:38:45.632" v="4" actId="6549"/>
        <pc:sldMkLst>
          <pc:docMk/>
          <pc:sldMk cId="3333162373" sldId="287"/>
        </pc:sldMkLst>
        <pc:spChg chg="mod">
          <ac:chgData name="Gaurang Naik" userId="095fd180-9166-4a3e-8ca1-a5959fa5cd48" providerId="ADAL" clId="{564846E5-0993-4694-9249-55A8946AC141}" dt="2024-07-14T21:38:45.632" v="4" actId="6549"/>
          <ac:spMkLst>
            <pc:docMk/>
            <pc:sldMk cId="3333162373" sldId="287"/>
            <ac:spMk id="3" creationId="{3CD906C2-0DA1-C10F-0440-6464C9C0E76B}"/>
          </ac:spMkLst>
        </pc:spChg>
      </pc:sldChg>
    </pc:docChg>
  </pc:docChgLst>
  <pc:docChgLst>
    <pc:chgData name="Gaurang Naik" userId="095fd180-9166-4a3e-8ca1-a5959fa5cd48" providerId="ADAL" clId="{F9C4F127-B4A4-4206-87CF-325C92035542}"/>
    <pc:docChg chg="undo custSel addSld delSld modSld sldOrd modMainMaster">
      <pc:chgData name="Gaurang Naik" userId="095fd180-9166-4a3e-8ca1-a5959fa5cd48" providerId="ADAL" clId="{F9C4F127-B4A4-4206-87CF-325C92035542}" dt="2024-07-03T04:30:04.763" v="13881" actId="20577"/>
      <pc:docMkLst>
        <pc:docMk/>
      </pc:docMkLst>
      <pc:sldChg chg="modSp mod">
        <pc:chgData name="Gaurang Naik" userId="095fd180-9166-4a3e-8ca1-a5959fa5cd48" providerId="ADAL" clId="{F9C4F127-B4A4-4206-87CF-325C92035542}" dt="2024-07-03T04:30:04.763" v="13881" actId="20577"/>
        <pc:sldMkLst>
          <pc:docMk/>
          <pc:sldMk cId="0" sldId="256"/>
        </pc:sldMkLst>
        <pc:spChg chg="mod">
          <ac:chgData name="Gaurang Naik" userId="095fd180-9166-4a3e-8ca1-a5959fa5cd48" providerId="ADAL" clId="{F9C4F127-B4A4-4206-87CF-325C92035542}" dt="2024-07-02T16:57:09.122" v="27" actId="20577"/>
          <ac:spMkLst>
            <pc:docMk/>
            <pc:sldMk cId="0" sldId="256"/>
            <ac:spMk id="6" creationId="{00000000-0000-0000-0000-000000000000}"/>
          </ac:spMkLst>
        </pc:spChg>
        <pc:spChg chg="mod">
          <ac:chgData name="Gaurang Naik" userId="095fd180-9166-4a3e-8ca1-a5959fa5cd48" providerId="ADAL" clId="{F9C4F127-B4A4-4206-87CF-325C92035542}" dt="2024-07-02T16:57:05.907" v="23" actId="20577"/>
          <ac:spMkLst>
            <pc:docMk/>
            <pc:sldMk cId="0" sldId="256"/>
            <ac:spMk id="3073" creationId="{00000000-0000-0000-0000-000000000000}"/>
          </ac:spMkLst>
        </pc:spChg>
        <pc:spChg chg="mod">
          <ac:chgData name="Gaurang Naik" userId="095fd180-9166-4a3e-8ca1-a5959fa5cd48" providerId="ADAL" clId="{F9C4F127-B4A4-4206-87CF-325C92035542}" dt="2024-07-03T04:30:04.763" v="13881" actId="20577"/>
          <ac:spMkLst>
            <pc:docMk/>
            <pc:sldMk cId="0" sldId="256"/>
            <ac:spMk id="3074" creationId="{00000000-0000-0000-0000-000000000000}"/>
          </ac:spMkLst>
        </pc:spChg>
      </pc:sldChg>
      <pc:sldChg chg="del">
        <pc:chgData name="Gaurang Naik" userId="095fd180-9166-4a3e-8ca1-a5959fa5cd48" providerId="ADAL" clId="{F9C4F127-B4A4-4206-87CF-325C92035542}" dt="2024-07-02T16:57:16.319" v="35" actId="47"/>
        <pc:sldMkLst>
          <pc:docMk/>
          <pc:sldMk cId="2881232996" sldId="262"/>
        </pc:sldMkLst>
      </pc:sldChg>
      <pc:sldChg chg="modSp del mod">
        <pc:chgData name="Gaurang Naik" userId="095fd180-9166-4a3e-8ca1-a5959fa5cd48" providerId="ADAL" clId="{F9C4F127-B4A4-4206-87CF-325C92035542}" dt="2024-07-02T20:42:26.312" v="10109" actId="47"/>
        <pc:sldMkLst>
          <pc:docMk/>
          <pc:sldMk cId="980403050" sldId="263"/>
        </pc:sldMkLst>
        <pc:spChg chg="mod">
          <ac:chgData name="Gaurang Naik" userId="095fd180-9166-4a3e-8ca1-a5959fa5cd48" providerId="ADAL" clId="{F9C4F127-B4A4-4206-87CF-325C92035542}" dt="2024-07-02T16:57:32.112" v="37" actId="6549"/>
          <ac:spMkLst>
            <pc:docMk/>
            <pc:sldMk cId="980403050" sldId="263"/>
            <ac:spMk id="3" creationId="{EE7ABCBF-2A0B-4133-1C19-4104BBF44B93}"/>
          </ac:spMkLst>
        </pc:spChg>
        <pc:spChg chg="mod">
          <ac:chgData name="Gaurang Naik" userId="095fd180-9166-4a3e-8ca1-a5959fa5cd48" providerId="ADAL" clId="{F9C4F127-B4A4-4206-87CF-325C92035542}" dt="2024-07-02T16:57:27.243" v="36"/>
          <ac:spMkLst>
            <pc:docMk/>
            <pc:sldMk cId="980403050" sldId="263"/>
            <ac:spMk id="6" creationId="{E209676E-A29F-8831-D27A-FB9C14E80705}"/>
          </ac:spMkLst>
        </pc:spChg>
      </pc:sldChg>
      <pc:sldChg chg="addSp delSp modSp new mod">
        <pc:chgData name="Gaurang Naik" userId="095fd180-9166-4a3e-8ca1-a5959fa5cd48" providerId="ADAL" clId="{F9C4F127-B4A4-4206-87CF-325C92035542}" dt="2024-07-02T20:21:58.111" v="6600" actId="1076"/>
        <pc:sldMkLst>
          <pc:docMk/>
          <pc:sldMk cId="2251968476" sldId="264"/>
        </pc:sldMkLst>
        <pc:spChg chg="mod">
          <ac:chgData name="Gaurang Naik" userId="095fd180-9166-4a3e-8ca1-a5959fa5cd48" providerId="ADAL" clId="{F9C4F127-B4A4-4206-87CF-325C92035542}" dt="2024-07-02T16:59:51.541" v="131" actId="20577"/>
          <ac:spMkLst>
            <pc:docMk/>
            <pc:sldMk cId="2251968476" sldId="264"/>
            <ac:spMk id="2" creationId="{DCEF0F24-1D5C-04DF-67C3-7C3BE5D74326}"/>
          </ac:spMkLst>
        </pc:spChg>
        <pc:spChg chg="mod">
          <ac:chgData name="Gaurang Naik" userId="095fd180-9166-4a3e-8ca1-a5959fa5cd48" providerId="ADAL" clId="{F9C4F127-B4A4-4206-87CF-325C92035542}" dt="2024-07-02T20:19:03.856" v="6590" actId="14100"/>
          <ac:spMkLst>
            <pc:docMk/>
            <pc:sldMk cId="2251968476" sldId="264"/>
            <ac:spMk id="3" creationId="{1E613DA8-0F82-5E95-82B9-295710E50A40}"/>
          </ac:spMkLst>
        </pc:spChg>
        <pc:spChg chg="add del mod">
          <ac:chgData name="Gaurang Naik" userId="095fd180-9166-4a3e-8ca1-a5959fa5cd48" providerId="ADAL" clId="{F9C4F127-B4A4-4206-87CF-325C92035542}" dt="2024-07-02T20:18:05.942" v="6570" actId="21"/>
          <ac:spMkLst>
            <pc:docMk/>
            <pc:sldMk cId="2251968476" sldId="264"/>
            <ac:spMk id="9" creationId="{32FCFB58-A97C-F21F-CB18-FA7B3F6A1456}"/>
          </ac:spMkLst>
        </pc:spChg>
        <pc:spChg chg="add mod">
          <ac:chgData name="Gaurang Naik" userId="095fd180-9166-4a3e-8ca1-a5959fa5cd48" providerId="ADAL" clId="{F9C4F127-B4A4-4206-87CF-325C92035542}" dt="2024-07-02T20:21:39.584" v="6596" actId="12"/>
          <ac:spMkLst>
            <pc:docMk/>
            <pc:sldMk cId="2251968476" sldId="264"/>
            <ac:spMk id="10" creationId="{32FCFB58-A97C-F21F-CB18-FA7B3F6A1456}"/>
          </ac:spMkLst>
        </pc:spChg>
        <pc:spChg chg="add del mod">
          <ac:chgData name="Gaurang Naik" userId="095fd180-9166-4a3e-8ca1-a5959fa5cd48" providerId="ADAL" clId="{F9C4F127-B4A4-4206-87CF-325C92035542}" dt="2024-07-02T20:18:40.308" v="6582" actId="21"/>
          <ac:spMkLst>
            <pc:docMk/>
            <pc:sldMk cId="2251968476" sldId="264"/>
            <ac:spMk id="11" creationId="{ABEDC8B3-D0DE-0B6D-9D3A-353A645A7013}"/>
          </ac:spMkLst>
        </pc:spChg>
        <pc:spChg chg="add mod">
          <ac:chgData name="Gaurang Naik" userId="095fd180-9166-4a3e-8ca1-a5959fa5cd48" providerId="ADAL" clId="{F9C4F127-B4A4-4206-87CF-325C92035542}" dt="2024-07-02T20:21:58.111" v="6600" actId="1076"/>
          <ac:spMkLst>
            <pc:docMk/>
            <pc:sldMk cId="2251968476" sldId="264"/>
            <ac:spMk id="12" creationId="{ABEDC8B3-D0DE-0B6D-9D3A-353A645A7013}"/>
          </ac:spMkLst>
        </pc:spChg>
        <pc:picChg chg="add mod">
          <ac:chgData name="Gaurang Naik" userId="095fd180-9166-4a3e-8ca1-a5959fa5cd48" providerId="ADAL" clId="{F9C4F127-B4A4-4206-87CF-325C92035542}" dt="2024-07-02T20:19:22.994" v="6595" actId="1076"/>
          <ac:picMkLst>
            <pc:docMk/>
            <pc:sldMk cId="2251968476" sldId="264"/>
            <ac:picMk id="8" creationId="{FCAB7F7D-ECBD-DBE1-F4A7-A3371A829FC0}"/>
          </ac:picMkLst>
        </pc:picChg>
      </pc:sldChg>
      <pc:sldChg chg="del">
        <pc:chgData name="Gaurang Naik" userId="095fd180-9166-4a3e-8ca1-a5959fa5cd48" providerId="ADAL" clId="{F9C4F127-B4A4-4206-87CF-325C92035542}" dt="2024-07-02T16:57:14.068" v="28" actId="47"/>
        <pc:sldMkLst>
          <pc:docMk/>
          <pc:sldMk cId="2702819264" sldId="264"/>
        </pc:sldMkLst>
      </pc:sldChg>
      <pc:sldChg chg="modSp new mod ord">
        <pc:chgData name="Gaurang Naik" userId="095fd180-9166-4a3e-8ca1-a5959fa5cd48" providerId="ADAL" clId="{F9C4F127-B4A4-4206-87CF-325C92035542}" dt="2024-07-02T20:50:16.812" v="11516" actId="20577"/>
        <pc:sldMkLst>
          <pc:docMk/>
          <pc:sldMk cId="3332055689" sldId="265"/>
        </pc:sldMkLst>
        <pc:spChg chg="mod">
          <ac:chgData name="Gaurang Naik" userId="095fd180-9166-4a3e-8ca1-a5959fa5cd48" providerId="ADAL" clId="{F9C4F127-B4A4-4206-87CF-325C92035542}" dt="2024-07-02T17:00:00.281" v="173" actId="20577"/>
          <ac:spMkLst>
            <pc:docMk/>
            <pc:sldMk cId="3332055689" sldId="265"/>
            <ac:spMk id="2" creationId="{BEDEE418-E272-DCC1-E77A-F1AEB3355D25}"/>
          </ac:spMkLst>
        </pc:spChg>
        <pc:spChg chg="mod">
          <ac:chgData name="Gaurang Naik" userId="095fd180-9166-4a3e-8ca1-a5959fa5cd48" providerId="ADAL" clId="{F9C4F127-B4A4-4206-87CF-325C92035542}" dt="2024-07-02T20:50:16.812" v="11516" actId="20577"/>
          <ac:spMkLst>
            <pc:docMk/>
            <pc:sldMk cId="3332055689" sldId="265"/>
            <ac:spMk id="3" creationId="{3F98E003-B14A-AE1E-B7F0-CAA839C8EBB7}"/>
          </ac:spMkLst>
        </pc:spChg>
      </pc:sldChg>
      <pc:sldChg chg="del">
        <pc:chgData name="Gaurang Naik" userId="095fd180-9166-4a3e-8ca1-a5959fa5cd48" providerId="ADAL" clId="{F9C4F127-B4A4-4206-87CF-325C92035542}" dt="2024-07-02T16:57:14.267" v="29" actId="47"/>
        <pc:sldMkLst>
          <pc:docMk/>
          <pc:sldMk cId="3721172276" sldId="265"/>
        </pc:sldMkLst>
      </pc:sldChg>
      <pc:sldChg chg="del">
        <pc:chgData name="Gaurang Naik" userId="095fd180-9166-4a3e-8ca1-a5959fa5cd48" providerId="ADAL" clId="{F9C4F127-B4A4-4206-87CF-325C92035542}" dt="2024-07-02T16:57:14.459" v="30" actId="47"/>
        <pc:sldMkLst>
          <pc:docMk/>
          <pc:sldMk cId="3172678031" sldId="266"/>
        </pc:sldMkLst>
      </pc:sldChg>
      <pc:sldChg chg="modSp new mod">
        <pc:chgData name="Gaurang Naik" userId="095fd180-9166-4a3e-8ca1-a5959fa5cd48" providerId="ADAL" clId="{F9C4F127-B4A4-4206-87CF-325C92035542}" dt="2024-07-03T04:15:32.507" v="13834" actId="20577"/>
        <pc:sldMkLst>
          <pc:docMk/>
          <pc:sldMk cId="3692591695" sldId="266"/>
        </pc:sldMkLst>
        <pc:spChg chg="mod">
          <ac:chgData name="Gaurang Naik" userId="095fd180-9166-4a3e-8ca1-a5959fa5cd48" providerId="ADAL" clId="{F9C4F127-B4A4-4206-87CF-325C92035542}" dt="2024-07-02T17:02:58.035" v="214" actId="20577"/>
          <ac:spMkLst>
            <pc:docMk/>
            <pc:sldMk cId="3692591695" sldId="266"/>
            <ac:spMk id="2" creationId="{305CFC6D-AC73-C5A5-160B-7AAC052B99DC}"/>
          </ac:spMkLst>
        </pc:spChg>
        <pc:spChg chg="mod">
          <ac:chgData name="Gaurang Naik" userId="095fd180-9166-4a3e-8ca1-a5959fa5cd48" providerId="ADAL" clId="{F9C4F127-B4A4-4206-87CF-325C92035542}" dt="2024-07-03T04:15:32.507" v="13834" actId="20577"/>
          <ac:spMkLst>
            <pc:docMk/>
            <pc:sldMk cId="3692591695" sldId="266"/>
            <ac:spMk id="3" creationId="{2A9B9453-1B2E-5A28-4428-B6C9527C90A3}"/>
          </ac:spMkLst>
        </pc:spChg>
      </pc:sldChg>
      <pc:sldChg chg="modSp new mod ord">
        <pc:chgData name="Gaurang Naik" userId="095fd180-9166-4a3e-8ca1-a5959fa5cd48" providerId="ADAL" clId="{F9C4F127-B4A4-4206-87CF-325C92035542}" dt="2024-07-03T04:14:22.577" v="13722" actId="20577"/>
        <pc:sldMkLst>
          <pc:docMk/>
          <pc:sldMk cId="2796665951" sldId="267"/>
        </pc:sldMkLst>
        <pc:spChg chg="mod">
          <ac:chgData name="Gaurang Naik" userId="095fd180-9166-4a3e-8ca1-a5959fa5cd48" providerId="ADAL" clId="{F9C4F127-B4A4-4206-87CF-325C92035542}" dt="2024-07-02T20:32:11.096" v="8076" actId="20577"/>
          <ac:spMkLst>
            <pc:docMk/>
            <pc:sldMk cId="2796665951" sldId="267"/>
            <ac:spMk id="2" creationId="{C19E7CA0-D605-93AC-2800-7BE569A62FFF}"/>
          </ac:spMkLst>
        </pc:spChg>
        <pc:spChg chg="mod">
          <ac:chgData name="Gaurang Naik" userId="095fd180-9166-4a3e-8ca1-a5959fa5cd48" providerId="ADAL" clId="{F9C4F127-B4A4-4206-87CF-325C92035542}" dt="2024-07-03T04:14:22.577" v="13722" actId="20577"/>
          <ac:spMkLst>
            <pc:docMk/>
            <pc:sldMk cId="2796665951" sldId="267"/>
            <ac:spMk id="3" creationId="{8DFB1EB6-2F84-BD37-A1F4-B8E350C68802}"/>
          </ac:spMkLst>
        </pc:spChg>
      </pc:sldChg>
      <pc:sldChg chg="del">
        <pc:chgData name="Gaurang Naik" userId="095fd180-9166-4a3e-8ca1-a5959fa5cd48" providerId="ADAL" clId="{F9C4F127-B4A4-4206-87CF-325C92035542}" dt="2024-07-02T16:57:14.867" v="32" actId="47"/>
        <pc:sldMkLst>
          <pc:docMk/>
          <pc:sldMk cId="3573898986" sldId="267"/>
        </pc:sldMkLst>
      </pc:sldChg>
      <pc:sldChg chg="del">
        <pc:chgData name="Gaurang Naik" userId="095fd180-9166-4a3e-8ca1-a5959fa5cd48" providerId="ADAL" clId="{F9C4F127-B4A4-4206-87CF-325C92035542}" dt="2024-07-02T16:57:14.662" v="31" actId="47"/>
        <pc:sldMkLst>
          <pc:docMk/>
          <pc:sldMk cId="668844750" sldId="268"/>
        </pc:sldMkLst>
      </pc:sldChg>
      <pc:sldChg chg="modSp new mod">
        <pc:chgData name="Gaurang Naik" userId="095fd180-9166-4a3e-8ca1-a5959fa5cd48" providerId="ADAL" clId="{F9C4F127-B4A4-4206-87CF-325C92035542}" dt="2024-07-03T04:09:26.845" v="13270" actId="13926"/>
        <pc:sldMkLst>
          <pc:docMk/>
          <pc:sldMk cId="3526663798" sldId="268"/>
        </pc:sldMkLst>
        <pc:spChg chg="mod">
          <ac:chgData name="Gaurang Naik" userId="095fd180-9166-4a3e-8ca1-a5959fa5cd48" providerId="ADAL" clId="{F9C4F127-B4A4-4206-87CF-325C92035542}" dt="2024-07-02T17:03:29.892" v="268" actId="20577"/>
          <ac:spMkLst>
            <pc:docMk/>
            <pc:sldMk cId="3526663798" sldId="268"/>
            <ac:spMk id="2" creationId="{865DC944-2B0B-8E77-4478-F0A8E4E6F795}"/>
          </ac:spMkLst>
        </pc:spChg>
        <pc:spChg chg="mod">
          <ac:chgData name="Gaurang Naik" userId="095fd180-9166-4a3e-8ca1-a5959fa5cd48" providerId="ADAL" clId="{F9C4F127-B4A4-4206-87CF-325C92035542}" dt="2024-07-03T04:09:26.845" v="13270" actId="13926"/>
          <ac:spMkLst>
            <pc:docMk/>
            <pc:sldMk cId="3526663798" sldId="268"/>
            <ac:spMk id="3" creationId="{E02F1D2D-E1AA-9FC5-FAE7-007FFB649700}"/>
          </ac:spMkLst>
        </pc:spChg>
      </pc:sldChg>
      <pc:sldChg chg="modSp new del mod">
        <pc:chgData name="Gaurang Naik" userId="095fd180-9166-4a3e-8ca1-a5959fa5cd48" providerId="ADAL" clId="{F9C4F127-B4A4-4206-87CF-325C92035542}" dt="2024-07-02T17:04:04.216" v="272" actId="2696"/>
        <pc:sldMkLst>
          <pc:docMk/>
          <pc:sldMk cId="461371286" sldId="269"/>
        </pc:sldMkLst>
        <pc:spChg chg="mod">
          <ac:chgData name="Gaurang Naik" userId="095fd180-9166-4a3e-8ca1-a5959fa5cd48" providerId="ADAL" clId="{F9C4F127-B4A4-4206-87CF-325C92035542}" dt="2024-07-02T17:04:00.723" v="271" actId="20577"/>
          <ac:spMkLst>
            <pc:docMk/>
            <pc:sldMk cId="461371286" sldId="269"/>
            <ac:spMk id="2" creationId="{31AD24DB-06C8-A97B-D36C-575D9E6391B9}"/>
          </ac:spMkLst>
        </pc:spChg>
      </pc:sldChg>
      <pc:sldChg chg="del">
        <pc:chgData name="Gaurang Naik" userId="095fd180-9166-4a3e-8ca1-a5959fa5cd48" providerId="ADAL" clId="{F9C4F127-B4A4-4206-87CF-325C92035542}" dt="2024-07-02T16:57:15.035" v="33" actId="47"/>
        <pc:sldMkLst>
          <pc:docMk/>
          <pc:sldMk cId="2772619004" sldId="269"/>
        </pc:sldMkLst>
      </pc:sldChg>
      <pc:sldChg chg="modSp new mod ord">
        <pc:chgData name="Gaurang Naik" userId="095fd180-9166-4a3e-8ca1-a5959fa5cd48" providerId="ADAL" clId="{F9C4F127-B4A4-4206-87CF-325C92035542}" dt="2024-07-03T04:19:37.549" v="13839" actId="13926"/>
        <pc:sldMkLst>
          <pc:docMk/>
          <pc:sldMk cId="3744477043" sldId="269"/>
        </pc:sldMkLst>
        <pc:spChg chg="mod">
          <ac:chgData name="Gaurang Naik" userId="095fd180-9166-4a3e-8ca1-a5959fa5cd48" providerId="ADAL" clId="{F9C4F127-B4A4-4206-87CF-325C92035542}" dt="2024-07-02T17:04:19.950" v="331" actId="20577"/>
          <ac:spMkLst>
            <pc:docMk/>
            <pc:sldMk cId="3744477043" sldId="269"/>
            <ac:spMk id="2" creationId="{AB498FA7-1DD6-51C1-36FA-696437588165}"/>
          </ac:spMkLst>
        </pc:spChg>
        <pc:spChg chg="mod">
          <ac:chgData name="Gaurang Naik" userId="095fd180-9166-4a3e-8ca1-a5959fa5cd48" providerId="ADAL" clId="{F9C4F127-B4A4-4206-87CF-325C92035542}" dt="2024-07-03T04:19:37.549" v="13839" actId="13926"/>
          <ac:spMkLst>
            <pc:docMk/>
            <pc:sldMk cId="3744477043" sldId="269"/>
            <ac:spMk id="3" creationId="{91BD2B1D-C811-C961-A819-72A23B6D0101}"/>
          </ac:spMkLst>
        </pc:spChg>
      </pc:sldChg>
      <pc:sldChg chg="modSp new del mod">
        <pc:chgData name="Gaurang Naik" userId="095fd180-9166-4a3e-8ca1-a5959fa5cd48" providerId="ADAL" clId="{F9C4F127-B4A4-4206-87CF-325C92035542}" dt="2024-07-03T04:11:53.873" v="13426" actId="47"/>
        <pc:sldMkLst>
          <pc:docMk/>
          <pc:sldMk cId="1850257864" sldId="270"/>
        </pc:sldMkLst>
        <pc:spChg chg="mod">
          <ac:chgData name="Gaurang Naik" userId="095fd180-9166-4a3e-8ca1-a5959fa5cd48" providerId="ADAL" clId="{F9C4F127-B4A4-4206-87CF-325C92035542}" dt="2024-07-02T17:10:08.247" v="376" actId="20577"/>
          <ac:spMkLst>
            <pc:docMk/>
            <pc:sldMk cId="1850257864" sldId="270"/>
            <ac:spMk id="2" creationId="{2D4B72D9-1BD9-9B8B-F8FE-CC072AF9A6D8}"/>
          </ac:spMkLst>
        </pc:spChg>
        <pc:spChg chg="mod">
          <ac:chgData name="Gaurang Naik" userId="095fd180-9166-4a3e-8ca1-a5959fa5cd48" providerId="ADAL" clId="{F9C4F127-B4A4-4206-87CF-325C92035542}" dt="2024-07-02T20:35:37.264" v="8692" actId="20577"/>
          <ac:spMkLst>
            <pc:docMk/>
            <pc:sldMk cId="1850257864" sldId="270"/>
            <ac:spMk id="3" creationId="{6DEB14B2-64B5-4BFA-3C58-6C84302ED5B8}"/>
          </ac:spMkLst>
        </pc:spChg>
      </pc:sldChg>
      <pc:sldChg chg="del">
        <pc:chgData name="Gaurang Naik" userId="095fd180-9166-4a3e-8ca1-a5959fa5cd48" providerId="ADAL" clId="{F9C4F127-B4A4-4206-87CF-325C92035542}" dt="2024-07-02T16:57:15.262" v="34" actId="47"/>
        <pc:sldMkLst>
          <pc:docMk/>
          <pc:sldMk cId="2231852714" sldId="270"/>
        </pc:sldMkLst>
      </pc:sldChg>
      <pc:sldChg chg="modSp add mod ord">
        <pc:chgData name="Gaurang Naik" userId="095fd180-9166-4a3e-8ca1-a5959fa5cd48" providerId="ADAL" clId="{F9C4F127-B4A4-4206-87CF-325C92035542}" dt="2024-07-03T04:20:28.182" v="13879" actId="207"/>
        <pc:sldMkLst>
          <pc:docMk/>
          <pc:sldMk cId="4014047776" sldId="271"/>
        </pc:sldMkLst>
        <pc:spChg chg="mod">
          <ac:chgData name="Gaurang Naik" userId="095fd180-9166-4a3e-8ca1-a5959fa5cd48" providerId="ADAL" clId="{F9C4F127-B4A4-4206-87CF-325C92035542}" dt="2024-07-03T04:20:28.182" v="13879" actId="207"/>
          <ac:spMkLst>
            <pc:docMk/>
            <pc:sldMk cId="4014047776" sldId="271"/>
            <ac:spMk id="3" creationId="{E02F1D2D-E1AA-9FC5-FAE7-007FFB649700}"/>
          </ac:spMkLst>
        </pc:spChg>
      </pc:sldChg>
      <pc:sldChg chg="modSp add mod addCm delCm modCm">
        <pc:chgData name="Gaurang Naik" userId="095fd180-9166-4a3e-8ca1-a5959fa5cd48" providerId="ADAL" clId="{F9C4F127-B4A4-4206-87CF-325C92035542}" dt="2024-07-03T04:09:36.531" v="13273"/>
        <pc:sldMkLst>
          <pc:docMk/>
          <pc:sldMk cId="42489866" sldId="272"/>
        </pc:sldMkLst>
        <pc:spChg chg="mod">
          <ac:chgData name="Gaurang Naik" userId="095fd180-9166-4a3e-8ca1-a5959fa5cd48" providerId="ADAL" clId="{F9C4F127-B4A4-4206-87CF-325C92035542}" dt="2024-07-03T04:09:33.585" v="13272" actId="13926"/>
          <ac:spMkLst>
            <pc:docMk/>
            <pc:sldMk cId="42489866" sldId="272"/>
            <ac:spMk id="3" creationId="{E02F1D2D-E1AA-9FC5-FAE7-007FFB649700}"/>
          </ac:spMkLst>
        </pc:spChg>
        <pc:extLst>
          <p:ext xmlns:p="http://schemas.openxmlformats.org/presentationml/2006/main" uri="{D6D511B9-2390-475A-947B-AFAB55BFBCF1}">
            <pc226:cmChg xmlns:pc226="http://schemas.microsoft.com/office/powerpoint/2022/06/main/command" chg="add del mod">
              <pc226:chgData name="Gaurang Naik" userId="095fd180-9166-4a3e-8ca1-a5959fa5cd48" providerId="ADAL" clId="{F9C4F127-B4A4-4206-87CF-325C92035542}" dt="2024-07-03T04:09:36.531" v="13273"/>
              <pc2:cmMkLst xmlns:pc2="http://schemas.microsoft.com/office/powerpoint/2019/9/main/command">
                <pc:docMk/>
                <pc:sldMk cId="42489866" sldId="272"/>
                <pc2:cmMk id="{17442D08-3535-492F-8CEE-543944C4A8C1}"/>
              </pc2:cmMkLst>
            </pc226:cmChg>
          </p:ext>
        </pc:extLst>
      </pc:sldChg>
      <pc:sldChg chg="modSp new mod">
        <pc:chgData name="Gaurang Naik" userId="095fd180-9166-4a3e-8ca1-a5959fa5cd48" providerId="ADAL" clId="{F9C4F127-B4A4-4206-87CF-325C92035542}" dt="2024-07-03T04:09:30.105" v="13271" actId="13926"/>
        <pc:sldMkLst>
          <pc:docMk/>
          <pc:sldMk cId="1107653181" sldId="273"/>
        </pc:sldMkLst>
        <pc:spChg chg="mod">
          <ac:chgData name="Gaurang Naik" userId="095fd180-9166-4a3e-8ca1-a5959fa5cd48" providerId="ADAL" clId="{F9C4F127-B4A4-4206-87CF-325C92035542}" dt="2024-07-02T17:38:05.833" v="3256"/>
          <ac:spMkLst>
            <pc:docMk/>
            <pc:sldMk cId="1107653181" sldId="273"/>
            <ac:spMk id="2" creationId="{61C40A76-BBEA-F57C-0EB1-8459AC1D2D78}"/>
          </ac:spMkLst>
        </pc:spChg>
        <pc:spChg chg="mod">
          <ac:chgData name="Gaurang Naik" userId="095fd180-9166-4a3e-8ca1-a5959fa5cd48" providerId="ADAL" clId="{F9C4F127-B4A4-4206-87CF-325C92035542}" dt="2024-07-03T04:09:30.105" v="13271" actId="13926"/>
          <ac:spMkLst>
            <pc:docMk/>
            <pc:sldMk cId="1107653181" sldId="273"/>
            <ac:spMk id="3" creationId="{85F18A80-F4BE-552F-89E3-FEC25A3A7696}"/>
          </ac:spMkLst>
        </pc:spChg>
      </pc:sldChg>
      <pc:sldChg chg="modSp add mod">
        <pc:chgData name="Gaurang Naik" userId="095fd180-9166-4a3e-8ca1-a5959fa5cd48" providerId="ADAL" clId="{F9C4F127-B4A4-4206-87CF-325C92035542}" dt="2024-07-03T04:09:43.148" v="13275" actId="13926"/>
        <pc:sldMkLst>
          <pc:docMk/>
          <pc:sldMk cId="694325585" sldId="274"/>
        </pc:sldMkLst>
        <pc:spChg chg="mod">
          <ac:chgData name="Gaurang Naik" userId="095fd180-9166-4a3e-8ca1-a5959fa5cd48" providerId="ADAL" clId="{F9C4F127-B4A4-4206-87CF-325C92035542}" dt="2024-07-03T04:09:43.148" v="13275" actId="13926"/>
          <ac:spMkLst>
            <pc:docMk/>
            <pc:sldMk cId="694325585" sldId="274"/>
            <ac:spMk id="3" creationId="{E02F1D2D-E1AA-9FC5-FAE7-007FFB649700}"/>
          </ac:spMkLst>
        </pc:spChg>
      </pc:sldChg>
      <pc:sldChg chg="modSp add del mod">
        <pc:chgData name="Gaurang Naik" userId="095fd180-9166-4a3e-8ca1-a5959fa5cd48" providerId="ADAL" clId="{F9C4F127-B4A4-4206-87CF-325C92035542}" dt="2024-07-02T17:56:38.783" v="4260" actId="47"/>
        <pc:sldMkLst>
          <pc:docMk/>
          <pc:sldMk cId="2395210213" sldId="274"/>
        </pc:sldMkLst>
        <pc:spChg chg="mod">
          <ac:chgData name="Gaurang Naik" userId="095fd180-9166-4a3e-8ca1-a5959fa5cd48" providerId="ADAL" clId="{F9C4F127-B4A4-4206-87CF-325C92035542}" dt="2024-07-02T17:56:32.186" v="4257" actId="21"/>
          <ac:spMkLst>
            <pc:docMk/>
            <pc:sldMk cId="2395210213" sldId="274"/>
            <ac:spMk id="3" creationId="{E02F1D2D-E1AA-9FC5-FAE7-007FFB649700}"/>
          </ac:spMkLst>
        </pc:spChg>
      </pc:sldChg>
      <pc:sldChg chg="modSp new mod">
        <pc:chgData name="Gaurang Naik" userId="095fd180-9166-4a3e-8ca1-a5959fa5cd48" providerId="ADAL" clId="{F9C4F127-B4A4-4206-87CF-325C92035542}" dt="2024-07-02T20:10:35.257" v="5876" actId="20577"/>
        <pc:sldMkLst>
          <pc:docMk/>
          <pc:sldMk cId="3639153354" sldId="275"/>
        </pc:sldMkLst>
        <pc:spChg chg="mod">
          <ac:chgData name="Gaurang Naik" userId="095fd180-9166-4a3e-8ca1-a5959fa5cd48" providerId="ADAL" clId="{F9C4F127-B4A4-4206-87CF-325C92035542}" dt="2024-07-02T20:07:13.804" v="5572" actId="20577"/>
          <ac:spMkLst>
            <pc:docMk/>
            <pc:sldMk cId="3639153354" sldId="275"/>
            <ac:spMk id="2" creationId="{CF918AF9-D80B-E389-AA6F-FD1B3A2C4EB4}"/>
          </ac:spMkLst>
        </pc:spChg>
        <pc:spChg chg="mod">
          <ac:chgData name="Gaurang Naik" userId="095fd180-9166-4a3e-8ca1-a5959fa5cd48" providerId="ADAL" clId="{F9C4F127-B4A4-4206-87CF-325C92035542}" dt="2024-07-02T20:10:35.257" v="5876" actId="20577"/>
          <ac:spMkLst>
            <pc:docMk/>
            <pc:sldMk cId="3639153354" sldId="275"/>
            <ac:spMk id="3" creationId="{8C13868A-F53B-6A56-0766-5958832B24A6}"/>
          </ac:spMkLst>
        </pc:spChg>
      </pc:sldChg>
      <pc:sldChg chg="addSp modSp new mod addCm delCm modCm">
        <pc:chgData name="Gaurang Naik" userId="095fd180-9166-4a3e-8ca1-a5959fa5cd48" providerId="ADAL" clId="{F9C4F127-B4A4-4206-87CF-325C92035542}" dt="2024-07-03T04:11:36.029" v="13425" actId="14100"/>
        <pc:sldMkLst>
          <pc:docMk/>
          <pc:sldMk cId="2774335303" sldId="276"/>
        </pc:sldMkLst>
        <pc:spChg chg="mod">
          <ac:chgData name="Gaurang Naik" userId="095fd180-9166-4a3e-8ca1-a5959fa5cd48" providerId="ADAL" clId="{F9C4F127-B4A4-4206-87CF-325C92035542}" dt="2024-07-02T20:22:15.691" v="6618" actId="20577"/>
          <ac:spMkLst>
            <pc:docMk/>
            <pc:sldMk cId="2774335303" sldId="276"/>
            <ac:spMk id="2" creationId="{8D965D82-7882-E462-A8C2-187642B780DA}"/>
          </ac:spMkLst>
        </pc:spChg>
        <pc:spChg chg="mod">
          <ac:chgData name="Gaurang Naik" userId="095fd180-9166-4a3e-8ca1-a5959fa5cd48" providerId="ADAL" clId="{F9C4F127-B4A4-4206-87CF-325C92035542}" dt="2024-07-03T04:11:26.315" v="13423" actId="14100"/>
          <ac:spMkLst>
            <pc:docMk/>
            <pc:sldMk cId="2774335303" sldId="276"/>
            <ac:spMk id="3" creationId="{41668C5D-C2D4-11D6-48EA-C81959D1D7D5}"/>
          </ac:spMkLst>
        </pc:spChg>
        <pc:picChg chg="add mod">
          <ac:chgData name="Gaurang Naik" userId="095fd180-9166-4a3e-8ca1-a5959fa5cd48" providerId="ADAL" clId="{F9C4F127-B4A4-4206-87CF-325C92035542}" dt="2024-07-03T04:11:36.029" v="13425" actId="14100"/>
          <ac:picMkLst>
            <pc:docMk/>
            <pc:sldMk cId="2774335303" sldId="276"/>
            <ac:picMk id="8" creationId="{EA14F1D3-DCC8-6A25-5A5D-E15C17F0A9A5}"/>
          </ac:picMkLst>
        </pc:picChg>
        <pc:extLst>
          <p:ext xmlns:p="http://schemas.openxmlformats.org/presentationml/2006/main" uri="{D6D511B9-2390-475A-947B-AFAB55BFBCF1}">
            <pc226:cmChg xmlns:pc226="http://schemas.microsoft.com/office/powerpoint/2022/06/main/command" chg="add del mod">
              <pc226:chgData name="Gaurang Naik" userId="095fd180-9166-4a3e-8ca1-a5959fa5cd48" providerId="ADAL" clId="{F9C4F127-B4A4-4206-87CF-325C92035542}" dt="2024-07-03T04:10:02.170" v="13277"/>
              <pc2:cmMkLst xmlns:pc2="http://schemas.microsoft.com/office/powerpoint/2019/9/main/command">
                <pc:docMk/>
                <pc:sldMk cId="2774335303" sldId="276"/>
                <pc2:cmMk id="{F1EBD50B-8271-4F29-ABD6-EA394E8E9B13}"/>
              </pc2:cmMkLst>
            </pc226:cmChg>
          </p:ext>
        </pc:extLst>
      </pc:sldChg>
      <pc:sldChg chg="modSp new mod">
        <pc:chgData name="Gaurang Naik" userId="095fd180-9166-4a3e-8ca1-a5959fa5cd48" providerId="ADAL" clId="{F9C4F127-B4A4-4206-87CF-325C92035542}" dt="2024-07-03T04:18:50.788" v="13835" actId="6549"/>
        <pc:sldMkLst>
          <pc:docMk/>
          <pc:sldMk cId="2350463825" sldId="277"/>
        </pc:sldMkLst>
        <pc:spChg chg="mod">
          <ac:chgData name="Gaurang Naik" userId="095fd180-9166-4a3e-8ca1-a5959fa5cd48" providerId="ADAL" clId="{F9C4F127-B4A4-4206-87CF-325C92035542}" dt="2024-07-02T20:42:47.811" v="10156" actId="20577"/>
          <ac:spMkLst>
            <pc:docMk/>
            <pc:sldMk cId="2350463825" sldId="277"/>
            <ac:spMk id="2" creationId="{001296D6-ED80-24AA-85D4-C679E2D2E622}"/>
          </ac:spMkLst>
        </pc:spChg>
        <pc:spChg chg="mod">
          <ac:chgData name="Gaurang Naik" userId="095fd180-9166-4a3e-8ca1-a5959fa5cd48" providerId="ADAL" clId="{F9C4F127-B4A4-4206-87CF-325C92035542}" dt="2024-07-03T04:18:50.788" v="13835" actId="6549"/>
          <ac:spMkLst>
            <pc:docMk/>
            <pc:sldMk cId="2350463825" sldId="277"/>
            <ac:spMk id="3" creationId="{8C41BC9A-6162-CBE0-F3C0-DEB4A0DB7A1B}"/>
          </ac:spMkLst>
        </pc:spChg>
      </pc:sldChg>
      <pc:sldChg chg="modSp add mod">
        <pc:chgData name="Gaurang Naik" userId="095fd180-9166-4a3e-8ca1-a5959fa5cd48" providerId="ADAL" clId="{F9C4F127-B4A4-4206-87CF-325C92035542}" dt="2024-07-03T04:09:08.721" v="13269" actId="20577"/>
        <pc:sldMkLst>
          <pc:docMk/>
          <pc:sldMk cId="1378477556" sldId="278"/>
        </pc:sldMkLst>
        <pc:spChg chg="mod">
          <ac:chgData name="Gaurang Naik" userId="095fd180-9166-4a3e-8ca1-a5959fa5cd48" providerId="ADAL" clId="{F9C4F127-B4A4-4206-87CF-325C92035542}" dt="2024-07-03T04:09:08.721" v="13269" actId="20577"/>
          <ac:spMkLst>
            <pc:docMk/>
            <pc:sldMk cId="1378477556" sldId="278"/>
            <ac:spMk id="3" creationId="{E02F1D2D-E1AA-9FC5-FAE7-007FFB649700}"/>
          </ac:spMkLst>
        </pc:spChg>
      </pc:sldChg>
      <pc:sldChg chg="modSp add mod">
        <pc:chgData name="Gaurang Naik" userId="095fd180-9166-4a3e-8ca1-a5959fa5cd48" providerId="ADAL" clId="{F9C4F127-B4A4-4206-87CF-325C92035542}" dt="2024-07-03T04:09:40.161" v="13274" actId="13926"/>
        <pc:sldMkLst>
          <pc:docMk/>
          <pc:sldMk cId="795942750" sldId="279"/>
        </pc:sldMkLst>
        <pc:spChg chg="mod">
          <ac:chgData name="Gaurang Naik" userId="095fd180-9166-4a3e-8ca1-a5959fa5cd48" providerId="ADAL" clId="{F9C4F127-B4A4-4206-87CF-325C92035542}" dt="2024-07-03T04:09:40.161" v="13274" actId="13926"/>
          <ac:spMkLst>
            <pc:docMk/>
            <pc:sldMk cId="795942750" sldId="279"/>
            <ac:spMk id="3" creationId="{E02F1D2D-E1AA-9FC5-FAE7-007FFB649700}"/>
          </ac:spMkLst>
        </pc:spChg>
      </pc:sldChg>
      <pc:sldChg chg="add">
        <pc:chgData name="Gaurang Naik" userId="095fd180-9166-4a3e-8ca1-a5959fa5cd48" providerId="ADAL" clId="{F9C4F127-B4A4-4206-87CF-325C92035542}" dt="2024-07-03T04:19:24.130" v="13836"/>
        <pc:sldMkLst>
          <pc:docMk/>
          <pc:sldMk cId="62391906" sldId="280"/>
        </pc:sldMkLst>
      </pc:sldChg>
      <pc:sldMasterChg chg="modSp mod modSldLayout">
        <pc:chgData name="Gaurang Naik" userId="095fd180-9166-4a3e-8ca1-a5959fa5cd48" providerId="ADAL" clId="{F9C4F127-B4A4-4206-87CF-325C92035542}" dt="2024-07-02T16:58:11.615" v="49" actId="20577"/>
        <pc:sldMasterMkLst>
          <pc:docMk/>
          <pc:sldMasterMk cId="0" sldId="2147483648"/>
        </pc:sldMasterMkLst>
        <pc:spChg chg="mod">
          <ac:chgData name="Gaurang Naik" userId="095fd180-9166-4a3e-8ca1-a5959fa5cd48" providerId="ADAL" clId="{F9C4F127-B4A4-4206-87CF-325C92035542}" dt="2024-07-02T16:58:05.058" v="41" actId="20577"/>
          <ac:spMkLst>
            <pc:docMk/>
            <pc:sldMasterMk cId="0" sldId="2147483648"/>
            <ac:spMk id="1027" creationId="{00000000-0000-0000-0000-000000000000}"/>
          </ac:spMkLst>
        </pc:spChg>
        <pc:sldLayoutChg chg="modSp mod">
          <pc:chgData name="Gaurang Naik" userId="095fd180-9166-4a3e-8ca1-a5959fa5cd48" providerId="ADAL" clId="{F9C4F127-B4A4-4206-87CF-325C92035542}" dt="2024-07-02T16:58:08.280" v="45" actId="20577"/>
          <pc:sldLayoutMkLst>
            <pc:docMk/>
            <pc:sldMasterMk cId="0" sldId="2147483648"/>
            <pc:sldLayoutMk cId="0" sldId="2147483649"/>
          </pc:sldLayoutMkLst>
          <pc:spChg chg="mod">
            <ac:chgData name="Gaurang Naik" userId="095fd180-9166-4a3e-8ca1-a5959fa5cd48" providerId="ADAL" clId="{F9C4F127-B4A4-4206-87CF-325C92035542}" dt="2024-07-02T16:58:08.280" v="45" actId="20577"/>
            <ac:spMkLst>
              <pc:docMk/>
              <pc:sldMasterMk cId="0" sldId="2147483648"/>
              <pc:sldLayoutMk cId="0" sldId="2147483649"/>
              <ac:spMk id="4" creationId="{00000000-0000-0000-0000-000000000000}"/>
            </ac:spMkLst>
          </pc:spChg>
        </pc:sldLayoutChg>
        <pc:sldLayoutChg chg="modSp mod">
          <pc:chgData name="Gaurang Naik" userId="095fd180-9166-4a3e-8ca1-a5959fa5cd48" providerId="ADAL" clId="{F9C4F127-B4A4-4206-87CF-325C92035542}" dt="2024-07-02T16:58:11.615" v="49" actId="20577"/>
          <pc:sldLayoutMkLst>
            <pc:docMk/>
            <pc:sldMasterMk cId="0" sldId="2147483648"/>
            <pc:sldLayoutMk cId="0" sldId="2147483650"/>
          </pc:sldLayoutMkLst>
          <pc:spChg chg="mod">
            <ac:chgData name="Gaurang Naik" userId="095fd180-9166-4a3e-8ca1-a5959fa5cd48" providerId="ADAL" clId="{F9C4F127-B4A4-4206-87CF-325C92035542}" dt="2024-07-02T16:58:11.615" v="49" actId="20577"/>
            <ac:spMkLst>
              <pc:docMk/>
              <pc:sldMasterMk cId="0" sldId="2147483648"/>
              <pc:sldLayoutMk cId="0" sldId="2147483650"/>
              <ac:spMk id="12" creationId="{00000000-0000-0000-0000-000000000000}"/>
            </ac:spMkLst>
          </pc:spChg>
        </pc:sldLayoutChg>
      </pc:sldMasterChg>
    </pc:docChg>
  </pc:docChgLst>
  <pc:docChgLst>
    <pc:chgData name="Gaurang Naik" userId="095fd180-9166-4a3e-8ca1-a5959fa5cd48" providerId="ADAL" clId="{F8855F3A-F39D-45A7-9238-2ED74332B6CD}"/>
    <pc:docChg chg="undo custSel addSld delSld modSld">
      <pc:chgData name="Gaurang Naik" userId="095fd180-9166-4a3e-8ca1-a5959fa5cd48" providerId="ADAL" clId="{F8855F3A-F39D-45A7-9238-2ED74332B6CD}" dt="2024-07-14T21:33:32.851" v="235" actId="207"/>
      <pc:docMkLst>
        <pc:docMk/>
      </pc:docMkLst>
      <pc:sldChg chg="addSp modSp add del mod">
        <pc:chgData name="Gaurang Naik" userId="095fd180-9166-4a3e-8ca1-a5959fa5cd48" providerId="ADAL" clId="{F8855F3A-F39D-45A7-9238-2ED74332B6CD}" dt="2024-07-14T21:24:38.215" v="42" actId="208"/>
        <pc:sldMkLst>
          <pc:docMk/>
          <pc:sldMk cId="2251968476" sldId="264"/>
        </pc:sldMkLst>
        <pc:cxnChg chg="add mod">
          <ac:chgData name="Gaurang Naik" userId="095fd180-9166-4a3e-8ca1-a5959fa5cd48" providerId="ADAL" clId="{F8855F3A-F39D-45A7-9238-2ED74332B6CD}" dt="2024-07-14T21:24:38.215" v="42" actId="208"/>
          <ac:cxnSpMkLst>
            <pc:docMk/>
            <pc:sldMk cId="2251968476" sldId="264"/>
            <ac:cxnSpMk id="8" creationId="{5ACF1E86-9BBA-1AC7-C96D-FB4EFF41E118}"/>
          </ac:cxnSpMkLst>
        </pc:cxnChg>
      </pc:sldChg>
      <pc:sldChg chg="modSp mod">
        <pc:chgData name="Gaurang Naik" userId="095fd180-9166-4a3e-8ca1-a5959fa5cd48" providerId="ADAL" clId="{F8855F3A-F39D-45A7-9238-2ED74332B6CD}" dt="2024-07-14T21:25:16.851" v="44" actId="207"/>
        <pc:sldMkLst>
          <pc:docMk/>
          <pc:sldMk cId="3692591695" sldId="266"/>
        </pc:sldMkLst>
        <pc:spChg chg="mod">
          <ac:chgData name="Gaurang Naik" userId="095fd180-9166-4a3e-8ca1-a5959fa5cd48" providerId="ADAL" clId="{F8855F3A-F39D-45A7-9238-2ED74332B6CD}" dt="2024-07-14T21:25:16.851" v="44" actId="207"/>
          <ac:spMkLst>
            <pc:docMk/>
            <pc:sldMk cId="3692591695" sldId="266"/>
            <ac:spMk id="3" creationId="{2A9B9453-1B2E-5A28-4428-B6C9527C90A3}"/>
          </ac:spMkLst>
        </pc:spChg>
      </pc:sldChg>
      <pc:sldChg chg="modSp mod">
        <pc:chgData name="Gaurang Naik" userId="095fd180-9166-4a3e-8ca1-a5959fa5cd48" providerId="ADAL" clId="{F8855F3A-F39D-45A7-9238-2ED74332B6CD}" dt="2024-07-14T21:25:30.160" v="46" actId="207"/>
        <pc:sldMkLst>
          <pc:docMk/>
          <pc:sldMk cId="2774335303" sldId="276"/>
        </pc:sldMkLst>
        <pc:spChg chg="mod">
          <ac:chgData name="Gaurang Naik" userId="095fd180-9166-4a3e-8ca1-a5959fa5cd48" providerId="ADAL" clId="{F8855F3A-F39D-45A7-9238-2ED74332B6CD}" dt="2024-07-14T21:25:30.160" v="46" actId="207"/>
          <ac:spMkLst>
            <pc:docMk/>
            <pc:sldMk cId="2774335303" sldId="276"/>
            <ac:spMk id="3" creationId="{41668C5D-C2D4-11D6-48EA-C81959D1D7D5}"/>
          </ac:spMkLst>
        </pc:spChg>
      </pc:sldChg>
      <pc:sldChg chg="modSp mod">
        <pc:chgData name="Gaurang Naik" userId="095fd180-9166-4a3e-8ca1-a5959fa5cd48" providerId="ADAL" clId="{F8855F3A-F39D-45A7-9238-2ED74332B6CD}" dt="2024-07-14T21:33:32.851" v="235" actId="207"/>
        <pc:sldMkLst>
          <pc:docMk/>
          <pc:sldMk cId="4179358430" sldId="285"/>
        </pc:sldMkLst>
        <pc:spChg chg="mod">
          <ac:chgData name="Gaurang Naik" userId="095fd180-9166-4a3e-8ca1-a5959fa5cd48" providerId="ADAL" clId="{F8855F3A-F39D-45A7-9238-2ED74332B6CD}" dt="2024-07-14T21:33:32.851" v="235" actId="207"/>
          <ac:spMkLst>
            <pc:docMk/>
            <pc:sldMk cId="4179358430" sldId="285"/>
            <ac:spMk id="3" creationId="{7FE2302F-597B-1102-7D55-C0DD605BE4B5}"/>
          </ac:spMkLst>
        </pc:spChg>
      </pc:sldChg>
    </pc:docChg>
  </pc:docChgLst>
  <pc:docChgLst>
    <pc:chgData name="Gaurang Naik" userId="095fd180-9166-4a3e-8ca1-a5959fa5cd48" providerId="ADAL" clId="{AF36D468-F31B-4D76-BDE4-4A293546E61B}"/>
    <pc:docChg chg="undo custSel addSld delSld modSld">
      <pc:chgData name="Gaurang Naik" userId="095fd180-9166-4a3e-8ca1-a5959fa5cd48" providerId="ADAL" clId="{AF36D468-F31B-4D76-BDE4-4A293546E61B}" dt="2024-04-18T20:21:44.466" v="6285" actId="6549"/>
      <pc:docMkLst>
        <pc:docMk/>
      </pc:docMkLst>
      <pc:sldChg chg="modSp mod">
        <pc:chgData name="Gaurang Naik" userId="095fd180-9166-4a3e-8ca1-a5959fa5cd48" providerId="ADAL" clId="{AF36D468-F31B-4D76-BDE4-4A293546E61B}" dt="2024-04-18T17:56:35.944" v="6173" actId="20577"/>
        <pc:sldMkLst>
          <pc:docMk/>
          <pc:sldMk cId="0" sldId="256"/>
        </pc:sldMkLst>
        <pc:spChg chg="mod">
          <ac:chgData name="Gaurang Naik" userId="095fd180-9166-4a3e-8ca1-a5959fa5cd48" providerId="ADAL" clId="{AF36D468-F31B-4D76-BDE4-4A293546E61B}" dt="2024-04-18T17:56:35.944" v="6173" actId="20577"/>
          <ac:spMkLst>
            <pc:docMk/>
            <pc:sldMk cId="0" sldId="256"/>
            <ac:spMk id="6" creationId="{00000000-0000-0000-0000-000000000000}"/>
          </ac:spMkLst>
        </pc:spChg>
        <pc:spChg chg="mod">
          <ac:chgData name="Gaurang Naik" userId="095fd180-9166-4a3e-8ca1-a5959fa5cd48" providerId="ADAL" clId="{AF36D468-F31B-4D76-BDE4-4A293546E61B}" dt="2024-04-18T17:56:25.820" v="6163" actId="6549"/>
          <ac:spMkLst>
            <pc:docMk/>
            <pc:sldMk cId="0" sldId="256"/>
            <ac:spMk id="3073" creationId="{00000000-0000-0000-0000-000000000000}"/>
          </ac:spMkLst>
        </pc:spChg>
        <pc:spChg chg="mod">
          <ac:chgData name="Gaurang Naik" userId="095fd180-9166-4a3e-8ca1-a5959fa5cd48" providerId="ADAL" clId="{AF36D468-F31B-4D76-BDE4-4A293546E61B}" dt="2024-04-18T17:56:28.466" v="6164" actId="20577"/>
          <ac:spMkLst>
            <pc:docMk/>
            <pc:sldMk cId="0" sldId="256"/>
            <ac:spMk id="3074" creationId="{00000000-0000-0000-0000-000000000000}"/>
          </ac:spMkLst>
        </pc:spChg>
      </pc:sldChg>
      <pc:sldChg chg="addSp delSp modSp del mod">
        <pc:chgData name="Gaurang Naik" userId="095fd180-9166-4a3e-8ca1-a5959fa5cd48" providerId="ADAL" clId="{AF36D468-F31B-4D76-BDE4-4A293546E61B}" dt="2024-04-18T17:23:08.828" v="2031" actId="47"/>
        <pc:sldMkLst>
          <pc:docMk/>
          <pc:sldMk cId="3953675205" sldId="257"/>
        </pc:sldMkLst>
        <pc:spChg chg="del mod">
          <ac:chgData name="Gaurang Naik" userId="095fd180-9166-4a3e-8ca1-a5959fa5cd48" providerId="ADAL" clId="{AF36D468-F31B-4D76-BDE4-4A293546E61B}" dt="2024-04-18T17:07:44.935" v="381" actId="478"/>
          <ac:spMkLst>
            <pc:docMk/>
            <pc:sldMk cId="3953675205" sldId="257"/>
            <ac:spMk id="3" creationId="{12B4A541-14CF-2BF1-0605-3B77F3D44E5D}"/>
          </ac:spMkLst>
        </pc:spChg>
        <pc:spChg chg="add mod">
          <ac:chgData name="Gaurang Naik" userId="095fd180-9166-4a3e-8ca1-a5959fa5cd48" providerId="ADAL" clId="{AF36D468-F31B-4D76-BDE4-4A293546E61B}" dt="2024-04-18T17:07:44.935" v="381" actId="478"/>
          <ac:spMkLst>
            <pc:docMk/>
            <pc:sldMk cId="3953675205" sldId="257"/>
            <ac:spMk id="8" creationId="{788699C3-0FB3-74F9-0971-7FEF85841608}"/>
          </ac:spMkLst>
        </pc:spChg>
      </pc:sldChg>
      <pc:sldChg chg="modSp del mod">
        <pc:chgData name="Gaurang Naik" userId="095fd180-9166-4a3e-8ca1-a5959fa5cd48" providerId="ADAL" clId="{AF36D468-F31B-4D76-BDE4-4A293546E61B}" dt="2024-04-18T17:07:29.937" v="372" actId="47"/>
        <pc:sldMkLst>
          <pc:docMk/>
          <pc:sldMk cId="138999569" sldId="258"/>
        </pc:sldMkLst>
        <pc:spChg chg="mod">
          <ac:chgData name="Gaurang Naik" userId="095fd180-9166-4a3e-8ca1-a5959fa5cd48" providerId="ADAL" clId="{AF36D468-F31B-4D76-BDE4-4A293546E61B}" dt="2024-04-16T20:30:34" v="366" actId="20577"/>
          <ac:spMkLst>
            <pc:docMk/>
            <pc:sldMk cId="138999569" sldId="258"/>
            <ac:spMk id="3" creationId="{52A136F6-A467-54B0-6D33-B71EBFE69D0B}"/>
          </ac:spMkLst>
        </pc:spChg>
      </pc:sldChg>
      <pc:sldChg chg="modSp new mod modNotesTx">
        <pc:chgData name="Gaurang Naik" userId="095fd180-9166-4a3e-8ca1-a5959fa5cd48" providerId="ADAL" clId="{AF36D468-F31B-4D76-BDE4-4A293546E61B}" dt="2024-04-18T20:21:44.466" v="6285" actId="6549"/>
        <pc:sldMkLst>
          <pc:docMk/>
          <pc:sldMk cId="3099754219" sldId="258"/>
        </pc:sldMkLst>
        <pc:spChg chg="mod">
          <ac:chgData name="Gaurang Naik" userId="095fd180-9166-4a3e-8ca1-a5959fa5cd48" providerId="ADAL" clId="{AF36D468-F31B-4D76-BDE4-4A293546E61B}" dt="2024-04-18T17:10:40.613" v="530" actId="20577"/>
          <ac:spMkLst>
            <pc:docMk/>
            <pc:sldMk cId="3099754219" sldId="258"/>
            <ac:spMk id="2" creationId="{5BA5424D-DB1F-611C-EA16-FBA608B76A3A}"/>
          </ac:spMkLst>
        </pc:spChg>
        <pc:spChg chg="mod">
          <ac:chgData name="Gaurang Naik" userId="095fd180-9166-4a3e-8ca1-a5959fa5cd48" providerId="ADAL" clId="{AF36D468-F31B-4D76-BDE4-4A293546E61B}" dt="2024-04-18T20:08:40.518" v="6281" actId="20577"/>
          <ac:spMkLst>
            <pc:docMk/>
            <pc:sldMk cId="3099754219" sldId="258"/>
            <ac:spMk id="3" creationId="{4AB267DA-5F17-C653-61F4-3CACCF660408}"/>
          </ac:spMkLst>
        </pc:spChg>
        <pc:spChg chg="mod">
          <ac:chgData name="Gaurang Naik" userId="095fd180-9166-4a3e-8ca1-a5959fa5cd48" providerId="ADAL" clId="{AF36D468-F31B-4D76-BDE4-4A293546E61B}" dt="2024-04-18T17:56:38.424" v="6174"/>
          <ac:spMkLst>
            <pc:docMk/>
            <pc:sldMk cId="3099754219" sldId="258"/>
            <ac:spMk id="6" creationId="{A82E03FE-1FBF-EDFF-2B77-B43E881704A0}"/>
          </ac:spMkLst>
        </pc:spChg>
      </pc:sldChg>
      <pc:sldChg chg="del">
        <pc:chgData name="Gaurang Naik" userId="095fd180-9166-4a3e-8ca1-a5959fa5cd48" providerId="ADAL" clId="{AF36D468-F31B-4D76-BDE4-4A293546E61B}" dt="2024-04-18T17:07:35.222" v="378" actId="47"/>
        <pc:sldMkLst>
          <pc:docMk/>
          <pc:sldMk cId="552702686" sldId="259"/>
        </pc:sldMkLst>
      </pc:sldChg>
      <pc:sldChg chg="modSp new mod">
        <pc:chgData name="Gaurang Naik" userId="095fd180-9166-4a3e-8ca1-a5959fa5cd48" providerId="ADAL" clId="{AF36D468-F31B-4D76-BDE4-4A293546E61B}" dt="2024-04-18T17:56:41.233" v="6176"/>
        <pc:sldMkLst>
          <pc:docMk/>
          <pc:sldMk cId="2432406853" sldId="259"/>
        </pc:sldMkLst>
        <pc:spChg chg="mod">
          <ac:chgData name="Gaurang Naik" userId="095fd180-9166-4a3e-8ca1-a5959fa5cd48" providerId="ADAL" clId="{AF36D468-F31B-4D76-BDE4-4A293546E61B}" dt="2024-04-18T17:10:33.630" v="514" actId="20577"/>
          <ac:spMkLst>
            <pc:docMk/>
            <pc:sldMk cId="2432406853" sldId="259"/>
            <ac:spMk id="2" creationId="{E33C58E3-C2A3-95BB-7FE8-3B1173501BE1}"/>
          </ac:spMkLst>
        </pc:spChg>
        <pc:spChg chg="mod">
          <ac:chgData name="Gaurang Naik" userId="095fd180-9166-4a3e-8ca1-a5959fa5cd48" providerId="ADAL" clId="{AF36D468-F31B-4D76-BDE4-4A293546E61B}" dt="2024-04-18T17:50:38.373" v="5271" actId="207"/>
          <ac:spMkLst>
            <pc:docMk/>
            <pc:sldMk cId="2432406853" sldId="259"/>
            <ac:spMk id="3" creationId="{DFA7CDEF-40B3-AB4A-46F2-4FF36506E597}"/>
          </ac:spMkLst>
        </pc:spChg>
        <pc:spChg chg="mod">
          <ac:chgData name="Gaurang Naik" userId="095fd180-9166-4a3e-8ca1-a5959fa5cd48" providerId="ADAL" clId="{AF36D468-F31B-4D76-BDE4-4A293546E61B}" dt="2024-04-18T17:56:41.233" v="6176"/>
          <ac:spMkLst>
            <pc:docMk/>
            <pc:sldMk cId="2432406853" sldId="259"/>
            <ac:spMk id="6" creationId="{E3AECCF4-D90E-94FD-989D-3DA961609055}"/>
          </ac:spMkLst>
        </pc:spChg>
      </pc:sldChg>
      <pc:sldChg chg="add del">
        <pc:chgData name="Gaurang Naik" userId="095fd180-9166-4a3e-8ca1-a5959fa5cd48" providerId="ADAL" clId="{AF36D468-F31B-4D76-BDE4-4A293546E61B}" dt="2024-04-18T17:07:30.312" v="373" actId="47"/>
        <pc:sldMkLst>
          <pc:docMk/>
          <pc:sldMk cId="1501695487" sldId="260"/>
        </pc:sldMkLst>
      </pc:sldChg>
      <pc:sldChg chg="modSp new mod">
        <pc:chgData name="Gaurang Naik" userId="095fd180-9166-4a3e-8ca1-a5959fa5cd48" providerId="ADAL" clId="{AF36D468-F31B-4D76-BDE4-4A293546E61B}" dt="2024-04-18T17:56:43.700" v="6177"/>
        <pc:sldMkLst>
          <pc:docMk/>
          <pc:sldMk cId="3000642028" sldId="260"/>
        </pc:sldMkLst>
        <pc:spChg chg="mod">
          <ac:chgData name="Gaurang Naik" userId="095fd180-9166-4a3e-8ca1-a5959fa5cd48" providerId="ADAL" clId="{AF36D468-F31B-4D76-BDE4-4A293546E61B}" dt="2024-04-18T17:36:20.893" v="3380"/>
          <ac:spMkLst>
            <pc:docMk/>
            <pc:sldMk cId="3000642028" sldId="260"/>
            <ac:spMk id="2" creationId="{56D38A1B-0868-A6D6-E9D7-C6FF260EB569}"/>
          </ac:spMkLst>
        </pc:spChg>
        <pc:spChg chg="mod">
          <ac:chgData name="Gaurang Naik" userId="095fd180-9166-4a3e-8ca1-a5959fa5cd48" providerId="ADAL" clId="{AF36D468-F31B-4D76-BDE4-4A293546E61B}" dt="2024-04-18T17:41:30.974" v="4056" actId="20577"/>
          <ac:spMkLst>
            <pc:docMk/>
            <pc:sldMk cId="3000642028" sldId="260"/>
            <ac:spMk id="3" creationId="{4C92F1E6-5312-D974-24D7-58A32D670315}"/>
          </ac:spMkLst>
        </pc:spChg>
        <pc:spChg chg="mod">
          <ac:chgData name="Gaurang Naik" userId="095fd180-9166-4a3e-8ca1-a5959fa5cd48" providerId="ADAL" clId="{AF36D468-F31B-4D76-BDE4-4A293546E61B}" dt="2024-04-18T17:56:43.700" v="6177"/>
          <ac:spMkLst>
            <pc:docMk/>
            <pc:sldMk cId="3000642028" sldId="260"/>
            <ac:spMk id="6" creationId="{20483DCD-2B57-700B-440B-D283857CBCCB}"/>
          </ac:spMkLst>
        </pc:spChg>
      </pc:sldChg>
      <pc:sldChg chg="add del">
        <pc:chgData name="Gaurang Naik" userId="095fd180-9166-4a3e-8ca1-a5959fa5cd48" providerId="ADAL" clId="{AF36D468-F31B-4D76-BDE4-4A293546E61B}" dt="2024-04-18T17:07:30.660" v="374" actId="47"/>
        <pc:sldMkLst>
          <pc:docMk/>
          <pc:sldMk cId="183755289" sldId="261"/>
        </pc:sldMkLst>
      </pc:sldChg>
      <pc:sldChg chg="modSp new mod">
        <pc:chgData name="Gaurang Naik" userId="095fd180-9166-4a3e-8ca1-a5959fa5cd48" providerId="ADAL" clId="{AF36D468-F31B-4D76-BDE4-4A293546E61B}" dt="2024-04-18T17:56:46.157" v="6178"/>
        <pc:sldMkLst>
          <pc:docMk/>
          <pc:sldMk cId="3393203010" sldId="261"/>
        </pc:sldMkLst>
        <pc:spChg chg="mod">
          <ac:chgData name="Gaurang Naik" userId="095fd180-9166-4a3e-8ca1-a5959fa5cd48" providerId="ADAL" clId="{AF36D468-F31B-4D76-BDE4-4A293546E61B}" dt="2024-04-18T17:41:58.226" v="4114" actId="20577"/>
          <ac:spMkLst>
            <pc:docMk/>
            <pc:sldMk cId="3393203010" sldId="261"/>
            <ac:spMk id="2" creationId="{F16BAE74-F4B1-5A35-4ED7-AA9DA6E92D46}"/>
          </ac:spMkLst>
        </pc:spChg>
        <pc:spChg chg="mod">
          <ac:chgData name="Gaurang Naik" userId="095fd180-9166-4a3e-8ca1-a5959fa5cd48" providerId="ADAL" clId="{AF36D468-F31B-4D76-BDE4-4A293546E61B}" dt="2024-04-18T17:56:00.766" v="6129" actId="20577"/>
          <ac:spMkLst>
            <pc:docMk/>
            <pc:sldMk cId="3393203010" sldId="261"/>
            <ac:spMk id="3" creationId="{1B23D42C-4740-A075-E9CF-49C78ABD8427}"/>
          </ac:spMkLst>
        </pc:spChg>
        <pc:spChg chg="mod">
          <ac:chgData name="Gaurang Naik" userId="095fd180-9166-4a3e-8ca1-a5959fa5cd48" providerId="ADAL" clId="{AF36D468-F31B-4D76-BDE4-4A293546E61B}" dt="2024-04-18T17:56:46.157" v="6178"/>
          <ac:spMkLst>
            <pc:docMk/>
            <pc:sldMk cId="3393203010" sldId="261"/>
            <ac:spMk id="6" creationId="{55D33CDA-3845-60B6-CA23-4794E8A79832}"/>
          </ac:spMkLst>
        </pc:spChg>
      </pc:sldChg>
      <pc:sldChg chg="modSp new mod">
        <pc:chgData name="Gaurang Naik" userId="095fd180-9166-4a3e-8ca1-a5959fa5cd48" providerId="ADAL" clId="{AF36D468-F31B-4D76-BDE4-4A293546E61B}" dt="2024-04-18T17:56:48.839" v="6179"/>
        <pc:sldMkLst>
          <pc:docMk/>
          <pc:sldMk cId="2881232996" sldId="262"/>
        </pc:sldMkLst>
        <pc:spChg chg="mod">
          <ac:chgData name="Gaurang Naik" userId="095fd180-9166-4a3e-8ca1-a5959fa5cd48" providerId="ADAL" clId="{AF36D468-F31B-4D76-BDE4-4A293546E61B}" dt="2024-04-18T17:42:38.195" v="4195" actId="20577"/>
          <ac:spMkLst>
            <pc:docMk/>
            <pc:sldMk cId="2881232996" sldId="262"/>
            <ac:spMk id="2" creationId="{800A819B-14B8-0E5D-5BED-B1DF6721E5E1}"/>
          </ac:spMkLst>
        </pc:spChg>
        <pc:spChg chg="mod">
          <ac:chgData name="Gaurang Naik" userId="095fd180-9166-4a3e-8ca1-a5959fa5cd48" providerId="ADAL" clId="{AF36D468-F31B-4D76-BDE4-4A293546E61B}" dt="2024-04-18T17:49:37.260" v="5186" actId="20577"/>
          <ac:spMkLst>
            <pc:docMk/>
            <pc:sldMk cId="2881232996" sldId="262"/>
            <ac:spMk id="3" creationId="{E62A36DF-E0EE-8F75-FC73-D5AB0EB9B922}"/>
          </ac:spMkLst>
        </pc:spChg>
        <pc:spChg chg="mod">
          <ac:chgData name="Gaurang Naik" userId="095fd180-9166-4a3e-8ca1-a5959fa5cd48" providerId="ADAL" clId="{AF36D468-F31B-4D76-BDE4-4A293546E61B}" dt="2024-04-18T17:56:48.839" v="6179"/>
          <ac:spMkLst>
            <pc:docMk/>
            <pc:sldMk cId="2881232996" sldId="262"/>
            <ac:spMk id="6" creationId="{A0F921DC-6FF9-0F85-97DC-705758D91B76}"/>
          </ac:spMkLst>
        </pc:spChg>
      </pc:sldChg>
      <pc:sldChg chg="del">
        <pc:chgData name="Gaurang Naik" userId="095fd180-9166-4a3e-8ca1-a5959fa5cd48" providerId="ADAL" clId="{AF36D468-F31B-4D76-BDE4-4A293546E61B}" dt="2024-04-18T17:07:31.014" v="375" actId="47"/>
        <pc:sldMkLst>
          <pc:docMk/>
          <pc:sldMk cId="2168055995" sldId="263"/>
        </pc:sldMkLst>
      </pc:sldChg>
      <pc:sldChg chg="del">
        <pc:chgData name="Gaurang Naik" userId="095fd180-9166-4a3e-8ca1-a5959fa5cd48" providerId="ADAL" clId="{AF36D468-F31B-4D76-BDE4-4A293546E61B}" dt="2024-04-18T17:07:31.421" v="376" actId="47"/>
        <pc:sldMkLst>
          <pc:docMk/>
          <pc:sldMk cId="1825361568" sldId="264"/>
        </pc:sldMkLst>
      </pc:sldChg>
      <pc:sldChg chg="del">
        <pc:chgData name="Gaurang Naik" userId="095fd180-9166-4a3e-8ca1-a5959fa5cd48" providerId="ADAL" clId="{AF36D468-F31B-4D76-BDE4-4A293546E61B}" dt="2024-04-18T17:07:32.441" v="377" actId="47"/>
        <pc:sldMkLst>
          <pc:docMk/>
          <pc:sldMk cId="1188534391" sldId="26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Gaurang Naik et al.,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Gaurang Naik et al., Qualcomm Technologies Inc.</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Gaurang Naik et al., Qualcomm Technologies Inc.</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802.11-24/1218r0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 Next level discussions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2024-07-12</a:t>
            </a:r>
          </a:p>
        </p:txBody>
      </p:sp>
      <p:sp>
        <p:nvSpPr>
          <p:cNvPr id="6" name="Date Placeholder 3"/>
          <p:cNvSpPr>
            <a:spLocks noGrp="1"/>
          </p:cNvSpPr>
          <p:nvPr>
            <p:ph type="dt" idx="10"/>
          </p:nvPr>
        </p:nvSpPr>
        <p:spPr/>
        <p:txBody>
          <a:bodyPr/>
          <a:lstStyle/>
          <a:p>
            <a:r>
              <a:rPr lang="en-US" dirty="0"/>
              <a:t>July 2024</a:t>
            </a:r>
            <a:endParaRPr lang="en-GB" dirty="0"/>
          </a:p>
        </p:txBody>
      </p:sp>
      <p:sp>
        <p:nvSpPr>
          <p:cNvPr id="7" name="Footer Placeholder 4"/>
          <p:cNvSpPr>
            <a:spLocks noGrp="1"/>
          </p:cNvSpPr>
          <p:nvPr>
            <p:ph type="ftr" idx="11"/>
          </p:nvPr>
        </p:nvSpPr>
        <p:spPr/>
        <p:txBody>
          <a:bodyPr/>
          <a:lstStyle/>
          <a:p>
            <a:r>
              <a:rPr lang="en-GB" dirty="0"/>
              <a:t>Gaurang Naik et al.,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49677907"/>
              </p:ext>
            </p:extLst>
          </p:nvPr>
        </p:nvGraphicFramePr>
        <p:xfrm>
          <a:off x="993775" y="2408238"/>
          <a:ext cx="10126663" cy="3333750"/>
        </p:xfrm>
        <a:graphic>
          <a:graphicData uri="http://schemas.openxmlformats.org/presentationml/2006/ole">
            <mc:AlternateContent xmlns:mc="http://schemas.openxmlformats.org/markup-compatibility/2006">
              <mc:Choice xmlns:v="urn:schemas-microsoft-com:vml" Requires="v">
                <p:oleObj name="Document" r:id="rId3" imgW="10442994" imgH="3447567" progId="Word.Document.8">
                  <p:embed/>
                </p:oleObj>
              </mc:Choice>
              <mc:Fallback>
                <p:oleObj name="Document" r:id="rId3" imgW="10442994" imgH="3447567" progId="Word.Document.8">
                  <p:embed/>
                  <p:pic>
                    <p:nvPicPr>
                      <p:cNvPr id="3075" name="Object 3"/>
                      <p:cNvPicPr>
                        <a:picLocks noChangeAspect="1" noChangeArrowheads="1"/>
                      </p:cNvPicPr>
                      <p:nvPr/>
                    </p:nvPicPr>
                    <p:blipFill>
                      <a:blip r:embed="rId4"/>
                      <a:srcRect/>
                      <a:stretch>
                        <a:fillRect/>
                      </a:stretch>
                    </p:blipFill>
                    <p:spPr bwMode="auto">
                      <a:xfrm>
                        <a:off x="993775" y="2408238"/>
                        <a:ext cx="10126663" cy="33337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7601-30A1-EABC-6221-B79729ECFE60}"/>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7A25BE2-263F-8A39-B089-49ED00D03928}"/>
              </a:ext>
            </a:extLst>
          </p:cNvPr>
          <p:cNvSpPr>
            <a:spLocks noGrp="1"/>
          </p:cNvSpPr>
          <p:nvPr>
            <p:ph idx="1"/>
          </p:nvPr>
        </p:nvSpPr>
        <p:spPr/>
        <p:txBody>
          <a:bodyPr/>
          <a:lstStyle/>
          <a:p>
            <a:pPr marL="457200" indent="-457200">
              <a:buFont typeface="+mj-lt"/>
              <a:buAutoNum type="arabicPeriod" startAt="2"/>
            </a:pPr>
            <a:r>
              <a:rPr lang="en-US" dirty="0"/>
              <a:t>Do you agree that an NPCA STA shall initiate a TXOP on the NPCA Primary channel following the rules defined in 10.23.2.2 (EDCA backoff procedure) and 10.23.2.4 (Obtaining an EDCA TXOP) with the following exception:</a:t>
            </a:r>
          </a:p>
          <a:p>
            <a:pPr marL="857250" lvl="1" indent="-457200">
              <a:buFont typeface="Arial" panose="020B0604020202020204" pitchFamily="34" charset="0"/>
              <a:buChar char="•"/>
            </a:pPr>
            <a:r>
              <a:rPr lang="en-US" dirty="0"/>
              <a:t>Every time the STA switches to the NPCA Primary channel, it shall initialize CW_NPCA[AC] to TBD value and pick a new backoff counter (BO_NPCA) randomly between 0 and CW_NPCA[AC]. QSRC_NPCA[AC] shall be set to 0.</a:t>
            </a:r>
          </a:p>
          <a:p>
            <a:pPr marL="857250" lvl="1" indent="-457200">
              <a:buFont typeface="Arial" panose="020B0604020202020204" pitchFamily="34" charset="0"/>
              <a:buChar char="•"/>
            </a:pPr>
            <a:r>
              <a:rPr lang="en-US" dirty="0"/>
              <a:t>NOTE – Baseline EDCA procedure is followed on the BSS Primary channel. The values of CW_NPCA and BO_NPCA are discarded by the NPCA STA when it switches back to the BSS Primary channel.</a:t>
            </a:r>
          </a:p>
        </p:txBody>
      </p:sp>
      <p:sp>
        <p:nvSpPr>
          <p:cNvPr id="4" name="Slide Number Placeholder 3">
            <a:extLst>
              <a:ext uri="{FF2B5EF4-FFF2-40B4-BE49-F238E27FC236}">
                <a16:creationId xmlns:a16="http://schemas.microsoft.com/office/drawing/2014/main" id="{D5FE12E2-E719-4FCF-3A2E-7A36D8814A6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FA03C91-69B3-C33A-7B73-54E5AB79A507}"/>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565A9EBF-A081-2721-C7BE-FF543E7E6FE2}"/>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64544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7601-30A1-EABC-6221-B79729ECFE60}"/>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7A25BE2-263F-8A39-B089-49ED00D03928}"/>
              </a:ext>
            </a:extLst>
          </p:cNvPr>
          <p:cNvSpPr>
            <a:spLocks noGrp="1"/>
          </p:cNvSpPr>
          <p:nvPr>
            <p:ph idx="1"/>
          </p:nvPr>
        </p:nvSpPr>
        <p:spPr/>
        <p:txBody>
          <a:bodyPr/>
          <a:lstStyle/>
          <a:p>
            <a:pPr marL="457200" indent="-457200">
              <a:buFont typeface="+mj-lt"/>
              <a:buAutoNum type="arabicPeriod" startAt="3"/>
            </a:pPr>
            <a:r>
              <a:rPr lang="en-US" dirty="0"/>
              <a:t>Do you agree to define a mode of operation in NPCA where the NPCA non-AP does not use untriggered UL transmissions on the NPCA primary channel</a:t>
            </a:r>
          </a:p>
          <a:p>
            <a:pPr marL="857250" lvl="1" indent="-457200">
              <a:buFont typeface="Arial" panose="020B0604020202020204" pitchFamily="34" charset="0"/>
              <a:buChar char="•"/>
            </a:pPr>
            <a:r>
              <a:rPr lang="en-US" dirty="0"/>
              <a:t>This mode can be enabled/disabled by the AP</a:t>
            </a:r>
          </a:p>
          <a:p>
            <a:pPr marL="857250" lvl="1" indent="-457200">
              <a:buFont typeface="Arial" panose="020B0604020202020204" pitchFamily="34" charset="0"/>
              <a:buChar char="•"/>
            </a:pPr>
            <a:r>
              <a:rPr lang="en-US" dirty="0"/>
              <a:t>Whether the mode is for all associated non-APs or per non-AP is TBD</a:t>
            </a:r>
          </a:p>
          <a:p>
            <a:pPr marL="857250" lvl="1" indent="-457200">
              <a:buFont typeface="Arial" panose="020B0604020202020204" pitchFamily="34" charset="0"/>
              <a:buChar char="•"/>
            </a:pPr>
            <a:r>
              <a:rPr lang="en-US" dirty="0"/>
              <a:t>TBD whether MU EDCA parameters mechanism is used for this or not</a:t>
            </a:r>
          </a:p>
        </p:txBody>
      </p:sp>
      <p:sp>
        <p:nvSpPr>
          <p:cNvPr id="4" name="Slide Number Placeholder 3">
            <a:extLst>
              <a:ext uri="{FF2B5EF4-FFF2-40B4-BE49-F238E27FC236}">
                <a16:creationId xmlns:a16="http://schemas.microsoft.com/office/drawing/2014/main" id="{D5FE12E2-E719-4FCF-3A2E-7A36D8814A6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FA03C91-69B3-C33A-7B73-54E5AB79A507}"/>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565A9EBF-A081-2721-C7BE-FF543E7E6FE2}"/>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80053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0A07B-2A4E-0FA1-4EF6-1B67F4476DB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A342C3E-4962-6DC6-9EB9-E057F08792A4}"/>
              </a:ext>
            </a:extLst>
          </p:cNvPr>
          <p:cNvSpPr>
            <a:spLocks noGrp="1"/>
          </p:cNvSpPr>
          <p:nvPr>
            <p:ph idx="1"/>
          </p:nvPr>
        </p:nvSpPr>
        <p:spPr/>
        <p:txBody>
          <a:bodyPr/>
          <a:lstStyle/>
          <a:p>
            <a:r>
              <a:rPr lang="en-US" dirty="0"/>
              <a:t>[1] M. Park, et al., “11-24/0495r0: Non-Primary Channel Access (NPCA) – Follow Up” </a:t>
            </a:r>
          </a:p>
        </p:txBody>
      </p:sp>
      <p:sp>
        <p:nvSpPr>
          <p:cNvPr id="4" name="Slide Number Placeholder 3">
            <a:extLst>
              <a:ext uri="{FF2B5EF4-FFF2-40B4-BE49-F238E27FC236}">
                <a16:creationId xmlns:a16="http://schemas.microsoft.com/office/drawing/2014/main" id="{C8500113-46FD-B0C4-2808-B25F963366B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F67676F-3B06-20A1-5C04-872A4DFA1641}"/>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64090F7E-3C4A-F490-5024-963C630A9EC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257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C523A-CC1C-4C33-FB82-5FFDC5CAB610}"/>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12B4A541-14CF-2BF1-0605-3B77F3D44E5D}"/>
              </a:ext>
            </a:extLst>
          </p:cNvPr>
          <p:cNvSpPr>
            <a:spLocks noGrp="1"/>
          </p:cNvSpPr>
          <p:nvPr>
            <p:ph idx="1"/>
          </p:nvPr>
        </p:nvSpPr>
        <p:spPr/>
        <p:txBody>
          <a:bodyPr/>
          <a:lstStyle/>
          <a:p>
            <a:pPr>
              <a:buFont typeface="Arial" panose="020B0604020202020204" pitchFamily="34" charset="0"/>
              <a:buChar char="•"/>
            </a:pPr>
            <a:r>
              <a:rPr lang="en-US" dirty="0"/>
              <a:t>Non-Primary Channel Access (NPCA) will allow UHR STAs to access the nonprimary channel when the primary channel is Busy due to OBSS traffic</a:t>
            </a:r>
          </a:p>
          <a:p>
            <a:pPr>
              <a:buFont typeface="Arial" panose="020B0604020202020204" pitchFamily="34" charset="0"/>
              <a:buChar char="•"/>
            </a:pPr>
            <a:r>
              <a:rPr lang="en-US" dirty="0" err="1"/>
              <a:t>TGbn</a:t>
            </a:r>
            <a:r>
              <a:rPr lang="en-US" dirty="0"/>
              <a:t> has agreed to the following:</a:t>
            </a:r>
          </a:p>
          <a:p>
            <a:pPr lvl="1">
              <a:buFont typeface="Arial" panose="020B0604020202020204" pitchFamily="34" charset="0"/>
              <a:buChar char="•"/>
            </a:pPr>
            <a:r>
              <a:rPr lang="en-US" dirty="0" err="1"/>
              <a:t>TGbn</a:t>
            </a:r>
            <a:r>
              <a:rPr lang="en-US" dirty="0"/>
              <a:t> defines a mode of operation that enables a STA to access the secondary channel while the primary channel is known to be busy due to OBSS traffic or other TBD conditions.</a:t>
            </a:r>
          </a:p>
          <a:p>
            <a:pPr lvl="2">
              <a:buFont typeface="Arial" panose="020B0604020202020204" pitchFamily="34" charset="0"/>
              <a:buChar char="•"/>
            </a:pPr>
            <a:r>
              <a:rPr lang="en-GB" sz="1800" dirty="0">
                <a:effectLst/>
                <a:latin typeface="Times New Roman" panose="02020603050405020304" pitchFamily="18" charset="0"/>
                <a:ea typeface="SimSun" panose="02010600030101010101" pitchFamily="2" charset="-122"/>
              </a:rPr>
              <a:t>The mode of operation shall not assume that the STA is capable to detect or decode a frame and obtain NAV information of the secondary channel concurrently with the primary channel.</a:t>
            </a:r>
          </a:p>
          <a:p>
            <a:pPr lvl="2">
              <a:buFont typeface="Arial" panose="020B0604020202020204" pitchFamily="34" charset="0"/>
              <a:buChar char="•"/>
            </a:pPr>
            <a:r>
              <a:rPr lang="en-GB" sz="1800" dirty="0">
                <a:effectLst/>
                <a:latin typeface="Times New Roman" panose="02020603050405020304" pitchFamily="18" charset="0"/>
                <a:ea typeface="SimSun" panose="02010600030101010101" pitchFamily="2" charset="-122"/>
              </a:rPr>
              <a:t>A BSS shall only have a single NPCA primary channel (name TBD) on which the STA contends while the primary channel of the BSS is known to be busy due to OBSS traffic or other TBD conditions.</a:t>
            </a: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A3EEDE5-B2DB-A89E-74E3-3127979F496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FC02ADF-062B-E87E-9B7D-7C62DBCE43E0}"/>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914650C0-BAEC-7178-B847-C532EA2C0EC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53675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98FA7-1DD6-51C1-36FA-696437588165}"/>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1BD2B1D-C811-C961-A819-72A23B6D0101}"/>
              </a:ext>
            </a:extLst>
          </p:cNvPr>
          <p:cNvSpPr>
            <a:spLocks noGrp="1"/>
          </p:cNvSpPr>
          <p:nvPr>
            <p:ph idx="1"/>
          </p:nvPr>
        </p:nvSpPr>
        <p:spPr/>
        <p:txBody>
          <a:bodyPr/>
          <a:lstStyle/>
          <a:p>
            <a:pPr>
              <a:buFont typeface="Arial" panose="020B0604020202020204" pitchFamily="34" charset="0"/>
              <a:buChar char="•"/>
            </a:pPr>
            <a:r>
              <a:rPr lang="en-US" dirty="0"/>
              <a:t>When an OBSS transmission is detected on the BSS primary, NPCA STAs will switch to the NPCA Primary channel and will contend to initiate a TXOP</a:t>
            </a:r>
          </a:p>
          <a:p>
            <a:pPr>
              <a:buFont typeface="Arial" panose="020B0604020202020204" pitchFamily="34" charset="0"/>
              <a:buChar char="•"/>
            </a:pPr>
            <a:r>
              <a:rPr lang="en-US" dirty="0"/>
              <a:t>To ensure coordinated operation on the NPCA Primary, the following details must be specified:</a:t>
            </a:r>
          </a:p>
          <a:p>
            <a:pPr lvl="1">
              <a:buFont typeface="Arial" panose="020B0604020202020204" pitchFamily="34" charset="0"/>
              <a:buChar char="•"/>
            </a:pPr>
            <a:r>
              <a:rPr lang="en-US" sz="1800"/>
              <a:t>When </a:t>
            </a:r>
            <a:r>
              <a:rPr lang="en-US" sz="1800" dirty="0"/>
              <a:t>can an NPCA transmitter initiate a TXOP after switching?</a:t>
            </a:r>
          </a:p>
          <a:p>
            <a:pPr lvl="1">
              <a:buFont typeface="Arial" panose="020B0604020202020204" pitchFamily="34" charset="0"/>
              <a:buChar char="•"/>
            </a:pPr>
            <a:r>
              <a:rPr lang="en-US" sz="1800" dirty="0"/>
              <a:t>How does the transmitter contend on the NPCA Primary channel?</a:t>
            </a:r>
          </a:p>
          <a:p>
            <a:pPr lvl="1">
              <a:buFont typeface="Arial" panose="020B0604020202020204" pitchFamily="34" charset="0"/>
              <a:buChar char="•"/>
            </a:pPr>
            <a:r>
              <a:rPr lang="en-US" sz="1800" dirty="0"/>
              <a:t>Are there ways to improve coordination between two peer NPCA STAs?</a:t>
            </a:r>
          </a:p>
          <a:p>
            <a:pPr>
              <a:buFont typeface="Arial" panose="020B0604020202020204" pitchFamily="34" charset="0"/>
              <a:buChar char="•"/>
            </a:pPr>
            <a:r>
              <a:rPr lang="en-US" dirty="0"/>
              <a:t>In this contribution, we provide the details on the above aspects of NPCA</a:t>
            </a:r>
          </a:p>
          <a:p>
            <a:pPr lvl="1">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2E9BA00-6B4E-819B-D697-429BA4B6DD9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26C637-7FF1-0D6F-AC4C-3E2DB0A64ABF}"/>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4A25A7A5-7D0F-7D1E-D3BF-82B3CF4A08DC}"/>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35700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65D82-7882-E462-A8C2-187642B780DA}"/>
              </a:ext>
            </a:extLst>
          </p:cNvPr>
          <p:cNvSpPr>
            <a:spLocks noGrp="1"/>
          </p:cNvSpPr>
          <p:nvPr>
            <p:ph type="title"/>
          </p:nvPr>
        </p:nvSpPr>
        <p:spPr/>
        <p:txBody>
          <a:bodyPr/>
          <a:lstStyle/>
          <a:p>
            <a:r>
              <a:rPr lang="en-US" dirty="0"/>
              <a:t>Switching delay</a:t>
            </a:r>
          </a:p>
        </p:txBody>
      </p:sp>
      <p:sp>
        <p:nvSpPr>
          <p:cNvPr id="3" name="Content Placeholder 2">
            <a:extLst>
              <a:ext uri="{FF2B5EF4-FFF2-40B4-BE49-F238E27FC236}">
                <a16:creationId xmlns:a16="http://schemas.microsoft.com/office/drawing/2014/main" id="{41668C5D-C2D4-11D6-48EA-C81959D1D7D5}"/>
              </a:ext>
            </a:extLst>
          </p:cNvPr>
          <p:cNvSpPr>
            <a:spLocks noGrp="1"/>
          </p:cNvSpPr>
          <p:nvPr>
            <p:ph idx="1"/>
          </p:nvPr>
        </p:nvSpPr>
        <p:spPr>
          <a:xfrm>
            <a:off x="914401" y="1600201"/>
            <a:ext cx="10361084" cy="4494214"/>
          </a:xfrm>
        </p:spPr>
        <p:txBody>
          <a:bodyPr/>
          <a:lstStyle/>
          <a:p>
            <a:pPr>
              <a:buFont typeface="Arial" panose="020B0604020202020204" pitchFamily="34" charset="0"/>
              <a:buChar char="•"/>
            </a:pPr>
            <a:r>
              <a:rPr lang="en-US" sz="2000" dirty="0"/>
              <a:t>A switch from the Primary channel to the NPCA Primary channel will incur a delay</a:t>
            </a:r>
            <a:endParaRPr lang="en-US" sz="1800" dirty="0"/>
          </a:p>
          <a:p>
            <a:pPr lvl="1">
              <a:buFont typeface="Arial" panose="020B0604020202020204" pitchFamily="34" charset="0"/>
              <a:buChar char="•"/>
            </a:pPr>
            <a:r>
              <a:rPr lang="en-US" sz="1800" dirty="0">
                <a:solidFill>
                  <a:schemeClr val="tx1"/>
                </a:solidFill>
              </a:rPr>
              <a:t>Refer to this as the NPCA Switching delay</a:t>
            </a:r>
            <a:endParaRPr lang="en-US" sz="1600" dirty="0">
              <a:solidFill>
                <a:schemeClr val="tx1"/>
              </a:solidFill>
            </a:endParaRPr>
          </a:p>
          <a:p>
            <a:pPr>
              <a:buFont typeface="Arial" panose="020B0604020202020204" pitchFamily="34" charset="0"/>
              <a:buChar char="•"/>
            </a:pPr>
            <a:r>
              <a:rPr lang="en-US" sz="2000" dirty="0">
                <a:solidFill>
                  <a:schemeClr val="tx1"/>
                </a:solidFill>
              </a:rPr>
              <a:t>Similarly, a switch from the NPCA Primary channel to the BSS Primary channel will also incur a delay</a:t>
            </a:r>
          </a:p>
          <a:p>
            <a:pPr lvl="1">
              <a:buFont typeface="Arial" panose="020B0604020202020204" pitchFamily="34" charset="0"/>
              <a:buChar char="•"/>
            </a:pPr>
            <a:r>
              <a:rPr lang="en-US" sz="1600" dirty="0">
                <a:solidFill>
                  <a:schemeClr val="tx1"/>
                </a:solidFill>
              </a:rPr>
              <a:t>Refer to this as the NPCA Switch back delay</a:t>
            </a:r>
          </a:p>
          <a:p>
            <a:pPr>
              <a:buFont typeface="Arial" panose="020B0604020202020204" pitchFamily="34" charset="0"/>
              <a:buChar char="•"/>
            </a:pPr>
            <a:r>
              <a:rPr lang="en-US" sz="2000" dirty="0"/>
              <a:t>The spec must allow the NPCA STAs to signal these delays to its peer</a:t>
            </a:r>
          </a:p>
          <a:p>
            <a:pPr lvl="1">
              <a:buFont typeface="Arial" panose="020B0604020202020204" pitchFamily="34" charset="0"/>
              <a:buChar char="•"/>
            </a:pPr>
            <a:r>
              <a:rPr lang="en-US" sz="1800" dirty="0"/>
              <a:t>As an example, AP announces in Management frames and non-AP STAs announces during NPCA mode enablement</a:t>
            </a:r>
          </a:p>
          <a:p>
            <a:pPr>
              <a:buFont typeface="Arial" panose="020B0604020202020204" pitchFamily="34" charset="0"/>
              <a:buChar char="•"/>
            </a:pPr>
            <a:r>
              <a:rPr lang="en-US" sz="2000" dirty="0"/>
              <a:t>Each NPCA STA must honor the switching delay of its peer when initiating a TXOP on the NPCA Primary channel</a:t>
            </a:r>
          </a:p>
          <a:p>
            <a:pPr lvl="1">
              <a:buFont typeface="Arial" panose="020B0604020202020204" pitchFamily="34" charset="0"/>
              <a:buChar char="•"/>
            </a:pPr>
            <a:r>
              <a:rPr lang="en-US" sz="1600" dirty="0"/>
              <a:t>Which implies that after switching, the NPCA transmitter shall not transmit a frame to the NPCA receiver until the receiver’s NPCA Switching delay has elapsed sin</a:t>
            </a:r>
            <a:r>
              <a:rPr lang="en-US" sz="1600" dirty="0">
                <a:solidFill>
                  <a:schemeClr val="tx1"/>
                </a:solidFill>
              </a:rPr>
              <a:t>ce a reference switch time (which must also be defined)</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AAF2D365-D246-3E6F-AC59-33B383AB8A4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2DBFE8E-9143-17DB-B332-4C6FBCFB6E24}"/>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2F6697E6-6CDC-E7EB-5CF6-F86D330C9D1C}"/>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74335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CFC6D-AC73-C5A5-160B-7AAC052B99DC}"/>
              </a:ext>
            </a:extLst>
          </p:cNvPr>
          <p:cNvSpPr>
            <a:spLocks noGrp="1"/>
          </p:cNvSpPr>
          <p:nvPr>
            <p:ph type="title"/>
          </p:nvPr>
        </p:nvSpPr>
        <p:spPr/>
        <p:txBody>
          <a:bodyPr/>
          <a:lstStyle/>
          <a:p>
            <a:r>
              <a:rPr lang="en-US" dirty="0"/>
              <a:t>Contention on NPCA Primary channel</a:t>
            </a:r>
          </a:p>
        </p:txBody>
      </p:sp>
      <p:sp>
        <p:nvSpPr>
          <p:cNvPr id="3" name="Content Placeholder 2">
            <a:extLst>
              <a:ext uri="{FF2B5EF4-FFF2-40B4-BE49-F238E27FC236}">
                <a16:creationId xmlns:a16="http://schemas.microsoft.com/office/drawing/2014/main" id="{2A9B9453-1B2E-5A28-4428-B6C9527C90A3}"/>
              </a:ext>
            </a:extLst>
          </p:cNvPr>
          <p:cNvSpPr>
            <a:spLocks noGrp="1"/>
          </p:cNvSpPr>
          <p:nvPr>
            <p:ph idx="1"/>
          </p:nvPr>
        </p:nvSpPr>
        <p:spPr/>
        <p:txBody>
          <a:bodyPr/>
          <a:lstStyle/>
          <a:p>
            <a:pPr>
              <a:buFont typeface="Arial" panose="020B0604020202020204" pitchFamily="34" charset="0"/>
              <a:buChar char="•"/>
            </a:pPr>
            <a:r>
              <a:rPr lang="en-US" sz="2000" dirty="0"/>
              <a:t>Two successive TXOPs on the NPCA Primary channel may be separated by large gaps</a:t>
            </a:r>
          </a:p>
          <a:p>
            <a:pPr>
              <a:buFont typeface="Arial" panose="020B0604020202020204" pitchFamily="34" charset="0"/>
              <a:buChar char="•"/>
            </a:pPr>
            <a:r>
              <a:rPr lang="en-US" sz="2000" dirty="0"/>
              <a:t>During this time, NPCA STAs</a:t>
            </a:r>
          </a:p>
          <a:p>
            <a:pPr lvl="1">
              <a:buFont typeface="Arial" panose="020B0604020202020204" pitchFamily="34" charset="0"/>
              <a:buChar char="•"/>
            </a:pPr>
            <a:r>
              <a:rPr lang="en-US" sz="1600" dirty="0"/>
              <a:t>Will not contend on the NPCA Primary channel</a:t>
            </a:r>
          </a:p>
          <a:p>
            <a:pPr lvl="1">
              <a:buFont typeface="Arial" panose="020B0604020202020204" pitchFamily="34" charset="0"/>
              <a:buChar char="•"/>
            </a:pPr>
            <a:r>
              <a:rPr lang="en-US" sz="1600" dirty="0"/>
              <a:t>Will generally be unaware of OBSS activity (if any) on the NPCA Primary channel</a:t>
            </a:r>
          </a:p>
          <a:p>
            <a:pPr>
              <a:buFont typeface="Arial" panose="020B0604020202020204" pitchFamily="34" charset="0"/>
              <a:buChar char="•"/>
            </a:pPr>
            <a:r>
              <a:rPr lang="en-US" sz="2000" dirty="0"/>
              <a:t>Thus, maintaining contention parameters on the NPCA Primary channel in the same manner as BSS Primary channel is not required</a:t>
            </a:r>
          </a:p>
          <a:p>
            <a:pPr>
              <a:buFont typeface="Arial" panose="020B0604020202020204" pitchFamily="34" charset="0"/>
              <a:buChar char="•"/>
            </a:pPr>
            <a:r>
              <a:rPr lang="en-US" sz="2000" dirty="0"/>
              <a:t>For simplicity, we propose:</a:t>
            </a:r>
          </a:p>
          <a:p>
            <a:pPr lvl="1">
              <a:buFont typeface="Arial" panose="020B0604020202020204" pitchFamily="34" charset="0"/>
              <a:buChar char="•"/>
            </a:pPr>
            <a:r>
              <a:rPr lang="en-US" sz="1600" dirty="0"/>
              <a:t>NPCA STAs do not need to </a:t>
            </a:r>
            <a:r>
              <a:rPr lang="en-US" sz="1600" i="1" dirty="0"/>
              <a:t>maintain</a:t>
            </a:r>
            <a:r>
              <a:rPr lang="en-US" sz="1600" dirty="0"/>
              <a:t> a separate CW and backoff counter for the NPCA Primary</a:t>
            </a:r>
          </a:p>
          <a:p>
            <a:pPr lvl="2">
              <a:buFont typeface="Arial" panose="020B0604020202020204" pitchFamily="34" charset="0"/>
              <a:buChar char="•"/>
            </a:pPr>
            <a:r>
              <a:rPr lang="en-US" sz="1400" dirty="0"/>
              <a:t>Which would require the STA to remember these parameters across contentions on the NPCA Primary channel</a:t>
            </a:r>
          </a:p>
          <a:p>
            <a:pPr lvl="1">
              <a:buFont typeface="Arial" panose="020B0604020202020204" pitchFamily="34" charset="0"/>
              <a:buChar char="•"/>
            </a:pPr>
            <a:r>
              <a:rPr lang="en-US" sz="1600" dirty="0"/>
              <a:t>Instead, every time the NPCA STA switches to the NPCA Primary channel, it sets the CW to a certain value and picks a new backoff counter value</a:t>
            </a:r>
          </a:p>
        </p:txBody>
      </p:sp>
      <p:sp>
        <p:nvSpPr>
          <p:cNvPr id="4" name="Slide Number Placeholder 3">
            <a:extLst>
              <a:ext uri="{FF2B5EF4-FFF2-40B4-BE49-F238E27FC236}">
                <a16:creationId xmlns:a16="http://schemas.microsoft.com/office/drawing/2014/main" id="{89A95069-D942-CC76-39C0-93D7726B6F4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075E0E9-61B7-3A28-88D9-893A11EF6ABC}"/>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4E65FA2A-9783-0334-82A0-CF20A1D9418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92591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2B9F3-C055-0794-CBAE-F02DE0A14A07}"/>
              </a:ext>
            </a:extLst>
          </p:cNvPr>
          <p:cNvSpPr>
            <a:spLocks noGrp="1"/>
          </p:cNvSpPr>
          <p:nvPr>
            <p:ph type="title"/>
          </p:nvPr>
        </p:nvSpPr>
        <p:spPr/>
        <p:txBody>
          <a:bodyPr/>
          <a:lstStyle/>
          <a:p>
            <a:r>
              <a:rPr lang="en-US" dirty="0"/>
              <a:t>Improving coordination in NPCA</a:t>
            </a:r>
          </a:p>
        </p:txBody>
      </p:sp>
      <p:sp>
        <p:nvSpPr>
          <p:cNvPr id="3" name="Content Placeholder 2">
            <a:extLst>
              <a:ext uri="{FF2B5EF4-FFF2-40B4-BE49-F238E27FC236}">
                <a16:creationId xmlns:a16="http://schemas.microsoft.com/office/drawing/2014/main" id="{7FE2302F-597B-1102-7D55-C0DD605BE4B5}"/>
              </a:ext>
            </a:extLst>
          </p:cNvPr>
          <p:cNvSpPr>
            <a:spLocks noGrp="1"/>
          </p:cNvSpPr>
          <p:nvPr>
            <p:ph idx="1"/>
          </p:nvPr>
        </p:nvSpPr>
        <p:spPr>
          <a:xfrm>
            <a:off x="914401" y="1981201"/>
            <a:ext cx="7391399" cy="4113213"/>
          </a:xfrm>
        </p:spPr>
        <p:txBody>
          <a:bodyPr/>
          <a:lstStyle/>
          <a:p>
            <a:pPr>
              <a:buFont typeface="Arial" panose="020B0604020202020204" pitchFamily="34" charset="0"/>
              <a:buChar char="•"/>
            </a:pPr>
            <a:r>
              <a:rPr lang="en-US" sz="1800" dirty="0"/>
              <a:t>There can be loss of coordination between the NPCA AP &amp; NPCA non-AP STA if both AP and non-AP STA contend and transmit </a:t>
            </a:r>
          </a:p>
          <a:p>
            <a:pPr lvl="1">
              <a:buFont typeface="Arial" panose="020B0604020202020204" pitchFamily="34" charset="0"/>
              <a:buChar char="•"/>
            </a:pPr>
            <a:r>
              <a:rPr lang="en-US" sz="1600" dirty="0"/>
              <a:t>For example, due to hidden node or the asymmetric view problem among other issues</a:t>
            </a:r>
          </a:p>
          <a:p>
            <a:pPr lvl="1">
              <a:buFont typeface="Arial" panose="020B0604020202020204" pitchFamily="34" charset="0"/>
              <a:buChar char="•"/>
            </a:pPr>
            <a:r>
              <a:rPr lang="en-US" sz="1600" dirty="0"/>
              <a:t>Hidden node problem:</a:t>
            </a:r>
            <a:r>
              <a:rPr lang="en-US" sz="1600" b="0" dirty="0"/>
              <a:t> When one peer observes OBSS but other does not</a:t>
            </a:r>
          </a:p>
          <a:p>
            <a:pPr lvl="2">
              <a:buFont typeface="Arial" panose="020B0604020202020204" pitchFamily="34" charset="0"/>
              <a:buChar char="•"/>
            </a:pPr>
            <a:r>
              <a:rPr lang="en-US" sz="1400" dirty="0"/>
              <a:t>If AP does not observe OBSS, client’s EDCA transmission would be wasted</a:t>
            </a:r>
          </a:p>
          <a:p>
            <a:pPr lvl="2">
              <a:buFont typeface="Arial" panose="020B0604020202020204" pitchFamily="34" charset="0"/>
              <a:buChar char="•"/>
            </a:pPr>
            <a:r>
              <a:rPr lang="en-US" sz="1400" b="0" dirty="0"/>
              <a:t>If client does not observe OBSS, </a:t>
            </a:r>
            <a:r>
              <a:rPr lang="en-US" sz="1400" dirty="0"/>
              <a:t>TXOP is still successful as long as one NPCA STA responds to the AP</a:t>
            </a:r>
          </a:p>
          <a:p>
            <a:pPr lvl="1">
              <a:buFont typeface="Arial" panose="020B0604020202020204" pitchFamily="34" charset="0"/>
              <a:buChar char="•"/>
            </a:pPr>
            <a:r>
              <a:rPr lang="en-US" sz="1600" dirty="0"/>
              <a:t>Asymmetric view: When NPCA AP and non-AP STA observe different OBSS PPDU/TXOP</a:t>
            </a:r>
          </a:p>
          <a:p>
            <a:pPr lvl="2">
              <a:buFont typeface="Arial" panose="020B0604020202020204" pitchFamily="34" charset="0"/>
              <a:buChar char="•"/>
            </a:pPr>
            <a:r>
              <a:rPr lang="en-US" sz="1400" dirty="0"/>
              <a:t>The duration for which BSS Primary channel is Busy is different at the two NPCA peers (see adjoining figure)</a:t>
            </a:r>
          </a:p>
          <a:p>
            <a:pPr lvl="2">
              <a:buFont typeface="Arial" panose="020B0604020202020204" pitchFamily="34" charset="0"/>
              <a:buChar char="•"/>
            </a:pPr>
            <a:r>
              <a:rPr lang="en-US" sz="1400" dirty="0"/>
              <a:t>Client’s EDCA transmission might initiate TXOP for a duration longer than what is Busy at the AP</a:t>
            </a:r>
          </a:p>
          <a:p>
            <a:pPr lvl="3">
              <a:buFont typeface="Arial" panose="020B0604020202020204" pitchFamily="34" charset="0"/>
              <a:buChar char="•"/>
            </a:pPr>
            <a:r>
              <a:rPr lang="en-US" sz="1200" dirty="0"/>
              <a:t>Causing AP to become unavailable on the BSS Primary channel for a portion of time</a:t>
            </a:r>
          </a:p>
          <a:p>
            <a:pPr lvl="1">
              <a:buFont typeface="Arial" panose="020B0604020202020204" pitchFamily="34" charset="0"/>
              <a:buChar char="•"/>
            </a:pPr>
            <a:endParaRPr lang="en-US" sz="1600" dirty="0"/>
          </a:p>
          <a:p>
            <a:pPr lvl="2">
              <a:buFont typeface="Arial" panose="020B0604020202020204" pitchFamily="34" charset="0"/>
              <a:buChar char="•"/>
            </a:pP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3C0A53B-85E6-405B-1DF3-F3D8228A84B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D4F03F2-B16D-6096-8FA0-1CEC1E183867}"/>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DC3F3CF8-0FE1-5847-1B32-40E645C30483}"/>
              </a:ext>
            </a:extLst>
          </p:cNvPr>
          <p:cNvSpPr>
            <a:spLocks noGrp="1"/>
          </p:cNvSpPr>
          <p:nvPr>
            <p:ph type="dt" idx="15"/>
          </p:nvPr>
        </p:nvSpPr>
        <p:spPr/>
        <p:txBody>
          <a:bodyPr/>
          <a:lstStyle/>
          <a:p>
            <a:r>
              <a:rPr lang="en-US"/>
              <a:t>July 2024</a:t>
            </a:r>
            <a:endParaRPr lang="en-GB" dirty="0"/>
          </a:p>
        </p:txBody>
      </p:sp>
      <p:pic>
        <p:nvPicPr>
          <p:cNvPr id="7" name="Picture 6">
            <a:extLst>
              <a:ext uri="{FF2B5EF4-FFF2-40B4-BE49-F238E27FC236}">
                <a16:creationId xmlns:a16="http://schemas.microsoft.com/office/drawing/2014/main" id="{D406C6EE-2761-08F8-30A3-FAC892E9BB8D}"/>
              </a:ext>
            </a:extLst>
          </p:cNvPr>
          <p:cNvPicPr>
            <a:picLocks noChangeAspect="1"/>
          </p:cNvPicPr>
          <p:nvPr/>
        </p:nvPicPr>
        <p:blipFill>
          <a:blip r:embed="rId2"/>
          <a:stretch>
            <a:fillRect/>
          </a:stretch>
        </p:blipFill>
        <p:spPr>
          <a:xfrm>
            <a:off x="8458200" y="1722439"/>
            <a:ext cx="3528719" cy="4237039"/>
          </a:xfrm>
          <a:prstGeom prst="rect">
            <a:avLst/>
          </a:prstGeom>
        </p:spPr>
      </p:pic>
    </p:spTree>
    <p:extLst>
      <p:ext uri="{BB962C8B-B14F-4D97-AF65-F5344CB8AC3E}">
        <p14:creationId xmlns:p14="http://schemas.microsoft.com/office/powerpoint/2010/main" val="3347169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2B9F3-C055-0794-CBAE-F02DE0A14A07}"/>
              </a:ext>
            </a:extLst>
          </p:cNvPr>
          <p:cNvSpPr>
            <a:spLocks noGrp="1"/>
          </p:cNvSpPr>
          <p:nvPr>
            <p:ph type="title"/>
          </p:nvPr>
        </p:nvSpPr>
        <p:spPr/>
        <p:txBody>
          <a:bodyPr/>
          <a:lstStyle/>
          <a:p>
            <a:r>
              <a:rPr lang="en-US" dirty="0"/>
              <a:t>Improving coordination in NPCA</a:t>
            </a:r>
          </a:p>
        </p:txBody>
      </p:sp>
      <p:sp>
        <p:nvSpPr>
          <p:cNvPr id="3" name="Content Placeholder 2">
            <a:extLst>
              <a:ext uri="{FF2B5EF4-FFF2-40B4-BE49-F238E27FC236}">
                <a16:creationId xmlns:a16="http://schemas.microsoft.com/office/drawing/2014/main" id="{7FE2302F-597B-1102-7D55-C0DD605BE4B5}"/>
              </a:ext>
            </a:extLst>
          </p:cNvPr>
          <p:cNvSpPr>
            <a:spLocks noGrp="1"/>
          </p:cNvSpPr>
          <p:nvPr>
            <p:ph idx="1"/>
          </p:nvPr>
        </p:nvSpPr>
        <p:spPr>
          <a:xfrm>
            <a:off x="914401" y="1981201"/>
            <a:ext cx="10475383" cy="4113213"/>
          </a:xfrm>
        </p:spPr>
        <p:txBody>
          <a:bodyPr/>
          <a:lstStyle/>
          <a:p>
            <a:pPr>
              <a:buFont typeface="Arial" panose="020B0604020202020204" pitchFamily="34" charset="0"/>
              <a:buChar char="•"/>
            </a:pPr>
            <a:r>
              <a:rPr lang="en-US" dirty="0"/>
              <a:t>Proposal: Define a mode under NPCA wh</a:t>
            </a:r>
            <a:r>
              <a:rPr lang="en-US" dirty="0">
                <a:solidFill>
                  <a:schemeClr val="tx1"/>
                </a:solidFill>
              </a:rPr>
              <a:t>ere NPCA non-AP STAs do not use untriggered UL transmissions </a:t>
            </a:r>
          </a:p>
          <a:p>
            <a:pPr>
              <a:buFont typeface="Arial" panose="020B0604020202020204" pitchFamily="34" charset="0"/>
              <a:buChar char="•"/>
            </a:pPr>
            <a:r>
              <a:rPr lang="en-US" dirty="0">
                <a:solidFill>
                  <a:schemeClr val="tx1"/>
                </a:solidFill>
              </a:rPr>
              <a:t>In both problems discussed in the previous slide, it is the AP’s view that matters</a:t>
            </a:r>
          </a:p>
          <a:p>
            <a:pPr lvl="1">
              <a:buFont typeface="Arial" panose="020B0604020202020204" pitchFamily="34" charset="0"/>
              <a:buChar char="•"/>
            </a:pPr>
            <a:r>
              <a:rPr lang="en-US" dirty="0">
                <a:solidFill>
                  <a:schemeClr val="tx1"/>
                </a:solidFill>
              </a:rPr>
              <a:t>If AP is performing frame exchanges on NPCA Primary channel beyond how long its BSS Primary channel is Busy, legacy non-AP STA can have a performance impact</a:t>
            </a:r>
          </a:p>
          <a:p>
            <a:pPr lvl="1">
              <a:buFont typeface="Arial" panose="020B0604020202020204" pitchFamily="34" charset="0"/>
              <a:buChar char="•"/>
            </a:pPr>
            <a:r>
              <a:rPr lang="en-US" dirty="0">
                <a:solidFill>
                  <a:schemeClr val="tx1"/>
                </a:solidFill>
              </a:rPr>
              <a:t>Therefore, it is </a:t>
            </a:r>
            <a:r>
              <a:rPr lang="en-US" sz="2000" dirty="0">
                <a:solidFill>
                  <a:schemeClr val="tx1"/>
                </a:solidFill>
              </a:rPr>
              <a:t>more efficient for the AP to initiate TXOP as per what it observes on the BSS Primary channel</a:t>
            </a:r>
          </a:p>
          <a:p>
            <a:pPr>
              <a:buFont typeface="Arial" panose="020B0604020202020204" pitchFamily="34" charset="0"/>
              <a:buChar char="•"/>
            </a:pPr>
            <a:r>
              <a:rPr lang="en-US" dirty="0">
                <a:solidFill>
                  <a:schemeClr val="tx1"/>
                </a:solidFill>
              </a:rPr>
              <a:t>Enabling a mode where NPCA non-AP STAs do not use untriggered UL transmissions may lower cases of coordination loss</a:t>
            </a:r>
            <a:r>
              <a:rPr lang="en-US" dirty="0"/>
              <a:t> between NPCA peers</a:t>
            </a:r>
          </a:p>
          <a:p>
            <a:pPr>
              <a:buFont typeface="Arial" panose="020B0604020202020204" pitchFamily="34" charset="0"/>
              <a:buChar char="•"/>
            </a:pPr>
            <a:endParaRPr lang="en-US" sz="1800" dirty="0"/>
          </a:p>
          <a:p>
            <a:pPr lvl="2">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C0A53B-85E6-405B-1DF3-F3D8228A84B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D4F03F2-B16D-6096-8FA0-1CEC1E183867}"/>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DC3F3CF8-0FE1-5847-1B32-40E645C3048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79358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37D84-6A2A-09D8-7EDF-D3572A6D1EDB}"/>
              </a:ext>
            </a:extLst>
          </p:cNvPr>
          <p:cNvSpPr>
            <a:spLocks noGrp="1"/>
          </p:cNvSpPr>
          <p:nvPr>
            <p:ph type="title"/>
          </p:nvPr>
        </p:nvSpPr>
        <p:spPr/>
        <p:txBody>
          <a:bodyPr/>
          <a:lstStyle/>
          <a:p>
            <a:r>
              <a:rPr lang="en-US"/>
              <a:t>Summary</a:t>
            </a:r>
            <a:endParaRPr lang="en-US" dirty="0"/>
          </a:p>
        </p:txBody>
      </p:sp>
      <p:sp>
        <p:nvSpPr>
          <p:cNvPr id="3" name="Content Placeholder 2">
            <a:extLst>
              <a:ext uri="{FF2B5EF4-FFF2-40B4-BE49-F238E27FC236}">
                <a16:creationId xmlns:a16="http://schemas.microsoft.com/office/drawing/2014/main" id="{3CD906C2-0DA1-C10F-0440-6464C9C0E76B}"/>
              </a:ext>
            </a:extLst>
          </p:cNvPr>
          <p:cNvSpPr>
            <a:spLocks noGrp="1"/>
          </p:cNvSpPr>
          <p:nvPr>
            <p:ph idx="1"/>
          </p:nvPr>
        </p:nvSpPr>
        <p:spPr/>
        <p:txBody>
          <a:bodyPr/>
          <a:lstStyle/>
          <a:p>
            <a:pPr>
              <a:buFont typeface="Arial" panose="020B0604020202020204" pitchFamily="34" charset="0"/>
              <a:buChar char="•"/>
            </a:pPr>
            <a:r>
              <a:rPr lang="en-US" dirty="0"/>
              <a:t>NPCA can improve spectral utilization by utilizing unused secondary channels when the primary channel is Busy </a:t>
            </a:r>
          </a:p>
          <a:p>
            <a:pPr>
              <a:buFont typeface="Arial" panose="020B0604020202020204" pitchFamily="34" charset="0"/>
              <a:buChar char="•"/>
            </a:pPr>
            <a:r>
              <a:rPr lang="en-US" dirty="0"/>
              <a:t>However, switching and transmissions on the NPCA Primary channel must be coordinated to maximize these gains</a:t>
            </a:r>
          </a:p>
          <a:p>
            <a:pPr>
              <a:buFont typeface="Arial" panose="020B0604020202020204" pitchFamily="34" charset="0"/>
              <a:buChar char="•"/>
            </a:pPr>
            <a:r>
              <a:rPr lang="en-US" dirty="0"/>
              <a:t>In this contribution we presented details on the following aspects:</a:t>
            </a:r>
          </a:p>
          <a:p>
            <a:pPr lvl="1">
              <a:buFont typeface="Arial" panose="020B0604020202020204" pitchFamily="34" charset="0"/>
              <a:buChar char="•"/>
            </a:pPr>
            <a:r>
              <a:rPr lang="en-US" sz="2000" dirty="0"/>
              <a:t>When is the earliest that an NPCA transmitter can initiate a TXOP after switching</a:t>
            </a:r>
          </a:p>
          <a:p>
            <a:pPr lvl="1">
              <a:buFont typeface="Arial" panose="020B0604020202020204" pitchFamily="34" charset="0"/>
              <a:buChar char="•"/>
            </a:pPr>
            <a:r>
              <a:rPr lang="en-US" sz="2000" dirty="0"/>
              <a:t>How the transmitter contends on the NPCA Primary channel</a:t>
            </a:r>
          </a:p>
          <a:p>
            <a:pPr lvl="1">
              <a:buFont typeface="Arial" panose="020B0604020202020204" pitchFamily="34" charset="0"/>
              <a:buChar char="•"/>
            </a:pPr>
            <a:r>
              <a:rPr lang="en-US" sz="2000" dirty="0"/>
              <a:t>How a trigger-only mode under NPCA improves coordination between peer NPCA STAs</a:t>
            </a: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FB36173-F99C-269A-3962-DB6BF3A6900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F0C5C7B-AF9D-FA10-6893-7D9ACB82BEC2}"/>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5FC69094-F680-250E-FCFD-0EB85553FD5C}"/>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33162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DC944-2B0B-8E77-4478-F0A8E4E6F795}"/>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E02F1D2D-E1AA-9FC5-FAE7-007FFB649700}"/>
              </a:ext>
            </a:extLst>
          </p:cNvPr>
          <p:cNvSpPr>
            <a:spLocks noGrp="1"/>
          </p:cNvSpPr>
          <p:nvPr>
            <p:ph idx="1"/>
          </p:nvPr>
        </p:nvSpPr>
        <p:spPr/>
        <p:txBody>
          <a:bodyPr/>
          <a:lstStyle/>
          <a:p>
            <a:pPr marL="457200" indent="-457200">
              <a:buAutoNum type="arabicPeriod"/>
            </a:pPr>
            <a:r>
              <a:rPr lang="en-US" dirty="0"/>
              <a:t>Do you agree that an NPCA STA shall indicate the following to its peer NPCA STA?</a:t>
            </a:r>
          </a:p>
          <a:p>
            <a:pPr marL="857250" lvl="1" indent="-457200">
              <a:buFont typeface="Arial" panose="020B0604020202020204" pitchFamily="34" charset="0"/>
              <a:buChar char="•"/>
            </a:pPr>
            <a:r>
              <a:rPr lang="en-US" dirty="0"/>
              <a:t>NPCA switching delay</a:t>
            </a:r>
          </a:p>
          <a:p>
            <a:pPr marL="1257300" lvl="2" indent="-457200">
              <a:buFont typeface="Arial" panose="020B0604020202020204" pitchFamily="34" charset="0"/>
              <a:buChar char="•"/>
            </a:pPr>
            <a:r>
              <a:rPr lang="en-US" dirty="0"/>
              <a:t>time it needs to switch from the BSS Primary channel to the NPCA Primary channel</a:t>
            </a:r>
          </a:p>
          <a:p>
            <a:pPr marL="857250" lvl="1" indent="-457200">
              <a:buFont typeface="Arial" panose="020B0604020202020204" pitchFamily="34" charset="0"/>
              <a:buChar char="•"/>
            </a:pPr>
            <a:r>
              <a:rPr lang="en-US" dirty="0"/>
              <a:t>NPCA switch back delay</a:t>
            </a:r>
          </a:p>
          <a:p>
            <a:pPr marL="1257300" lvl="2" indent="-457200">
              <a:buFont typeface="Arial" panose="020B0604020202020204" pitchFamily="34" charset="0"/>
              <a:buChar char="•"/>
            </a:pPr>
            <a:r>
              <a:rPr lang="en-US" dirty="0"/>
              <a:t>time it needs to switch from the NPCA Primary channel to the BSS Primary channel</a:t>
            </a:r>
          </a:p>
          <a:p>
            <a:pPr marL="0" indent="0"/>
            <a:endParaRPr lang="en-US" sz="2000" dirty="0"/>
          </a:p>
          <a:p>
            <a:pPr marL="857250" lvl="1" indent="-457200">
              <a:buFont typeface="Arial" panose="020B0604020202020204" pitchFamily="34" charset="0"/>
              <a:buChar char="•"/>
            </a:pPr>
            <a:endParaRPr lang="en-US" dirty="0"/>
          </a:p>
          <a:p>
            <a:pPr marL="457200" indent="-457200">
              <a:buFont typeface="+mj-lt"/>
              <a:buAutoNum type="arabicPeriod"/>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4E05496-A032-A0FC-9F59-A3FEDC58160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F611FDD-6D52-7F5E-3D2B-68B570E5AEDA}"/>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AB7EF7D9-BFEC-1D36-12F3-1BA031490A04}"/>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623919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bdad08e0-c87a-48bb-812d-c3fcd257adb6" xsi:nil="true"/>
    <lcf76f155ced4ddcb4097134ff3c332f xmlns="4cb1c834-fb5e-4db1-b5fe-b760d2c58fa7">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14" ma:contentTypeDescription="Create a new document." ma:contentTypeScope="" ma:versionID="c87b0f0111774c738a2067e6cd5cb8ea">
  <xsd:schema xmlns:xsd="http://www.w3.org/2001/XMLSchema" xmlns:xs="http://www.w3.org/2001/XMLSchema" xmlns:p="http://schemas.microsoft.com/office/2006/metadata/properties" xmlns:ns2="4cb1c834-fb5e-4db1-b5fe-b760d2c58fa7" xmlns:ns3="bdad08e0-c87a-48bb-812d-c3fcd257adb6" targetNamespace="http://schemas.microsoft.com/office/2006/metadata/properties" ma:root="true" ma:fieldsID="5810a3cc48db681a83fec6a887068a6d" ns2:_="" ns3:_="">
    <xsd:import namespace="4cb1c834-fb5e-4db1-b5fe-b760d2c58fa7"/>
    <xsd:import namespace="bdad08e0-c87a-48bb-812d-c3fcd257ad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element ref="ns2:MediaServiceSearchPropertie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b6025a7-9da5-4e5d-b8eb-1a04d9b2f68c"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dad08e0-c87a-48bb-812d-c3fcd257adb6"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0c9fe963-97d7-4726-9dd2-5861905da5bc}" ma:internalName="TaxCatchAll" ma:showField="CatchAllData" ma:web="bdad08e0-c87a-48bb-812d-c3fcd257ad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D6BF8D-D9C0-40F9-9AC9-9D4E683DC082}">
  <ds:schemaRefs>
    <ds:schemaRef ds:uri="http://schemas.microsoft.com/sharepoint/v3/contenttype/forms"/>
  </ds:schemaRefs>
</ds:datastoreItem>
</file>

<file path=customXml/itemProps2.xml><?xml version="1.0" encoding="utf-8"?>
<ds:datastoreItem xmlns:ds="http://schemas.openxmlformats.org/officeDocument/2006/customXml" ds:itemID="{A92E57CD-F7CB-4677-A975-C76CD0D4FA8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cb1c834-fb5e-4db1-b5fe-b760d2c58fa7"/>
    <ds:schemaRef ds:uri="http://www.w3.org/XML/1998/namespace"/>
    <ds:schemaRef ds:uri="http://purl.org/dc/dcmitype/"/>
    <ds:schemaRef ds:uri="bdad08e0-c87a-48bb-812d-c3fcd257adb6"/>
  </ds:schemaRefs>
</ds:datastoreItem>
</file>

<file path=customXml/itemProps3.xml><?xml version="1.0" encoding="utf-8"?>
<ds:datastoreItem xmlns:ds="http://schemas.openxmlformats.org/officeDocument/2006/customXml" ds:itemID="{FBA367D4-8A76-44BC-BC91-AB7B1D0D5A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bdad08e0-c87a-48bb-812d-c3fcd257ad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5082</TotalTime>
  <Words>1317</Words>
  <Application>Microsoft Office PowerPoint</Application>
  <PresentationFormat>Widescreen</PresentationFormat>
  <Paragraphs>119</Paragraphs>
  <Slides>12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Arial Unicode MS</vt:lpstr>
      <vt:lpstr>Times New Roman</vt:lpstr>
      <vt:lpstr>Office Theme</vt:lpstr>
      <vt:lpstr>Document</vt:lpstr>
      <vt:lpstr>NPCA – Next level discussions</vt:lpstr>
      <vt:lpstr>Recap</vt:lpstr>
      <vt:lpstr>Introduction</vt:lpstr>
      <vt:lpstr>Switching delay</vt:lpstr>
      <vt:lpstr>Contention on NPCA Primary channel</vt:lpstr>
      <vt:lpstr>Improving coordination in NPCA</vt:lpstr>
      <vt:lpstr>Improving coordination in NPCA</vt:lpstr>
      <vt:lpstr>Summary</vt:lpstr>
      <vt:lpstr>Straw Polls</vt:lpstr>
      <vt:lpstr>Straw Polls</vt:lpstr>
      <vt:lpstr>Straw Polls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Subchannel Operation</dc:title>
  <dc:creator>Gaurang Naik</dc:creator>
  <cp:keywords/>
  <cp:lastModifiedBy>Gaurang Naik</cp:lastModifiedBy>
  <cp:revision>8</cp:revision>
  <cp:lastPrinted>1601-01-01T00:00:00Z</cp:lastPrinted>
  <dcterms:created xsi:type="dcterms:W3CDTF">2023-09-28T17:53:07Z</dcterms:created>
  <dcterms:modified xsi:type="dcterms:W3CDTF">2024-07-14T21:38:53Z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MediaServiceImageTags">
    <vt:lpwstr/>
  </property>
</Properties>
</file>