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0" r:id="rId3"/>
    <p:sldId id="963" r:id="rId4"/>
    <p:sldId id="958" r:id="rId5"/>
    <p:sldId id="952" r:id="rId6"/>
    <p:sldId id="959" r:id="rId7"/>
    <p:sldId id="964" r:id="rId8"/>
    <p:sldId id="965" r:id="rId9"/>
    <p:sldId id="967" r:id="rId10"/>
    <p:sldId id="972" r:id="rId11"/>
    <p:sldId id="968" r:id="rId12"/>
    <p:sldId id="973" r:id="rId13"/>
    <p:sldId id="954" r:id="rId14"/>
    <p:sldId id="947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7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 varScale="1">
        <p:scale>
          <a:sx n="85" d="100"/>
          <a:sy n="85" d="100"/>
        </p:scale>
        <p:origin x="1060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7/12/2024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</a:t>
            </a:r>
            <a:r>
              <a:rPr lang="en-US" altLang="en-US" sz="1800" b="1" dirty="0"/>
              <a:t>1214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Carrier PPDU Discussion for Long-range Backscatter Operation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06266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Case B: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is smaller than (SIFS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r>
              <a:rPr lang="en-US" altLang="zh-CN" sz="1600" dirty="0"/>
              <a:t>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 part of the valid backscattered signal (green area) is lost by the AMP reader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(3/</a:t>
            </a:r>
            <a:r>
              <a:rPr lang="en-US" altLang="zh-CN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2913595"/>
            <a:ext cx="7772400" cy="219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37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Regarding Case B, an extra duration </a:t>
            </a:r>
            <a:r>
              <a:rPr lang="en-US" altLang="zh-CN" sz="1600" dirty="0" err="1"/>
              <a:t>T_extra</a:t>
            </a:r>
            <a:r>
              <a:rPr lang="en-US" altLang="zh-CN" sz="1600" dirty="0"/>
              <a:t> could be preset by the AMP Tag to make sure the backscattered signals are generated by Carrier Symbols instead of Reference Symbols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(4/5)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987" y="3124200"/>
            <a:ext cx="8105561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92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Since the AMP Tag does not know it is Case A or Case B, the extra duration </a:t>
            </a:r>
            <a:r>
              <a:rPr lang="en-US" altLang="zh-CN" sz="1600" dirty="0" err="1"/>
              <a:t>T_extra</a:t>
            </a:r>
            <a:r>
              <a:rPr lang="en-US" altLang="zh-CN" sz="1600" dirty="0"/>
              <a:t> will be used in both cases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err="1"/>
              <a:t>T_extra</a:t>
            </a:r>
            <a:r>
              <a:rPr lang="en-US" altLang="zh-CN" sz="1600" dirty="0"/>
              <a:t> is set such that even in the worst case,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T_extra</a:t>
            </a:r>
            <a:r>
              <a:rPr lang="en-US" altLang="zh-CN" sz="1600" dirty="0"/>
              <a:t> &gt; 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Start Time Indication of Backscattered Signal (5/5)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983" y="3233385"/>
            <a:ext cx="8258791" cy="232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916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24384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Some details of the Carrier PPDU for the long-range backscatter operation is discussed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Carrier PPDU format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Start time indication of the backscattered signal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4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4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666047"/>
              </p:ext>
            </p:extLst>
          </p:nvPr>
        </p:nvGraphicFramePr>
        <p:xfrm>
          <a:off x="914400" y="3505200"/>
          <a:ext cx="7328186" cy="27833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6298">
                  <a:extLst>
                    <a:ext uri="{9D8B030D-6E8A-4147-A177-3AD203B41FA5}">
                      <a16:colId xmlns:a16="http://schemas.microsoft.com/office/drawing/2014/main" val="2939676389"/>
                    </a:ext>
                  </a:extLst>
                </a:gridCol>
              </a:tblGrid>
              <a:tr h="26462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Aspect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Start time indication of the backscattered</a:t>
                      </a:r>
                      <a:r>
                        <a:rPr lang="en-US" altLang="zh-CN" sz="1400" b="0" baseline="0" dirty="0">
                          <a:solidFill>
                            <a:schemeClr val="tx1"/>
                          </a:solidFill>
                        </a:rPr>
                        <a:t> signal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Complexity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Low: Simple delimiter pattern detection at the AMP reader side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08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Clock Accuracy Requirement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Low: Tolerant to clock drift 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Robustness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High: Robust to timing inaccuracies, no cumulative errors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Implementation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Simple: requires delimiter detection at the AMP</a:t>
                      </a:r>
                      <a:r>
                        <a:rPr lang="en-US" altLang="zh-CN" sz="1400" b="0" baseline="0" dirty="0">
                          <a:solidFill>
                            <a:schemeClr val="tx1"/>
                          </a:solidFill>
                        </a:rPr>
                        <a:t> reader side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508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Use case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Most scenarios, especially with significant clock drift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4420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11-23-2038-01-0amp-close-range-amp-backscattering-in-2.4ghz</a:t>
            </a:r>
          </a:p>
          <a:p>
            <a:pPr marL="0" indent="0">
              <a:buNone/>
            </a:pPr>
            <a:r>
              <a:rPr lang="en-US" altLang="zh-CN" sz="2000" dirty="0"/>
              <a:t>[2] 11-24-0537-00-0amp-close-range-amp-wifi-reader-feasibility-study</a:t>
            </a:r>
          </a:p>
          <a:p>
            <a:pPr marL="0" indent="0">
              <a:buNone/>
            </a:pPr>
            <a:r>
              <a:rPr lang="en-US" altLang="zh-CN" sz="2000" dirty="0"/>
              <a:t>[3] 11-24-0798-01-00bp-close-range-amp-wifi-reader-feasibility-study-followup</a:t>
            </a:r>
          </a:p>
          <a:p>
            <a:pPr marL="0" indent="0">
              <a:buNone/>
            </a:pPr>
            <a:r>
              <a:rPr lang="en-US" altLang="zh-CN" sz="2000" dirty="0"/>
              <a:t>[4] 11-24-0867-00-00bp-thoughts-and-questions-on-amp-phy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800" b="1" dirty="0"/>
              <a:t>July</a:t>
            </a:r>
            <a:r>
              <a:rPr lang="en-US" sz="1800" b="1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/>
              <a:t>This contribution intends to discuss the Carrier PPDU used for AMP long-range backscatter operation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00200"/>
            <a:ext cx="8363349" cy="2971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close-range backscatter use case has been discussed in [1-3]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Mono-static: the Carrier Source and AMP reader are integrated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transceiver has 2+ antennas to support full-duplex operation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Coverage: 10 cm - 20 cm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transmitted input carrier can leak directly into the receiver, which can be significantly stronger than the backscattered signal from the tag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Close-range Backscatter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429000"/>
            <a:ext cx="4203778" cy="1323699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581400" y="3952349"/>
            <a:ext cx="632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/>
              <a:t>Leakage signal</a:t>
            </a:r>
            <a:endParaRPr lang="zh-CN" altLang="en-US" sz="600" dirty="0"/>
          </a:p>
        </p:txBody>
      </p:sp>
    </p:spTree>
    <p:extLst>
      <p:ext uri="{BB962C8B-B14F-4D97-AF65-F5344CB8AC3E}">
        <p14:creationId xmlns:p14="http://schemas.microsoft.com/office/powerpoint/2010/main" val="404380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8053" y="2057400"/>
            <a:ext cx="7875871" cy="4114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 AMP Reader PPDU example structure is provided in [3]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Preamble is used to provide better coexistence with legacy Wi-Fi devices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Reference Symbols are used by the AMP reader to estimate the Tx-Rx leakage channel to mitigate leakage by subtracting the leakage signal from the received signal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Carrier Symbols are used by the AMP tag to generate the backscattered signals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Reader PPDU is transmitted by the AMP reader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400" dirty="0"/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Reader PPDU for Close-range Backscatter Operation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2314C8B0-DCC7-1EA4-AE72-7D1E8C55F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191350"/>
              </p:ext>
            </p:extLst>
          </p:nvPr>
        </p:nvGraphicFramePr>
        <p:xfrm>
          <a:off x="1077912" y="2606040"/>
          <a:ext cx="7466012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906">
                  <a:extLst>
                    <a:ext uri="{9D8B030D-6E8A-4147-A177-3AD203B41FA5}">
                      <a16:colId xmlns:a16="http://schemas.microsoft.com/office/drawing/2014/main" val="331575176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552924118"/>
                    </a:ext>
                  </a:extLst>
                </a:gridCol>
                <a:gridCol w="4685506">
                  <a:extLst>
                    <a:ext uri="{9D8B030D-6E8A-4147-A177-3AD203B41FA5}">
                      <a16:colId xmlns:a16="http://schemas.microsoft.com/office/drawing/2014/main" val="40825464"/>
                    </a:ext>
                  </a:extLst>
                </a:gridCol>
              </a:tblGrid>
              <a:tr h="1522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Wi-Fi preamble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Reference Symbol(s)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Carrier Symbols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8163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767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00200"/>
            <a:ext cx="8363349" cy="2971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Another topology is also discussed in the group to support the long-range backscatter operation in AMP [4]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Bi-static: the Carrier Source and AMP reader are separated, which results in half duplex operation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Coverage: several meters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This configuration suffers from the direct path interference problem. The direct signal component can be several orders of magnitude stronger than the backscattered signal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Long-range Backscatter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3657600"/>
            <a:ext cx="3265232" cy="146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76399"/>
            <a:ext cx="8363349" cy="479901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Carrier PPDU for long-range backscatter is transmitted by the Carrier Source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Carrier PPDU has at least the following components and functions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Preamble: Provide the coexistence with legacy Wi-Fi devices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Reference Symbols: Enable accurate estimation of the direct path to compensate the direct path interference to enhance the reader’s ability to detect and process the desired backscattered signals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Carrier Symbols: Provide carrier symbols for the tag to modulate information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Field duration example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Preamble: 20 us; Reference Symbols: 8 us; Carrier Symbols: 640 us (20 octets at 250 kbps)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Carrier PPDU for Long-range Backscatter Operation 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133" y="4724400"/>
            <a:ext cx="648081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18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In the long-range backscatter use case, both the AMP reader and AMP tag need to synchronize the start time of the backscattered signal</a:t>
            </a:r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 reader starts to decode the backscattered signal after this point</a:t>
            </a:r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 tag starts to modulate information on the carrier symbols after this point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Start Time of Backscattered Signal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66" y="3962400"/>
            <a:ext cx="7378265" cy="222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077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 AMP packet is transmitted by the AMP Reader to trigger the transmission of the Carrier PPDU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AMP tag detects this AMP packet and then waits for a certain duration to determine when the reference symbols end and the carrier symbols begin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Ideally,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= 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(1/5)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96" y="4060224"/>
            <a:ext cx="7924800" cy="22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However, due to the large clock error of the AMP tag, e.g., 10k ppm – 100k ppm, the time drift is significant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Case A: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is larger than (SIFS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r>
              <a:rPr lang="en-US" altLang="zh-CN" sz="1600" dirty="0"/>
              <a:t>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 part of the decoded data at the AMP reader is not valid (red area)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 known bit pattern, i.e., a delimiter (blue area), could be used at the beginning of the backscattered signal to indicate the start of the valid data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(2/5)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78" y="4191000"/>
            <a:ext cx="805474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392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105348</TotalTime>
  <Words>1021</Words>
  <Application>Microsoft Office PowerPoint</Application>
  <PresentationFormat>全屏显示(4:3)</PresentationFormat>
  <Paragraphs>156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Wingdings</vt:lpstr>
      <vt:lpstr>802-11-Submission</vt:lpstr>
      <vt:lpstr>Carrier PPDU Discussion for Long-range Backscatter Operation</vt:lpstr>
      <vt:lpstr>Abstract</vt:lpstr>
      <vt:lpstr>Recap: Close-range Backscatter in AMP</vt:lpstr>
      <vt:lpstr>Recap: Reader PPDU for Close-range Backscatter Operation </vt:lpstr>
      <vt:lpstr>Long-range Backscatter in AMP</vt:lpstr>
      <vt:lpstr>Carrier PPDU for Long-range Backscatter Operation </vt:lpstr>
      <vt:lpstr>Start Time of Backscattered Signal</vt:lpstr>
      <vt:lpstr>Start Time Indication of Backscattered Signal (1/5)</vt:lpstr>
      <vt:lpstr>Start Time Indication of Backscattered Signal (2/5)</vt:lpstr>
      <vt:lpstr>Start Time Indication of Backscattered Signal (3/5)</vt:lpstr>
      <vt:lpstr>Start Time Indication of Backscattered Signal (4/5)</vt:lpstr>
      <vt:lpstr>Start Time Indication of Backscattered Signal (5/5)</vt:lpstr>
      <vt:lpstr>Summary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2191</cp:revision>
  <cp:lastPrinted>1998-02-10T13:28:06Z</cp:lastPrinted>
  <dcterms:created xsi:type="dcterms:W3CDTF">2004-12-02T14:01:45Z</dcterms:created>
  <dcterms:modified xsi:type="dcterms:W3CDTF">2024-07-12T16:03:50Z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(3)+zPBa9xJaL0Mzc/p0GgWIzq9mx7PZB+mSK22FDxaVnW7H3atpdesH82dmLGdqZ1TCeD0HcoH
2TrGgeQdeYrU8EjWW8BZHVZ+sasjMJTtShwY+X71/r6Vc8X+q4SVTr9VoLWPcpe9mHr4+XPw
t9GuP6evyOpt6yxKz7A5y/SD0As3/fpYcMKoAXP+02R1+4Cuh+qHIuRX/k2bqgmOZasnev4N
MnFYEH+s8ANDE2Kn4a</vt:lpwstr>
  </property>
  <property fmtid="{D5CDD505-2E9C-101B-9397-08002B2CF9AE}" pid="4" name="_2015_ms_pID_7253431">
    <vt:lpwstr>TBOZY+yn47f3E0J3tkz8WibyyIMpDv2dxxZXZUR2jHn3ZeVJBpPBUo
Rh5IolezKmQhjjUzDNg7KBMUOxOQWZrbeWjpANjdXBDsU/YHqDLU6+yUIRNsPpD9twLVjYU9
oa36Mny4fuUJkIsrxVtWqUNt31iMG9YpeaR098jfHJ+Oo0wrlgb2lmTZY2AEst8ZYI+gaBCB
uagCp/xq0rsQ6LLUcIJi28aI3P+2M0HUIB9R</vt:lpwstr>
  </property>
  <property fmtid="{D5CDD505-2E9C-101B-9397-08002B2CF9AE}" pid="5" name="_2015_ms_pID_7253432">
    <vt:lpwstr>Gvd2x5NkSLN1woOYE3OxQuQ=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