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10" r:id="rId3"/>
    <p:sldId id="952" r:id="rId4"/>
    <p:sldId id="951" r:id="rId5"/>
    <p:sldId id="964" r:id="rId6"/>
    <p:sldId id="965" r:id="rId7"/>
    <p:sldId id="954" r:id="rId8"/>
    <p:sldId id="947" r:id="rId9"/>
    <p:sldId id="959" r:id="rId10"/>
    <p:sldId id="961" r:id="rId11"/>
    <p:sldId id="962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7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54" d="100"/>
          <a:sy n="54" d="100"/>
        </p:scale>
        <p:origin x="180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7/18/2024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1213</a:t>
            </a:r>
            <a:r>
              <a:rPr lang="en-GB" altLang="en-US" sz="1800" b="1" dirty="0"/>
              <a:t>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2.4 GHz Downlink AMP PPDU Follow 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to include an AMP-Sync field in the narrowband portion of the </a:t>
            </a:r>
            <a:r>
              <a:rPr lang="en-US" altLang="zh-CN" sz="2000" dirty="0"/>
              <a:t>AMP DL PPDU in 2.4 GHz frequency band</a:t>
            </a:r>
            <a:r>
              <a:rPr lang="en-US" sz="2000" dirty="0"/>
              <a:t>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The AMP-Sync field format is TBD</a:t>
            </a:r>
          </a:p>
          <a:p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59435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to include an AMP-SIG field in the narrowband portion of the </a:t>
            </a:r>
            <a:r>
              <a:rPr lang="en-US" altLang="zh-CN" sz="2000" dirty="0"/>
              <a:t>AMP DL PPDU in 2.4 GHz frequency band</a:t>
            </a:r>
            <a:r>
              <a:rPr lang="en-US" sz="2000" dirty="0"/>
              <a:t>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The AMP-SIG field format is TBD</a:t>
            </a:r>
          </a:p>
          <a:p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09464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altLang="zh-CN" sz="1800" dirty="0"/>
              <a:t>This contribution continues the discussion on the AMP DL PPDU format in the 2.4 GHz frequency 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651" y="1905000"/>
            <a:ext cx="8363349" cy="4191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 [1], we propose some initial thoughts on the AMP DL PPDU format in the 2.4 GHz frequency band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DL PPDU consists of the OFDM based wideband portion and the On-Off Keying (OOK) based narrowband portion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NB portion of AMP DL PPDU consists of AMP-Sync field, AMP-SIG field, and AMP-Data field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Structure of AMP DL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1D9F89B-1CB4-49EE-83BF-2859AD812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3581400"/>
            <a:ext cx="7847013" cy="14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DL may support a wider range of data rates than that of WUR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There are different types of AMP STAs [2]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Some AMP STAs have clock accuracy of less than 1k ppm, others have clock accuracy of 10k – 100k ppm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Different types of AMP STAs may have different sensitivity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higher data rate leads to shorter PPDU duration to provide better coexistence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lower data rate is helpful to improve the DL reliability of the low-capability AMP STAs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lower data rate could be used to compensate the DL-UL imbalance shown in [3]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AMP-Data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2606" y="1600200"/>
                <a:ext cx="8078787" cy="4800600"/>
              </a:xfrm>
            </p:spPr>
            <p:txBody>
              <a:bodyPr/>
              <a:lstStyle/>
              <a:p>
                <a:pPr algn="just">
                  <a:lnSpc>
                    <a:spcPct val="160000"/>
                  </a:lnSpc>
                  <a:buFont typeface="Wingdings" panose="05000000000000000000" pitchFamily="2" charset="2"/>
                  <a:buChar char="n"/>
                </a:pPr>
                <a:r>
                  <a:rPr lang="en-US" sz="1600" dirty="0"/>
                  <a:t>The detection performance of the Sync field should match the performance of the data field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The Sync field of length 64 us is used for WUR high data rate (HDR)</a:t>
                </a:r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the HDR, the Sync field is specified as the bit sequence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endParaRPr lang="en-US" sz="1400" dirty="0"/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The Sync field of length 128 us is used for WUR low data rate (LDR)</a:t>
                </a:r>
              </a:p>
              <a:p>
                <a:pPr lvl="2" algn="just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sz="1400" dirty="0"/>
                  <a:t>For the LDR, the Sync field is specified as the concatenation of two copies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endParaRPr lang="en-US" sz="1400" dirty="0"/>
              </a:p>
              <a:p>
                <a:pPr marL="0" indent="0" algn="just">
                  <a:lnSpc>
                    <a:spcPct val="160000"/>
                  </a:lnSpc>
                  <a:buNone/>
                </a:pPr>
                <a:endParaRPr lang="en-US" sz="1600" dirty="0"/>
              </a:p>
              <a:p>
                <a:pPr algn="just">
                  <a:lnSpc>
                    <a:spcPct val="160000"/>
                  </a:lnSpc>
                  <a:buFont typeface="Wingdings" panose="05000000000000000000" pitchFamily="2" charset="2"/>
                  <a:buChar char="n"/>
                </a:pPr>
                <a:r>
                  <a:rPr lang="en-US" sz="1600" dirty="0"/>
                  <a:t>A dedicated AMP-Sync field allows for more flexibility in optimizing each type of AMP STA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400" dirty="0"/>
                  <a:t>If lower data rate is introduced, the Sync field needs to be enhanced to avoid becoming a bottleneck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r>
                  <a:rPr lang="en-US" sz="1400" dirty="0"/>
                  <a:t>If higher data rate is introduced, the Sync field needs to be shortened to avoid overdesign</a:t>
                </a:r>
              </a:p>
              <a:p>
                <a:pPr lvl="1" algn="just">
                  <a:lnSpc>
                    <a:spcPct val="160000"/>
                  </a:lnSpc>
                  <a:buFont typeface="Wingdings" panose="05000000000000000000" pitchFamily="2" charset="2"/>
                  <a:buChar char="Ø"/>
                </a:pPr>
                <a:endParaRPr lang="en-US" sz="1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2606" y="1600200"/>
                <a:ext cx="8078787" cy="4800600"/>
              </a:xfrm>
              <a:blipFill>
                <a:blip r:embed="rId2"/>
                <a:stretch>
                  <a:fillRect l="-302" r="-377" b="-10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AMP-Sync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30441"/>
            <a:ext cx="5457319" cy="4271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568" y="4323835"/>
            <a:ext cx="5657034" cy="4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8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572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In WUR PPDU, the WUR-Sync field carries the data rate information. However, adding more data rates could exhaust the available unique patterns of Sync field, degrading the reliability of the Sync field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A specific AMP-SIG field could easily support a wider range of data rates and additional parameters such as AMP data length, PHY version identifier, UL/DL, BSS color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These parameters are critical for the receiver to correctly interpret and decode the payload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Ensuring a more reliable SIG field is beneficial for the overall DL performance </a:t>
            </a:r>
          </a:p>
          <a:p>
            <a:pPr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Consideration on AMP-SIG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76538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We further discuss the necessity to include specific AMP-Sync field and AMP-SIG field in </a:t>
            </a:r>
            <a:r>
              <a:rPr lang="en-US" altLang="zh-CN" sz="1800" dirty="0"/>
              <a:t>the AMP DL PPDU format in the 2.4 GHz frequency band</a:t>
            </a:r>
            <a:r>
              <a:rPr lang="en-US" sz="1800" dirty="0"/>
              <a:t>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11-24-0847-00-00bp-initial-thought-on-2.4-ghz-dl-amp-ppdu-design</a:t>
            </a:r>
          </a:p>
          <a:p>
            <a:pPr marL="0" indent="0">
              <a:buNone/>
            </a:pPr>
            <a:r>
              <a:rPr lang="en-US" altLang="zh-CN" sz="2000" dirty="0"/>
              <a:t>[2] 11-24-0853-00-00bp-design-target-and-device-capabilities-for-amp-iot</a:t>
            </a:r>
          </a:p>
          <a:p>
            <a:pPr marL="0" indent="0">
              <a:buNone/>
            </a:pPr>
            <a:r>
              <a:rPr lang="en-US" altLang="zh-CN" sz="2000" dirty="0"/>
              <a:t>[3] 11-24-0075-00-0amp-follow-up-on-amp-link-budgets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that the AMP DL </a:t>
            </a:r>
            <a:r>
              <a:rPr lang="en-US" altLang="zh-CN" sz="2000" dirty="0"/>
              <a:t>PPDU in 2.4 GHz frequency band consists of the OFDM based wideband portion and the On-Off Keying (OOK) based narrowband portion?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The bandwidth of the wideband portion is 20 MHz while the bandwidth of the narrowband portion is TBD.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102792</TotalTime>
  <Words>755</Words>
  <Application>Microsoft Office PowerPoint</Application>
  <PresentationFormat>全屏显示(4:3)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Qualcomm Office Regular</vt:lpstr>
      <vt:lpstr>Qualcomm Regular</vt:lpstr>
      <vt:lpstr>Arial</vt:lpstr>
      <vt:lpstr>Cambria Math</vt:lpstr>
      <vt:lpstr>Times New Roman</vt:lpstr>
      <vt:lpstr>Wingdings</vt:lpstr>
      <vt:lpstr>802-11-Submission</vt:lpstr>
      <vt:lpstr>2.4 GHz Downlink AMP PPDU Follow Up</vt:lpstr>
      <vt:lpstr>Abstract</vt:lpstr>
      <vt:lpstr>Recap: Structure of AMP DL PPDU</vt:lpstr>
      <vt:lpstr>Consideration on AMP-Data field</vt:lpstr>
      <vt:lpstr>Consideration on AMP-Sync field</vt:lpstr>
      <vt:lpstr>Consideration on AMP-SIG field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2147</cp:revision>
  <cp:lastPrinted>1998-02-10T13:28:06Z</cp:lastPrinted>
  <dcterms:created xsi:type="dcterms:W3CDTF">2004-12-02T14:01:45Z</dcterms:created>
  <dcterms:modified xsi:type="dcterms:W3CDTF">2024-07-18T01:51:02Z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(3)FWJw0R3MG6YLWdqEVJPBpg0d1rh1nzTkByjam9tgQXdcbrFWvIViF9cyrpBS1QRIk0BhUMia
HHZ1xu1SETAAV8FFoejggRSPTXHBmiuKoSWVhT1kMnVbLkd7SQDGHbkh6aHpnbgqn2KNJvTg
7rCfgyMQIYuW88e3K8y/uoWz8rfMu5QOyFPp/8LywkrF7Ayg9yMryZQroPEB2aiXbNrPWIGY
gwwIrfVi+s2sS322Gs</vt:lpwstr>
  </property>
  <property fmtid="{D5CDD505-2E9C-101B-9397-08002B2CF9AE}" pid="4" name="_2015_ms_pID_7253431">
    <vt:lpwstr>Jw+iOfkZXyzDTgw7QJ06EBx+QNHUpymugrdnfb0lUeYK38AZYmY7e1
gmsQ88UZGS20AvO0PonevtcbQ3FQH+qPY2NNvihMXt4VzByVGux9CyXauMM5QnndXrFqPD1b
p2pqXvv8TjR1iJ1mxlTFsTPavdZlZVoq7s6VGlQOYugG/MAgfDz9LPqIXUh0ixXDs0f78niN
SO++x9y0ZE+HQ1+KKLg+SnaTWIa8Yh41MZSG</vt:lpwstr>
  </property>
  <property fmtid="{D5CDD505-2E9C-101B-9397-08002B2CF9AE}" pid="5" name="_2015_ms_pID_7253432">
    <vt:lpwstr>PICd/4riR527+PUt3BDof/w=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