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5" r:id="rId5"/>
    <p:sldId id="266" r:id="rId6"/>
    <p:sldId id="267" r:id="rId7"/>
    <p:sldId id="268" r:id="rId8"/>
    <p:sldId id="26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56" d="100"/>
          <a:sy n="156" d="100"/>
        </p:scale>
        <p:origin x="108" y="22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8704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9786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237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7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5207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Vytas Kezys, HaiLa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Vytas Kezys, HaiLa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Vytas Kezys, HaiLa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Vytas Kezys, HaiLa Technologies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Vytas Kezys, HaiLa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Vytas Kezys, HaiLa Technologies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Vytas Kezys, HaiLa Technologies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Vytas Kezys, HaiLa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Vytas Kezys, HaiLa Technologies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Vytas Kezys, HaiLa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802.11-24/1210r0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0849-01-00bp-harmonization-of-waveform.ppt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4/11-24-0847-00-00bp-initial-thought-on-2-4-ghz-dl-amp-ppdu-design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CA" sz="28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802.11 Feature Re-use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2024-07-12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Vytas Kezys, HaiLa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1071770"/>
              </p:ext>
            </p:extLst>
          </p:nvPr>
        </p:nvGraphicFramePr>
        <p:xfrm>
          <a:off x="995363" y="2416175"/>
          <a:ext cx="10225087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7640" imgH="2537948" progId="Word.Document.8">
                  <p:embed/>
                </p:oleObj>
              </mc:Choice>
              <mc:Fallback>
                <p:oleObj name="Document" r:id="rId3" imgW="10457640" imgH="253794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6175"/>
                        <a:ext cx="10225087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 this contribution, we discuss the re-use of existing IEEE802.11 design features for use in 802.11bp.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Vytas Kezys, HaiLa Technologies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Background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rtl="0" fontAlgn="base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Harmonization of Waveform has been proposed to streamline the design of 802.11bp [1]</a:t>
            </a:r>
          </a:p>
          <a:p>
            <a:pPr rtl="0" fontAlgn="base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An additional approach is to leverage existing 802.11 features</a:t>
            </a:r>
          </a:p>
          <a:p>
            <a:pPr rtl="0" fontAlgn="base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One such re-use has already been proposed:  the use of 802.11ba (WUR) for the downlink [2]</a:t>
            </a:r>
          </a:p>
          <a:p>
            <a:pPr rtl="0" fontAlgn="base">
              <a:spcBef>
                <a:spcPts val="60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Further existing features could be considered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Vytas Kezys, HaiLa Technologies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1Mb/s DSSS for Backscatter Uplink 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rtl="0">
              <a:spcBef>
                <a:spcPts val="1200"/>
              </a:spcBef>
              <a:spcAft>
                <a:spcPts val="0"/>
              </a:spcAft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After .11ba downlink sequence, a 1Mb/s DSSS frame is also transmitted. This frame is then backscattered by the AMP STA to provide the uplink </a:t>
            </a:r>
            <a:endParaRPr lang="en-US" b="0" dirty="0">
              <a:effectLst/>
            </a:endParaRPr>
          </a:p>
          <a:p>
            <a:pPr indent="-342900" rtl="0">
              <a:spcBef>
                <a:spcPts val="600"/>
              </a:spcBef>
              <a:spcAft>
                <a:spcPts val="0"/>
              </a:spcAft>
            </a:pPr>
            <a:br>
              <a:rPr lang="en-US" b="0" dirty="0">
                <a:effectLst/>
              </a:rPr>
            </a:b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Advantages:</a:t>
            </a:r>
            <a:endParaRPr lang="en-US" b="0" dirty="0">
              <a:effectLst/>
            </a:endParaRPr>
          </a:p>
          <a:p>
            <a:pPr rtl="0" fontAlgn="base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infrastructure participating in AMP re-use existing TX and RX blocks </a:t>
            </a:r>
            <a:endParaRPr lang="en-US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non-AMP infrastructure (existing STAs) can be used for uplink RX</a:t>
            </a:r>
            <a:endParaRPr lang="en-US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of all existing waveforms, 1Mb/s DSSS offers best link-budget and is constant envelope</a:t>
            </a:r>
            <a:endParaRPr lang="en-US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infrastructure forms frame – AMP STA only changes bits on backscatter (low complexity, low power)</a:t>
            </a:r>
          </a:p>
          <a:p>
            <a:pPr rtl="0" fontAlgn="base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>
              <a:spcBef>
                <a:spcPts val="600"/>
              </a:spcBef>
              <a:spcAft>
                <a:spcPts val="600"/>
              </a:spcAft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1Mb/s DSSS could also be used for active transmit</a:t>
            </a:r>
            <a:endParaRPr lang="en-US" b="0" dirty="0">
              <a:effectLst/>
            </a:endParaRPr>
          </a:p>
          <a:p>
            <a:pPr rtl="0">
              <a:spcBef>
                <a:spcPts val="600"/>
              </a:spcBef>
              <a:spcAft>
                <a:spcPts val="600"/>
              </a:spcAft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Use of DSSS for backscatter does NOT require DSSS beacons / preambles</a:t>
            </a:r>
            <a:endParaRPr lang="en-US" b="0" dirty="0">
              <a:effectLst/>
            </a:endParaRPr>
          </a:p>
          <a:p>
            <a:br>
              <a:rPr lang="en-US" b="0" dirty="0">
                <a:effectLst/>
              </a:rPr>
            </a:b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Vytas Kezys, HaiLa Technologies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9193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802.11bc 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-342900" rtl="0">
              <a:spcBef>
                <a:spcPts val="600"/>
              </a:spcBef>
              <a:spcAft>
                <a:spcPts val="0"/>
              </a:spcAft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802.11bc Enhanced Broadcast Service (EBCS) can be used on both up- and down-link [3]</a:t>
            </a:r>
            <a:endParaRPr lang="en-US" b="0" dirty="0">
              <a:effectLst/>
            </a:endParaRPr>
          </a:p>
          <a:p>
            <a:pPr indent="-342900" rtl="0">
              <a:spcBef>
                <a:spcPts val="600"/>
              </a:spcBef>
              <a:spcAft>
                <a:spcPts val="0"/>
              </a:spcAft>
            </a:pPr>
            <a:br>
              <a:rPr lang="en-US" b="0" dirty="0">
                <a:effectLst/>
              </a:rPr>
            </a:b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Advantages:</a:t>
            </a:r>
            <a:endParaRPr lang="en-US" b="0" dirty="0">
              <a:effectLst/>
            </a:endParaRPr>
          </a:p>
          <a:p>
            <a:pPr rtl="0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avoids the need/overhead of association</a:t>
            </a:r>
            <a:endParaRPr lang="en-US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security specific to .11bp can be used for protection</a:t>
            </a:r>
            <a:endParaRPr lang="en-US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ease and flexibility of deployment</a:t>
            </a:r>
            <a:endParaRPr lang="en-US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no beacons to clutter network </a:t>
            </a:r>
            <a:endParaRPr lang="en-US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PHY agnostic </a:t>
            </a:r>
            <a:endParaRPr lang="en-US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use EBCS with 11ba PHY  </a:t>
            </a:r>
            <a:endParaRPr lang="en-US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br>
              <a:rPr lang="en-US" b="0" dirty="0">
                <a:effectLst/>
              </a:rPr>
            </a:b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Vytas Kezys, HaiLa Technologies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9953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en-US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HE / EHT mechanism for protecting non-infrastructure traffic </a:t>
            </a:r>
            <a:br>
              <a:rPr lang="en-US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0" indent="0" rtl="0" fontAlgn="base">
              <a:spcBef>
                <a:spcPts val="0"/>
              </a:spcBef>
              <a:spcAft>
                <a:spcPts val="0"/>
              </a:spcAft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Adapt (R)TWT for AMP communication [4]</a:t>
            </a:r>
          </a:p>
          <a:p>
            <a:pPr lvl="1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</a:rPr>
              <a:t>can help reduce power consumption of AMP STA for low/periodic traffic</a:t>
            </a:r>
            <a:endParaRPr lang="en-US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 rtl="0" fontAlgn="base">
              <a:spcBef>
                <a:spcPts val="1200"/>
              </a:spcBef>
              <a:spcAft>
                <a:spcPts val="1800"/>
              </a:spcAft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Adapt channel usage request/response to allocate medium for AMP communication [3,4]</a:t>
            </a:r>
            <a:endParaRPr lang="en-US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spcBef>
                <a:spcPts val="1200"/>
              </a:spcBef>
            </a:pPr>
            <a:br>
              <a:rPr lang="en-US" b="0" dirty="0">
                <a:effectLst/>
              </a:rPr>
            </a:br>
            <a:endParaRPr lang="en-US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Vytas Kezys, HaiLa Technologies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5221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en-US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Conclusions</a:t>
            </a:r>
            <a:br>
              <a:rPr lang="en-US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br>
              <a:rPr lang="en-US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27679" y="1700808"/>
            <a:ext cx="10361084" cy="4113213"/>
          </a:xfrm>
          <a:ln/>
        </p:spPr>
        <p:txBody>
          <a:bodyPr/>
          <a:lstStyle/>
          <a:p>
            <a:pPr indent="-342900" rtl="0">
              <a:spcBef>
                <a:spcPts val="0"/>
              </a:spcBef>
              <a:spcAft>
                <a:spcPts val="0"/>
              </a:spcAft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Many opportunities to leverage existing 802.11 features in building an 11bp amendment.</a:t>
            </a:r>
            <a:endParaRPr lang="en-US" b="0" dirty="0">
              <a:effectLst/>
            </a:endParaRPr>
          </a:p>
          <a:p>
            <a:pPr indent="-342900" rtl="0">
              <a:spcBef>
                <a:spcPts val="600"/>
              </a:spcBef>
              <a:spcAft>
                <a:spcPts val="0"/>
              </a:spcAft>
            </a:pPr>
            <a:br>
              <a:rPr lang="en-US" b="0" dirty="0">
                <a:effectLst/>
              </a:rPr>
            </a:b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Leveraging existing 801.11 features: </a:t>
            </a:r>
            <a:endParaRPr lang="en-US" b="0" dirty="0">
              <a:effectLst/>
            </a:endParaRPr>
          </a:p>
          <a:p>
            <a:pPr rtl="0" fontAlgn="base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eases implementation </a:t>
            </a:r>
            <a:endParaRPr lang="en-US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provides better interoperability between 802.11bp devices and other 802.11 devices</a:t>
            </a:r>
            <a:endParaRPr lang="en-US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provides flexibility in deploying 11bp networks with traditional 802.11 networks.</a:t>
            </a:r>
            <a:endParaRPr lang="en-US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leverage 802.11 features that have been adopted and proven-out</a:t>
            </a:r>
            <a:endParaRPr lang="en-US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Vytas Kezys, HaiLa Technologies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34729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  <a:buFont typeface="+mj-lt"/>
              <a:buAutoNum type="arabicPeriod"/>
            </a:pPr>
            <a:r>
              <a:rPr lang="en-GB" sz="1800" b="0" dirty="0"/>
              <a:t>Yinan Qi et. al.,  </a:t>
            </a:r>
            <a:r>
              <a:rPr lang="en-US" altLang="zh-CN" sz="1800" b="0" dirty="0">
                <a:solidFill>
                  <a:schemeClr val="tx1"/>
                </a:solidFill>
              </a:rPr>
              <a:t>“Harmonization of Waveform”, </a:t>
            </a:r>
            <a:r>
              <a:rPr lang="en-US" altLang="zh-CN" sz="1800" b="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802.11-24/0849r1</a:t>
            </a:r>
            <a:r>
              <a:rPr lang="en-US" altLang="zh-CN" sz="1800" b="0" dirty="0">
                <a:solidFill>
                  <a:schemeClr val="tx1"/>
                </a:solidFill>
              </a:rPr>
              <a:t>, May 2024</a:t>
            </a:r>
          </a:p>
          <a:p>
            <a:pPr>
              <a:spcAft>
                <a:spcPts val="1200"/>
              </a:spcAft>
              <a:buFont typeface="+mj-lt"/>
              <a:buAutoNum type="arabicPeriod"/>
            </a:pPr>
            <a:r>
              <a:rPr lang="en-GB" sz="1800" b="0" dirty="0"/>
              <a:t>Bin Qian et. al.,  </a:t>
            </a:r>
            <a:r>
              <a:rPr lang="en-US" altLang="zh-CN" sz="1800" b="0" dirty="0"/>
              <a:t>“Initial Thoughts on 2.4 GHz Downlink AMP PPDU Design”, </a:t>
            </a:r>
            <a:r>
              <a:rPr lang="en-US" altLang="zh-CN" sz="1800" b="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IEEE 802.11-24/0867r0</a:t>
            </a:r>
            <a:r>
              <a:rPr lang="en-US" altLang="zh-CN" sz="1800" b="0" dirty="0"/>
              <a:t>, May 2024</a:t>
            </a:r>
            <a:endParaRPr lang="en-GB" altLang="zh-CN" sz="1800" b="0" dirty="0"/>
          </a:p>
          <a:p>
            <a:pPr>
              <a:spcAft>
                <a:spcPts val="1200"/>
              </a:spcAft>
              <a:buFont typeface="+mj-lt"/>
              <a:buAutoNum type="arabicPeriod"/>
            </a:pPr>
            <a:r>
              <a:rPr lang="en-GB" sz="1800" b="0" dirty="0" err="1"/>
              <a:t>REVme</a:t>
            </a:r>
            <a:r>
              <a:rPr lang="en-GB" sz="1800" b="0" dirty="0"/>
              <a:t> D6.0</a:t>
            </a:r>
          </a:p>
          <a:p>
            <a:pPr>
              <a:spcAft>
                <a:spcPts val="1200"/>
              </a:spcAft>
              <a:buFont typeface="+mj-lt"/>
              <a:buAutoNum type="arabicPeriod"/>
            </a:pPr>
            <a:r>
              <a:rPr lang="en-GB" sz="1800" b="0" dirty="0"/>
              <a:t>P802.11be D6.0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Vytas Kezys, HaiLa Technologies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7E0E30DC-E3D8-463D-8AEB-0D2E2B28A760}" vid="{4E55A898-9E20-4929-B2E8-D67CC8E102D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153</TotalTime>
  <Words>595</Words>
  <Application>Microsoft Office PowerPoint</Application>
  <PresentationFormat>Widescreen</PresentationFormat>
  <Paragraphs>104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Unicode MS</vt:lpstr>
      <vt:lpstr>Times New Roman</vt:lpstr>
      <vt:lpstr>Office Theme</vt:lpstr>
      <vt:lpstr>Document</vt:lpstr>
      <vt:lpstr>802.11 Feature Re-use</vt:lpstr>
      <vt:lpstr>Abstract</vt:lpstr>
      <vt:lpstr>Background</vt:lpstr>
      <vt:lpstr>1Mb/s DSSS for Backscatter Uplink </vt:lpstr>
      <vt:lpstr>802.11bc </vt:lpstr>
      <vt:lpstr> HE / EHT mechanism for protecting non-infrastructure traffic  </vt:lpstr>
      <vt:lpstr> Conclusions  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Vytas Kezys</dc:creator>
  <cp:keywords/>
  <cp:lastModifiedBy>Vytas Kezys</cp:lastModifiedBy>
  <cp:revision>2</cp:revision>
  <cp:lastPrinted>1601-01-01T00:00:00Z</cp:lastPrinted>
  <dcterms:created xsi:type="dcterms:W3CDTF">2024-07-12T14:31:05Z</dcterms:created>
  <dcterms:modified xsi:type="dcterms:W3CDTF">2024-07-12T17:04:53Z</dcterms:modified>
  <cp:category>Name, Affiliation</cp:category>
</cp:coreProperties>
</file>