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614" r:id="rId4"/>
    <p:sldId id="615" r:id="rId5"/>
    <p:sldId id="616" r:id="rId6"/>
    <p:sldId id="617" r:id="rId7"/>
    <p:sldId id="618" r:id="rId8"/>
    <p:sldId id="588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3875" autoAdjust="0"/>
  </p:normalViewPr>
  <p:slideViewPr>
    <p:cSldViewPr>
      <p:cViewPr varScale="1">
        <p:scale>
          <a:sx n="133" d="100"/>
          <a:sy n="133" d="100"/>
        </p:scale>
        <p:origin x="552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4807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3037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631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5935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3275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Authentication and Security transaction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2024-07-15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707024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hechuanfeng@oppo.com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2385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1203r0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/>
              <a:t>Chuanfeng He </a:t>
            </a:r>
            <a:r>
              <a:rPr lang="en-GB" dirty="0"/>
              <a:t>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</a:t>
            </a:r>
            <a:r>
              <a:rPr lang="en-US" altLang="zh-CN" dirty="0"/>
              <a:t>authentication and security aspects </a:t>
            </a:r>
            <a:r>
              <a:rPr lang="en-GB" altLang="zh-CN" dirty="0"/>
              <a:t>for AMP communication.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802.11-24/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1203r0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Legacy </a:t>
            </a: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Authentication and Security transaction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457048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GB" sz="2000" dirty="0">
                <a:cs typeface="Times New Roman" panose="02020603050405020304" pitchFamily="18" charset="0"/>
              </a:rPr>
              <a:t>Authentication and Security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Open System authentication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NewRoman"/>
              </a:rPr>
              <a:t>T</a:t>
            </a:r>
            <a:r>
              <a:rPr lang="en-US" altLang="zh-CN" sz="1800" b="0" i="0" u="none" strike="noStrike" baseline="0" dirty="0">
                <a:latin typeface="TimesNewRoman"/>
              </a:rPr>
              <a:t>wo-message authentication transaction sequence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800" b="0" i="0" u="none" strike="noStrike" baseline="0" dirty="0">
                <a:latin typeface="TimesNewRoman"/>
              </a:rPr>
              <a:t>Open System authentication request</a:t>
            </a:r>
            <a:r>
              <a:rPr lang="en-US" altLang="zh-CN" sz="1800" b="0" i="0" u="none" strike="noStrike" baseline="0" dirty="0">
                <a:latin typeface="TimesNewRoman"/>
                <a:cs typeface="Times New Roman" panose="02020603050405020304" pitchFamily="18" charset="0"/>
              </a:rPr>
              <a:t> and response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NewRoman"/>
              </a:rPr>
              <a:t>No 4-way handshake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Authentication using a password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NewRoman"/>
              </a:rPr>
              <a:t>PSK authentication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NewRoman"/>
              </a:rPr>
              <a:t>SAE authentication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NewRoman"/>
              </a:rPr>
              <a:t>4-way handshake to derive PTK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2000" b="0" i="0" u="none" strike="noStrike" baseline="0" dirty="0">
              <a:latin typeface="TimesNewRoman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2000" dirty="0">
              <a:latin typeface="TimesNewRoman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802.11-24/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1203r0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756552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Authentication and Security transaction for AMP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423192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AMP STA need to have sufficient power to finish authentication and security transaction sequences.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some use case, e.g. logistics, very small </a:t>
            </a:r>
            <a:r>
              <a:rPr lang="en-US" altLang="zh-CN" sz="2000" dirty="0"/>
              <a:t>volume data exchange is needed.</a:t>
            </a:r>
            <a:r>
              <a:rPr lang="en-US" altLang="zh-CN" sz="2000" dirty="0">
                <a:cs typeface="Times New Roman" panose="02020603050405020304" pitchFamily="18" charset="0"/>
              </a:rPr>
              <a:t> Strong security may not be always necessary for AMP communication.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legacy authentication and security options can be discussed as starting points, as list in following solution 1.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b="1" dirty="0">
                <a:cs typeface="Times New Roman" panose="02020603050405020304" pitchFamily="18" charset="0"/>
              </a:rPr>
              <a:t>Solution 1</a:t>
            </a:r>
            <a:r>
              <a:rPr lang="en-US" altLang="zh-CN" sz="2000" dirty="0">
                <a:cs typeface="Times New Roman" panose="02020603050405020304" pitchFamily="18" charset="0"/>
              </a:rPr>
              <a:t>: legacy authentication and security options.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With authentication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Open System authentication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Simplest access control 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With no 4-way</a:t>
            </a:r>
            <a:r>
              <a:rPr lang="en-US" altLang="zh-CN" sz="1800" dirty="0">
                <a:solidFill>
                  <a:schemeClr val="tx1"/>
                </a:solidFill>
              </a:rPr>
              <a:t> handshake and </a:t>
            </a:r>
            <a:r>
              <a:rPr lang="en-US" altLang="zh-CN" sz="1800" dirty="0">
                <a:cs typeface="Times New Roman" panose="02020603050405020304" pitchFamily="18" charset="0"/>
              </a:rPr>
              <a:t>data encryption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802.11-24/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1203r0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84753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Authentication and Security transaction for AMP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478592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PSK authentication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PSK after Open System authentication is used as PMK for 4-way</a:t>
            </a:r>
            <a:r>
              <a:rPr lang="en-US" altLang="zh-CN" sz="1800" dirty="0">
                <a:solidFill>
                  <a:schemeClr val="tx1"/>
                </a:solidFill>
              </a:rPr>
              <a:t> handshake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With data encryption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SAE authentication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Derive PMK based on PSK for 4-way</a:t>
            </a:r>
            <a:r>
              <a:rPr lang="en-US" altLang="zh-CN" sz="1800" dirty="0">
                <a:solidFill>
                  <a:schemeClr val="tx1"/>
                </a:solidFill>
              </a:rPr>
              <a:t> handshake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With data encryption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2000" b="0" i="0" u="none" strike="noStrike" baseline="0" dirty="0">
              <a:latin typeface="TimesNewRoman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2000" dirty="0">
              <a:latin typeface="TimesNewRoman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802.11-24/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1203r0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292181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Integrated Security and data transaction for AMP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8153400" cy="526297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Authentication, Security and data transaction </a:t>
            </a:r>
            <a:r>
              <a:rPr lang="en-US" altLang="zh-CN" sz="2000" dirty="0">
                <a:solidFill>
                  <a:schemeClr val="tx1"/>
                </a:solidFill>
              </a:rPr>
              <a:t>can be further s</a:t>
            </a:r>
            <a:r>
              <a:rPr lang="en-US" altLang="zh-CN" sz="2000" dirty="0">
                <a:cs typeface="Times New Roman" panose="02020603050405020304" pitchFamily="18" charset="0"/>
              </a:rPr>
              <a:t>implified to address the limited power supply of AMP STA. Integrated security and data transaction without authentication is shown in following solution 2.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b="1" dirty="0">
                <a:cs typeface="Times New Roman" panose="02020603050405020304" pitchFamily="18" charset="0"/>
              </a:rPr>
              <a:t>Solution 2</a:t>
            </a:r>
            <a:r>
              <a:rPr lang="en-US" altLang="zh-CN" sz="2000" dirty="0">
                <a:cs typeface="Times New Roman" panose="02020603050405020304" pitchFamily="18" charset="0"/>
              </a:rPr>
              <a:t>: Integrated security and data transaction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Without authentication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Shared key between regular STA and AMP STA, like PSK or PMK.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Generate PTK for data encryption based on the shared Key.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Data encryption and delivery during security transaction sequence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Message 1: Regular STA -&gt; AMP STA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b="0" i="0" u="none" strike="noStrike" baseline="0" dirty="0" err="1">
                <a:latin typeface="TimesNewRoman"/>
              </a:rPr>
              <a:t>ANonce</a:t>
            </a:r>
            <a:r>
              <a:rPr lang="en-US" altLang="zh-CN" sz="1600" b="0" i="0" u="none" strike="noStrike" baseline="0" dirty="0">
                <a:latin typeface="TimesNewRoman"/>
              </a:rPr>
              <a:t>, Supported cipher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</a:t>
            </a:r>
          </a:p>
          <a:p>
            <a:pPr marL="2171700" lvl="5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Generate </a:t>
            </a:r>
            <a:r>
              <a:rPr lang="en-US" altLang="zh-CN" sz="1600" dirty="0" err="1">
                <a:cs typeface="Times New Roman" panose="02020603050405020304" pitchFamily="18" charset="0"/>
              </a:rPr>
              <a:t>SNonce</a:t>
            </a:r>
            <a:endParaRPr lang="en-US" altLang="zh-CN" sz="1600" dirty="0">
              <a:cs typeface="Times New Roman" panose="02020603050405020304" pitchFamily="18" charset="0"/>
            </a:endParaRPr>
          </a:p>
          <a:p>
            <a:pPr marL="2171700" lvl="5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derive PTK based on selected </a:t>
            </a:r>
            <a:r>
              <a:rPr lang="en-US" altLang="zh-CN" sz="1600" b="0" i="0" u="none" strike="noStrike" baseline="0" dirty="0">
                <a:latin typeface="TimesNewRoman"/>
              </a:rPr>
              <a:t>cipher, </a:t>
            </a:r>
            <a:r>
              <a:rPr lang="en-US" altLang="zh-CN" sz="1600" dirty="0">
                <a:cs typeface="Times New Roman" panose="02020603050405020304" pitchFamily="18" charset="0"/>
              </a:rPr>
              <a:t>shared key, </a:t>
            </a:r>
            <a:r>
              <a:rPr lang="en-US" altLang="zh-CN" sz="1600" dirty="0" err="1">
                <a:cs typeface="Times New Roman" panose="02020603050405020304" pitchFamily="18" charset="0"/>
              </a:rPr>
              <a:t>ANonce</a:t>
            </a:r>
            <a:r>
              <a:rPr lang="en-US" altLang="zh-CN" sz="1600" dirty="0">
                <a:cs typeface="Times New Roman" panose="02020603050405020304" pitchFamily="18" charset="0"/>
              </a:rPr>
              <a:t> and </a:t>
            </a:r>
            <a:r>
              <a:rPr lang="en-US" altLang="zh-CN" sz="1600" dirty="0" err="1">
                <a:cs typeface="Times New Roman" panose="02020603050405020304" pitchFamily="18" charset="0"/>
              </a:rPr>
              <a:t>SNonce</a:t>
            </a:r>
            <a:endParaRPr lang="en-US" altLang="zh-CN" sz="1600" dirty="0">
              <a:cs typeface="Times New Roman" panose="02020603050405020304" pitchFamily="18" charset="0"/>
            </a:endParaRPr>
          </a:p>
          <a:p>
            <a:pPr marL="2171700" lvl="5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NewRoman"/>
                <a:cs typeface="Times New Roman" panose="02020603050405020304" pitchFamily="18" charset="0"/>
              </a:rPr>
              <a:t>Data encryption with PTK</a:t>
            </a:r>
            <a:endParaRPr lang="en-GB" altLang="zh-CN" sz="1800" dirty="0">
              <a:latin typeface="TimesNewRoman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802.11-24/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1203r0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42414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Integrated Security and data transaction for AMP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-457200" y="1506790"/>
            <a:ext cx="5170488" cy="423192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Message 2: AMP STA -&gt; Regular STA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b="0" i="0" u="none" strike="noStrike" baseline="0" dirty="0" err="1">
                <a:latin typeface="TimesNewRoman"/>
              </a:rPr>
              <a:t>SNonce</a:t>
            </a:r>
            <a:r>
              <a:rPr lang="en-US" altLang="zh-CN" sz="1600" b="0" i="0" u="none" strike="noStrike" baseline="0" dirty="0">
                <a:latin typeface="TimesNewRoman"/>
              </a:rPr>
              <a:t>, </a:t>
            </a:r>
            <a:r>
              <a:rPr lang="en-US" altLang="zh-CN" sz="1600" dirty="0">
                <a:solidFill>
                  <a:schemeClr val="tx1"/>
                </a:solidFill>
              </a:rPr>
              <a:t>MIC</a:t>
            </a:r>
            <a:r>
              <a:rPr lang="en-US" altLang="zh-CN" sz="1600" b="0" i="0" u="none" strike="noStrike" baseline="0" dirty="0">
                <a:latin typeface="TimesNewRoman"/>
              </a:rPr>
              <a:t>, data encrypted with PTK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Regular STA</a:t>
            </a:r>
          </a:p>
          <a:p>
            <a:pPr marL="2171700" lvl="5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Derive PTK based on shared key, </a:t>
            </a:r>
            <a:r>
              <a:rPr lang="en-US" altLang="zh-CN" sz="1600" dirty="0" err="1">
                <a:cs typeface="Times New Roman" panose="02020603050405020304" pitchFamily="18" charset="0"/>
              </a:rPr>
              <a:t>Anonce</a:t>
            </a:r>
            <a:r>
              <a:rPr lang="en-US" altLang="zh-CN" sz="1600" dirty="0">
                <a:cs typeface="Times New Roman" panose="02020603050405020304" pitchFamily="18" charset="0"/>
              </a:rPr>
              <a:t> and </a:t>
            </a:r>
            <a:r>
              <a:rPr lang="en-US" altLang="zh-CN" sz="1600" dirty="0" err="1">
                <a:cs typeface="Times New Roman" panose="02020603050405020304" pitchFamily="18" charset="0"/>
              </a:rPr>
              <a:t>Snonce</a:t>
            </a:r>
            <a:endParaRPr lang="en-US" altLang="zh-CN" sz="1600" dirty="0">
              <a:cs typeface="Times New Roman" panose="02020603050405020304" pitchFamily="18" charset="0"/>
            </a:endParaRPr>
          </a:p>
          <a:p>
            <a:pPr marL="2171700" lvl="5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b="0" i="0" u="none" strike="noStrike" baseline="0" dirty="0">
                <a:latin typeface="TimesNewRoman"/>
                <a:cs typeface="Times New Roman" panose="02020603050405020304" pitchFamily="18" charset="0"/>
              </a:rPr>
              <a:t>Check MIC</a:t>
            </a:r>
          </a:p>
          <a:p>
            <a:pPr marL="2171700" lvl="5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NewRoman"/>
                <a:cs typeface="Times New Roman" panose="02020603050405020304" pitchFamily="18" charset="0"/>
              </a:rPr>
              <a:t>Decrypt data based on the derived PTK</a:t>
            </a:r>
            <a:endParaRPr lang="en-US" altLang="zh-CN" sz="1600" b="0" i="0" u="none" strike="noStrike" baseline="0" dirty="0">
              <a:latin typeface="TimesNewRoman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Message 3: Regular STA -&gt; AMP STA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Confirmation for Key install and data reception, MIC</a:t>
            </a:r>
            <a:endParaRPr lang="en-GB" altLang="zh-CN" sz="1800" b="0" i="0" u="none" strike="noStrike" baseline="0" dirty="0">
              <a:latin typeface="TimesNewRoman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2000" dirty="0">
              <a:latin typeface="TimesNewRoman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802.11-24/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1203r0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B8369A6C-3DE1-4C03-A9F6-2110711D39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5213" y="1270104"/>
            <a:ext cx="4153364" cy="435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119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09600" y="1338393"/>
            <a:ext cx="7934260" cy="449975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400" dirty="0">
                <a:cs typeface="Times New Roman" panose="02020603050405020304" pitchFamily="18" charset="0"/>
              </a:rPr>
              <a:t>In this submission, authentication and security aspects </a:t>
            </a:r>
            <a:r>
              <a:rPr lang="en-GB" altLang="zh-CN" sz="2400" dirty="0">
                <a:cs typeface="Times New Roman" panose="02020603050405020304" pitchFamily="18" charset="0"/>
              </a:rPr>
              <a:t>for AMP communication </a:t>
            </a:r>
            <a:r>
              <a:rPr lang="en-US" altLang="zh-CN" sz="2400" dirty="0">
                <a:cs typeface="Times New Roman" panose="02020603050405020304" pitchFamily="18" charset="0"/>
              </a:rPr>
              <a:t>are discussed. Solutions on authentication and security are raised </a:t>
            </a:r>
            <a:endParaRPr lang="zh-CN" altLang="en-US" sz="24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Solution 1: legacy authentication and security options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NewRoman"/>
              </a:rPr>
              <a:t>Open System authentication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NewRoman"/>
              </a:rPr>
              <a:t>PSK authentication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NewRoman"/>
              </a:rPr>
              <a:t>SAE authentication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Solution 2: Integrated security and data transaction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Without </a:t>
            </a:r>
            <a:r>
              <a:rPr lang="en-US" altLang="zh-CN" sz="1800" dirty="0">
                <a:latin typeface="TimesNewRoman"/>
              </a:rPr>
              <a:t>authentication: Shared Key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NewRoman"/>
              </a:rPr>
              <a:t>Integrated security and data transaction based on shared and derived Key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802.11-24/1203r0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602</Words>
  <Application>Microsoft Office PowerPoint</Application>
  <PresentationFormat>On-screen Show (4:3)</PresentationFormat>
  <Paragraphs>125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TimesNewRoman</vt:lpstr>
      <vt:lpstr>Arial</vt:lpstr>
      <vt:lpstr>Times New Roman</vt:lpstr>
      <vt:lpstr>Wingdings</vt:lpstr>
      <vt:lpstr>ACcord Submission Template</vt:lpstr>
      <vt:lpstr>Authentication and Security transaction for AMP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2018</cp:revision>
  <cp:lastPrinted>1998-02-10T13:28:00Z</cp:lastPrinted>
  <dcterms:created xsi:type="dcterms:W3CDTF">2009-12-02T19:05:00Z</dcterms:created>
  <dcterms:modified xsi:type="dcterms:W3CDTF">2024-07-12T09:20:37Z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