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85" r:id="rId4"/>
    <p:sldId id="603" r:id="rId5"/>
    <p:sldId id="606" r:id="rId6"/>
    <p:sldId id="588" r:id="rId7"/>
    <p:sldId id="500" r:id="rId8"/>
    <p:sldId id="146812683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802.11-yy/1200r1r0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812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153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2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Follow Up on Transmission Modes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21547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recap the harmonized waveform design and transmission modes discussed so far for different scenarios of AMP and discuss the feasibility and benefits of active UL transmission.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Multiple Solutions [1]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Four solutions have been proposed and discussed so far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1</a:t>
            </a:r>
            <a:r>
              <a:rPr lang="en-GB" sz="2000" dirty="0">
                <a:cs typeface="Times New Roman" panose="02020603050405020304" pitchFamily="18" charset="0"/>
              </a:rPr>
              <a:t>: active transmission;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2</a:t>
            </a:r>
            <a:r>
              <a:rPr lang="en-GB" sz="2000" dirty="0">
                <a:cs typeface="Times New Roman" panose="02020603050405020304" pitchFamily="18" charset="0"/>
              </a:rPr>
              <a:t>: close range backscatter with full duplex;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3</a:t>
            </a:r>
            <a:r>
              <a:rPr lang="en-GB" sz="2000" dirty="0">
                <a:cs typeface="Times New Roman" panose="02020603050405020304" pitchFamily="18" charset="0"/>
              </a:rPr>
              <a:t>: long range backscatter with bi-static;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4</a:t>
            </a:r>
            <a:r>
              <a:rPr lang="en-GB" sz="2000" dirty="0">
                <a:cs typeface="Times New Roman" panose="02020603050405020304" pitchFamily="18" charset="0"/>
              </a:rPr>
              <a:t>: legacy 802.11 devices enhanced with AMP features, e.g., extremely low power consumption, energy harvesting capability,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Clearly, harmonization is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Different solutions may diverge vastly in PHY and MAC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Harmonization needs to start from basic design, e.g., waveform.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Objective</a:t>
            </a:r>
            <a:r>
              <a:rPr lang="en-GB" sz="2000" dirty="0">
                <a:cs typeface="Times New Roman" panose="02020603050405020304" pitchFamily="18" charset="0"/>
              </a:rPr>
              <a:t>: optimal design for all solutions but may not be optimal design for each individual solution, thus compromise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Waveform Types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Different waveforms have been proposed and discussed so far as in the below table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graphicFrame>
        <p:nvGraphicFramePr>
          <p:cNvPr id="2" name="内容占位符 3">
            <a:extLst>
              <a:ext uri="{FF2B5EF4-FFF2-40B4-BE49-F238E27FC236}">
                <a16:creationId xmlns:a16="http://schemas.microsoft.com/office/drawing/2014/main" id="{AE120E08-D9C5-E445-AB59-9F7E4A0C82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35295"/>
              </p:ext>
            </p:extLst>
          </p:nvPr>
        </p:nvGraphicFramePr>
        <p:xfrm>
          <a:off x="762000" y="2257637"/>
          <a:ext cx="7772399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901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288196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201739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204621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OOK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(assistant node)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3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Solution 1: Active UL Tx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8200" y="1282312"/>
            <a:ext cx="7620000" cy="595547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Feasibility of active UL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During TIG many contributions [2] have shown that low complexity, low cost and low power consumption can be achieved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Multiple prototypes with already shown in the past meetings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Benefits of active UL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Simple design with legacy protocols as a starting point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No significant changes in PHY design, thus simple implementation within existing and new products and limited specification efforts are expected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Technical requirements for active UL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Extremely low complexity and power consumption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no crystal, higher clock offset, e.g., ±1000ppm [3]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Depending on harvested energy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less than 1 </a:t>
            </a:r>
            <a:r>
              <a:rPr lang="en-GB" sz="1800" dirty="0" err="1">
                <a:cs typeface="Times New Roman" panose="02020603050405020304" pitchFamily="18" charset="0"/>
                <a:sym typeface="Wingdings" panose="05000000000000000000" pitchFamily="2" charset="2"/>
              </a:rPr>
              <a:t>mW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 power consumption [2]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GB" sz="24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4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6686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16879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the harmonization of waveform issues is recapped and feasibility and benefits of active UL Tx are presented.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11-24/0849, Harmonization of Waveform.</a:t>
            </a:r>
          </a:p>
          <a:p>
            <a:pPr marL="449263" indent="-449263"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11-23/2203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Technical Report on support of AMP IoT devices in WLAN.</a:t>
            </a:r>
          </a:p>
          <a:p>
            <a:pPr marL="449263" indent="-449263" algn="just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11-23/1140, Considerations for AMP Devices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FE92EB4-71D6-7634-14AF-99D616AC5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just"/>
            <a:r>
              <a:rPr lang="en-GB" dirty="0"/>
              <a:t>Do you agree that 11bp defines at least one mode of MAC/PHY that allows an AMP device with active uplink communication in 2.4GHz with the following technical requirements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Maximum clock offset of ± 1000ppm</a:t>
            </a:r>
          </a:p>
        </p:txBody>
      </p:sp>
    </p:spTree>
    <p:extLst>
      <p:ext uri="{BB962C8B-B14F-4D97-AF65-F5344CB8AC3E}">
        <p14:creationId xmlns:p14="http://schemas.microsoft.com/office/powerpoint/2010/main" val="31886924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676</Words>
  <Application>Microsoft Office PowerPoint</Application>
  <PresentationFormat>On-screen Show (4:3)</PresentationFormat>
  <Paragraphs>121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Follow Up on Transmission Modes</vt:lpstr>
      <vt:lpstr>Abstract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1949</cp:revision>
  <cp:lastPrinted>1998-02-10T13:28:00Z</cp:lastPrinted>
  <dcterms:created xsi:type="dcterms:W3CDTF">2009-12-02T19:05:00Z</dcterms:created>
  <dcterms:modified xsi:type="dcterms:W3CDTF">2024-07-18T12:02:27Z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