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318" r:id="rId3"/>
    <p:sldId id="343" r:id="rId4"/>
    <p:sldId id="4885" r:id="rId5"/>
    <p:sldId id="4882" r:id="rId6"/>
    <p:sldId id="4883" r:id="rId7"/>
    <p:sldId id="4884" r:id="rId8"/>
    <p:sldId id="4887" r:id="rId9"/>
    <p:sldId id="314" r:id="rId10"/>
    <p:sldId id="488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32" d="100"/>
          <a:sy n="132" d="100"/>
        </p:scale>
        <p:origin x="1707" y="7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40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57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046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70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354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60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802.11-24/1190r1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r>
              <a:rPr lang="en-US" dirty="0"/>
              <a:t>Performance Evaluation of Longer LDPC for 11bn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691479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Sin-Yuan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803" y="1600200"/>
            <a:ext cx="8229600" cy="3429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[1]. 11-23-1985-04-00bn-longer-ldpc-codeword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97851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40"/>
            <a:ext cx="7772400" cy="4495800"/>
          </a:xfrm>
        </p:spPr>
        <p:txBody>
          <a:bodyPr/>
          <a:lstStyle/>
          <a:p>
            <a:r>
              <a:rPr lang="en-US" dirty="0"/>
              <a:t>The goals of next-generation UHR include improving reliability, increasing throughput at different SINR levels, and other advancements</a:t>
            </a:r>
          </a:p>
          <a:p>
            <a:endParaRPr lang="en-US" dirty="0"/>
          </a:p>
          <a:p>
            <a:r>
              <a:rPr lang="en-US" dirty="0"/>
              <a:t>Longer LDPC as one of potential PHY feature was proposed in [1] to achieve the UHR target: </a:t>
            </a:r>
          </a:p>
          <a:p>
            <a:pPr lvl="1"/>
            <a:r>
              <a:rPr lang="en-US" dirty="0"/>
              <a:t>Simulations in [1] show that 2x1944 code offers 0.5~1.0dB gains for low to medium MCS</a:t>
            </a:r>
          </a:p>
          <a:p>
            <a:pPr lvl="1"/>
            <a:r>
              <a:rPr lang="en-US" dirty="0"/>
              <a:t>The gains become even larger for higher MCSs</a:t>
            </a:r>
          </a:p>
          <a:p>
            <a:pPr lvl="1"/>
            <a:endParaRPr lang="en-US" dirty="0"/>
          </a:p>
          <a:p>
            <a:r>
              <a:rPr lang="en-US" dirty="0"/>
              <a:t>In this contribution, we will share our performance evaluation, observations and views for longer LDPC with codeword length 2x1944 in 11bn</a:t>
            </a:r>
          </a:p>
          <a:p>
            <a:endParaRPr lang="en-US" altLang="zh-T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377051"/>
          </a:xfrm>
        </p:spPr>
        <p:txBody>
          <a:bodyPr/>
          <a:lstStyle/>
          <a:p>
            <a:r>
              <a:rPr lang="en-US" sz="2400" dirty="0"/>
              <a:t>Simulation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5962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BW80, RU996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1T1R1SS, 2T2R2SS, 4T2R2SS, 4T4R4SS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AWGN, D-NLOS, B-LOS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Actual </a:t>
            </a:r>
            <a:r>
              <a:rPr lang="en-US" altLang="zh-TW" sz="1600" dirty="0"/>
              <a:t>estimated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BF: off/on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RF impairment: off/on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LDPC: 1x1944, 2x1944 (proposed in [1])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MCS: 0~13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Packet length: varying </a:t>
            </a:r>
            <a:r>
              <a:rPr lang="en-US" altLang="zh-TW" sz="1600" kern="0" dirty="0"/>
              <a:t>for each MCS to make sure enough # of OFDM symbols</a:t>
            </a:r>
            <a:r>
              <a:rPr lang="en-US" altLang="zh-TW" sz="1600" dirty="0"/>
              <a:t> &amp; CW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Detector: linear detector for 1SS; near ML-type for MIMO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LDPC decoder: modified Min-Sum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Max # of iterations: 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Channel realizations: up to 2000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The performance gains are calculated at 10% PER &amp; 1% 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B55FD3A-AECB-41FB-996C-B48E5433B344}"/>
              </a:ext>
            </a:extLst>
          </p:cNvPr>
          <p:cNvSpPr txBox="1">
            <a:spLocks/>
          </p:cNvSpPr>
          <p:nvPr/>
        </p:nvSpPr>
        <p:spPr bwMode="auto">
          <a:xfrm>
            <a:off x="685800" y="306387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C78371-0B55-7A78-1255-3EBDC775D8FB}"/>
              </a:ext>
            </a:extLst>
          </p:cNvPr>
          <p:cNvSpPr txBox="1"/>
          <p:nvPr/>
        </p:nvSpPr>
        <p:spPr>
          <a:xfrm>
            <a:off x="685800" y="5638800"/>
            <a:ext cx="5940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NOTATION</a:t>
            </a:r>
            <a:r>
              <a:rPr lang="en-US" sz="1400" dirty="0"/>
              <a:t>:  </a:t>
            </a:r>
            <a:r>
              <a:rPr lang="en-US" sz="1400" dirty="0" err="1"/>
              <a:t>nTmRqSS</a:t>
            </a:r>
            <a:r>
              <a:rPr lang="en-US" sz="1400" dirty="0"/>
              <a:t> throughout the slides stands for </a:t>
            </a:r>
            <a:r>
              <a:rPr lang="en-US" sz="1400" dirty="0" err="1"/>
              <a:t>Ntx</a:t>
            </a:r>
            <a:r>
              <a:rPr lang="en-US" sz="1400" dirty="0"/>
              <a:t>=n, </a:t>
            </a:r>
            <a:r>
              <a:rPr lang="en-US" sz="1400" dirty="0" err="1"/>
              <a:t>Nrx</a:t>
            </a:r>
            <a:r>
              <a:rPr lang="en-US" sz="1400" dirty="0"/>
              <a:t>=m, </a:t>
            </a:r>
            <a:r>
              <a:rPr lang="en-US" sz="1400" dirty="0" err="1"/>
              <a:t>Nss</a:t>
            </a:r>
            <a:r>
              <a:rPr lang="en-US" sz="1400" dirty="0"/>
              <a:t>=q</a:t>
            </a:r>
          </a:p>
        </p:txBody>
      </p:sp>
    </p:spTree>
    <p:extLst>
      <p:ext uri="{BB962C8B-B14F-4D97-AF65-F5344CB8AC3E}">
        <p14:creationId xmlns:p14="http://schemas.microsoft.com/office/powerpoint/2010/main" val="324811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1T1R1SS, RF impairment OFF, gain @ 10% PER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BDA897-0E49-D935-028B-59CA40D4A605}"/>
              </a:ext>
            </a:extLst>
          </p:cNvPr>
          <p:cNvSpPr txBox="1"/>
          <p:nvPr/>
        </p:nvSpPr>
        <p:spPr>
          <a:xfrm>
            <a:off x="1447800" y="1219200"/>
            <a:ext cx="47065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AWGN: up to 0.4dB gain of 2x1944 over 1x1944 LDPC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BL: up to 0.8dB gain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DNL: up to 0.7dB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94DE54-C32B-6437-3E23-DF2DA058D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227" y="2209800"/>
            <a:ext cx="6597773" cy="416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34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57200" y="66797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2T2R2SS, BF off, RF impairment OFF, gain @ 10% PER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C65E38-96EA-DD5A-4565-8F4357E11AE6}"/>
              </a:ext>
            </a:extLst>
          </p:cNvPr>
          <p:cNvSpPr txBox="1"/>
          <p:nvPr/>
        </p:nvSpPr>
        <p:spPr>
          <a:xfrm>
            <a:off x="1371600" y="1179474"/>
            <a:ext cx="41729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0.2~1.0dB gain of 2x1944 over 1x1944 LDPC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The higher MCS12/13 harvest larger gain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3B168-3A9D-EA88-F563-F1C718AF69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962643"/>
            <a:ext cx="6945768" cy="440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0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4T2R2SS, BF ON, RF Impairment ON, gain @1% vs 10% PER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4286AD-7CAA-3B37-828E-BAE66514E20B}"/>
              </a:ext>
            </a:extLst>
          </p:cNvPr>
          <p:cNvSpPr txBox="1"/>
          <p:nvPr/>
        </p:nvSpPr>
        <p:spPr>
          <a:xfrm>
            <a:off x="811612" y="1268632"/>
            <a:ext cx="7745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2x1944 longer LDPC tends to provide higher gains at 1% PER than at 10% PER for medium to high MCS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449A3E-4366-6FDC-F620-67C9424D6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227482"/>
            <a:ext cx="7018974" cy="404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3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4T4R4SS, BF ON, RF Impairment OFF, gain @1% PER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C69AC-DA2B-0301-D628-B20C80F8C36E}"/>
              </a:ext>
            </a:extLst>
          </p:cNvPr>
          <p:cNvSpPr txBox="1"/>
          <p:nvPr/>
        </p:nvSpPr>
        <p:spPr>
          <a:xfrm>
            <a:off x="811612" y="1268632"/>
            <a:ext cx="7745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2x1944 longer LDPC achieves more gains for larger spatial stream MIMO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B9C02E-EBB3-0C50-7F25-660D124146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846313"/>
            <a:ext cx="6934200" cy="438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68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Lifting Structure for 2x1944 LDPC 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F869AC-5DF7-E6A9-984C-11355213BABE}"/>
              </a:ext>
            </a:extLst>
          </p:cNvPr>
          <p:cNvSpPr txBox="1">
            <a:spLocks/>
          </p:cNvSpPr>
          <p:nvPr/>
        </p:nvSpPr>
        <p:spPr>
          <a:xfrm>
            <a:off x="685800" y="1210340"/>
            <a:ext cx="7772400" cy="11518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/>
              <a:t>As described in [1], the new 2x1944 LDPC code is designed by using the existing  length-1944 LDPC code as a base graph and re-lifting by 2 on top of 1944 code</a:t>
            </a:r>
          </a:p>
          <a:p>
            <a:r>
              <a:rPr lang="en-US" sz="1600" b="0" kern="0" dirty="0"/>
              <a:t>Keep the same submatrix size Z=81</a:t>
            </a:r>
          </a:p>
          <a:p>
            <a:r>
              <a:rPr lang="en-US" sz="1600" b="0" kern="0" dirty="0"/>
              <a:t>The lifting based longer code design offers the flexibility of reusing existing hardware designs for both encoder and decoder with parallel processing capability</a:t>
            </a:r>
          </a:p>
          <a:p>
            <a:endParaRPr lang="en-US" sz="1600" b="0" kern="0" dirty="0"/>
          </a:p>
          <a:p>
            <a:endParaRPr lang="en-US" altLang="zh-TW" sz="1600" b="0" kern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A3A4FF-682C-4494-420D-BEB5EF096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3124200"/>
            <a:ext cx="4679226" cy="9425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4FDBFCA-0716-8402-8067-4F47F9321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599" y="4800600"/>
            <a:ext cx="6000164" cy="13715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C1750E-39C5-8BA8-16EF-CB7E8ED02D6D}"/>
              </a:ext>
            </a:extLst>
          </p:cNvPr>
          <p:cNvSpPr txBox="1"/>
          <p:nvPr/>
        </p:nvSpPr>
        <p:spPr>
          <a:xfrm>
            <a:off x="205271" y="3456800"/>
            <a:ext cx="2427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e.g. existing 1944 code, R=5/6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D68C37-42EA-755D-AADF-8760E09A2339}"/>
              </a:ext>
            </a:extLst>
          </p:cNvPr>
          <p:cNvSpPr txBox="1"/>
          <p:nvPr/>
        </p:nvSpPr>
        <p:spPr>
          <a:xfrm>
            <a:off x="228600" y="5328055"/>
            <a:ext cx="2116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2x1944 code, R=5/6 in [1]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31A7C1-3F83-F90A-7FCE-8CE8FB05D0D5}"/>
              </a:ext>
            </a:extLst>
          </p:cNvPr>
          <p:cNvSpPr/>
          <p:nvPr/>
        </p:nvSpPr>
        <p:spPr bwMode="auto">
          <a:xfrm>
            <a:off x="2895599" y="4800600"/>
            <a:ext cx="457201" cy="38099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298CAB-5EA8-912A-6FB1-A9F4928D4531}"/>
              </a:ext>
            </a:extLst>
          </p:cNvPr>
          <p:cNvSpPr/>
          <p:nvPr/>
        </p:nvSpPr>
        <p:spPr bwMode="auto">
          <a:xfrm>
            <a:off x="2971801" y="3162302"/>
            <a:ext cx="304800" cy="1904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74A01C9-068C-15AB-6270-3327B7E8887A}"/>
              </a:ext>
            </a:extLst>
          </p:cNvPr>
          <p:cNvCxnSpPr/>
          <p:nvPr/>
        </p:nvCxnSpPr>
        <p:spPr bwMode="auto">
          <a:xfrm flipH="1">
            <a:off x="2895599" y="3352799"/>
            <a:ext cx="76201" cy="14478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D1B205-B91D-FACB-B39E-27D1A4E74360}"/>
              </a:ext>
            </a:extLst>
          </p:cNvPr>
          <p:cNvSpPr txBox="1"/>
          <p:nvPr/>
        </p:nvSpPr>
        <p:spPr>
          <a:xfrm>
            <a:off x="2075649" y="4258906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Lifted by 2</a:t>
            </a:r>
          </a:p>
        </p:txBody>
      </p:sp>
    </p:spTree>
    <p:extLst>
      <p:ext uri="{BB962C8B-B14F-4D97-AF65-F5344CB8AC3E}">
        <p14:creationId xmlns:p14="http://schemas.microsoft.com/office/powerpoint/2010/main" val="225170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35797" cy="4171083"/>
          </a:xfrm>
        </p:spPr>
        <p:txBody>
          <a:bodyPr/>
          <a:lstStyle/>
          <a:p>
            <a:r>
              <a:rPr lang="en-US" sz="1800" dirty="0"/>
              <a:t>Our studies observed the consistent performance gains of longer 2x1944 LDPC proposed in [1] over existing 1x1944 LDPC across all MCSs:</a:t>
            </a:r>
          </a:p>
          <a:p>
            <a:pPr lvl="1"/>
            <a:r>
              <a:rPr lang="en-US" dirty="0"/>
              <a:t>In general, the gain in range of 0.2dB ~ 1.0dB</a:t>
            </a:r>
          </a:p>
          <a:p>
            <a:pPr lvl="1"/>
            <a:r>
              <a:rPr lang="en-US" dirty="0"/>
              <a:t>larger gain for higher MCSs</a:t>
            </a:r>
          </a:p>
          <a:p>
            <a:pPr lvl="1"/>
            <a:r>
              <a:rPr lang="en-US" dirty="0"/>
              <a:t>More gains for larger number of spatial streams</a:t>
            </a:r>
          </a:p>
          <a:p>
            <a:pPr lvl="1"/>
            <a:r>
              <a:rPr lang="en-US" dirty="0"/>
              <a:t>Much larger gains for higher MCS in presence of RF impairments</a:t>
            </a:r>
          </a:p>
          <a:p>
            <a:endParaRPr lang="en-US" sz="1800" dirty="0"/>
          </a:p>
          <a:p>
            <a:r>
              <a:rPr lang="en-US" sz="1800" dirty="0"/>
              <a:t>The lifting based 2x1944 longer LDPC code structure proposed in [1] provides the flexibility to reuse the existing 1x1944 LDPC hardware modules for both encoder and decoder</a:t>
            </a:r>
          </a:p>
          <a:p>
            <a:endParaRPr lang="en-US" sz="1800" dirty="0"/>
          </a:p>
          <a:p>
            <a:r>
              <a:rPr lang="en-US" sz="1800" dirty="0"/>
              <a:t>We recommend to consider the adoption of 2x1944 LDPC codes proposed in [1] for 11bn</a:t>
            </a:r>
          </a:p>
          <a:p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6385185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112897</TotalTime>
  <Words>686</Words>
  <Application>Microsoft Office PowerPoint</Application>
  <PresentationFormat>On-screen Show (4:3)</PresentationFormat>
  <Paragraphs>108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Performance Evaluation of Longer LDPC for 11bn</vt:lpstr>
      <vt:lpstr>Introduction</vt:lpstr>
      <vt:lpstr>Simulation Configurations</vt:lpstr>
      <vt:lpstr>1T1R1SS, RF impairment OFF, gain @ 10% PER</vt:lpstr>
      <vt:lpstr>2T2R2SS, BF off, RF impairment OFF, gain @ 10% PER</vt:lpstr>
      <vt:lpstr>4T2R2SS, BF ON, RF Impairment ON, gain @1% vs 10% PER</vt:lpstr>
      <vt:lpstr>4T4R4SS, BF ON, RF Impairment OFF, gain @1% PER</vt:lpstr>
      <vt:lpstr>Lifting Structure for 2x1944 LDPC </vt:lpstr>
      <vt:lpstr>Summary</vt:lpstr>
      <vt:lpstr>Reference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951</cp:revision>
  <cp:lastPrinted>1998-02-10T13:28:06Z</cp:lastPrinted>
  <dcterms:created xsi:type="dcterms:W3CDTF">2007-05-21T21:00:37Z</dcterms:created>
  <dcterms:modified xsi:type="dcterms:W3CDTF">2024-07-18T05:09:12Z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