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318" r:id="rId3"/>
    <p:sldId id="4902" r:id="rId4"/>
    <p:sldId id="4910" r:id="rId5"/>
    <p:sldId id="4909" r:id="rId6"/>
    <p:sldId id="4911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5" d="100"/>
          <a:sy n="125" d="100"/>
        </p:scale>
        <p:origin x="330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696" y="3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013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255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54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802.11-24/1186r1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da-DK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New MCSs for 11bn-Follow Up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7272"/>
            <a:ext cx="1600200" cy="553998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800" dirty="0"/>
              <a:t>We have proposed adding new MCSs for 11bn in [1]:</a:t>
            </a:r>
          </a:p>
          <a:p>
            <a:pPr lvl="1"/>
            <a:r>
              <a:rPr lang="en-US" sz="1600" dirty="0"/>
              <a:t>The four new MCSs are based on the combinations of existing modulation and coding rate: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{QPSK, 16QAM, 256QAM} with coding rate R=2/3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16QAM with coding rate R=5/6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Same as in [1], other studies in contributions [2~5] also verified and confirmed the benefit of adding new MCSs for 11bn 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Close the large sensitivity SNR gap between the adjacent existing MCSs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Improve the throughput gains up to 30%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Better reliability and more accurate link adaptation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Increase the throughput of UEQM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/>
              <a:t>Low complexity</a:t>
            </a:r>
          </a:p>
          <a:p>
            <a:pPr lvl="1"/>
            <a:endParaRPr lang="en-US" sz="1600" dirty="0"/>
          </a:p>
          <a:p>
            <a:r>
              <a:rPr lang="en-US" sz="1800" dirty="0"/>
              <a:t>The new MCSs was proposed in March, we think it is time to make progress on this topic</a:t>
            </a: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altLang="zh-TW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55602"/>
            <a:ext cx="1665288" cy="553998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8534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altLang="zh-CN" sz="1800" b="0" dirty="0"/>
              <a:t>[1] 11-</a:t>
            </a:r>
            <a:r>
              <a:rPr lang="en-US" altLang="zh-CN" sz="1800" b="0" dirty="0"/>
              <a:t>24-0469-00-00bn-</a:t>
            </a:r>
            <a:r>
              <a:rPr lang="en-GB" sz="1800" b="0" dirty="0">
                <a:ea typeface="Times New Roman" panose="02020603050405020304" pitchFamily="18" charset="0"/>
              </a:rPr>
              <a:t>New MCSs for 11bn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[2] 11-24-0474-00-00bn-</a:t>
            </a:r>
            <a:r>
              <a:rPr lang="en-GB" sz="1800" b="0" dirty="0">
                <a:ea typeface="Times New Roman" panose="02020603050405020304" pitchFamily="18" charset="0"/>
              </a:rPr>
              <a:t>UHR unequal modulation pattern and new MCS</a:t>
            </a:r>
          </a:p>
          <a:p>
            <a:pPr marL="0" indent="0">
              <a:buNone/>
            </a:pPr>
            <a:r>
              <a:rPr lang="en-GB" altLang="zh-CN" sz="1800" b="0" dirty="0"/>
              <a:t>[3] 11-</a:t>
            </a:r>
            <a:r>
              <a:rPr lang="en-US" altLang="zh-CN" sz="1800" b="0" dirty="0"/>
              <a:t>24-0498-00-00bn-</a:t>
            </a:r>
            <a:r>
              <a:rPr lang="en-GB" sz="1800" b="0" dirty="0">
                <a:ea typeface="Times New Roman" panose="02020603050405020304" pitchFamily="18" charset="0"/>
              </a:rPr>
              <a:t>Unequal Modulation in MIMO </a:t>
            </a:r>
            <a:r>
              <a:rPr lang="en-GB" sz="1800" b="0" dirty="0" err="1">
                <a:ea typeface="Times New Roman" panose="02020603050405020304" pitchFamily="18" charset="0"/>
              </a:rPr>
              <a:t>TxBF</a:t>
            </a:r>
            <a:r>
              <a:rPr lang="en-GB" sz="1800" b="0" dirty="0">
                <a:ea typeface="Times New Roman" panose="02020603050405020304" pitchFamily="18" charset="0"/>
              </a:rPr>
              <a:t> and New MCS for 11bn</a:t>
            </a:r>
          </a:p>
          <a:p>
            <a:pPr marL="0" indent="0">
              <a:buNone/>
            </a:pPr>
            <a:r>
              <a:rPr lang="en-GB" sz="1800" b="0" dirty="0">
                <a:ea typeface="Times New Roman" panose="02020603050405020304" pitchFamily="18" charset="0"/>
              </a:rPr>
              <a:t>[4] </a:t>
            </a:r>
            <a:r>
              <a:rPr lang="en-US" sz="1800" b="0" dirty="0"/>
              <a:t>11-24-0507-01 UEQM Further Details</a:t>
            </a:r>
          </a:p>
          <a:p>
            <a:pPr marL="0" indent="0">
              <a:buNone/>
            </a:pPr>
            <a:r>
              <a:rPr lang="en-US" sz="1800" b="0" dirty="0"/>
              <a:t>[5] 11-24-0753-01-00bn-new-mcs-simulation-results</a:t>
            </a:r>
          </a:p>
        </p:txBody>
      </p:sp>
    </p:spTree>
    <p:extLst>
      <p:ext uri="{BB962C8B-B14F-4D97-AF65-F5344CB8AC3E}">
        <p14:creationId xmlns:p14="http://schemas.microsoft.com/office/powerpoint/2010/main" val="229907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dirty="0"/>
              <a:t>Do you agree to include the following text to the 11bn SFD?</a:t>
            </a:r>
          </a:p>
          <a:p>
            <a:pPr marL="57150" indent="0"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914400" algn="l"/>
              </a:tabLst>
            </a:pPr>
            <a:r>
              <a:rPr lang="en-US" sz="1800" b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Introduce new MCSs which are applicable to single spatial stream transmissions, as well as to equal modulation and unequal modulation cases in multiple spatial stream transmissions</a:t>
            </a:r>
            <a:endParaRPr lang="en-US" sz="1800" b="0" dirty="0">
              <a:solidFill>
                <a:srgbClr val="000000"/>
              </a:solidFill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09881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2954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B6B56-CC11-B379-FE16-6B9A711ABF9A}"/>
              </a:ext>
            </a:extLst>
          </p:cNvPr>
          <p:cNvSpPr txBox="1"/>
          <p:nvPr/>
        </p:nvSpPr>
        <p:spPr>
          <a:xfrm>
            <a:off x="228601" y="1295400"/>
            <a:ext cx="84119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1" dirty="0">
                <a:latin typeface="+mn-lt"/>
              </a:rPr>
              <a:t>Do you agree to include the following text to the 11bn SFD?</a:t>
            </a:r>
          </a:p>
          <a:p>
            <a:pPr marL="0" indent="0">
              <a:buNone/>
            </a:pPr>
            <a:r>
              <a:rPr lang="en-US" sz="1800" b="0" dirty="0">
                <a:latin typeface="+mn-lt"/>
              </a:rPr>
              <a:t>      Add the following modulation and code rate combinations as the new MCSs for 11bn: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Modulations of {QPSK, 16QAM, 256QAM} with code rate R=2/3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Modulation of 16QAM with code rate R=5/6</a:t>
            </a:r>
          </a:p>
        </p:txBody>
      </p:sp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#3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2954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B6B56-CC11-B379-FE16-6B9A711ABF9A}"/>
              </a:ext>
            </a:extLst>
          </p:cNvPr>
          <p:cNvSpPr txBox="1"/>
          <p:nvPr/>
        </p:nvSpPr>
        <p:spPr>
          <a:xfrm>
            <a:off x="287227" y="1295400"/>
            <a:ext cx="85695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1" dirty="0">
                <a:latin typeface="+mn-lt"/>
              </a:rPr>
              <a:t>Do you agree to include the following text to the 11bn SFD?</a:t>
            </a:r>
          </a:p>
          <a:p>
            <a:pPr marL="0" indent="0">
              <a:buNone/>
            </a:pPr>
            <a:r>
              <a:rPr lang="en-US" sz="1800" b="0" dirty="0">
                <a:latin typeface="+mn-lt"/>
              </a:rPr>
              <a:t>    Use total 5 bits to indicate UHR MCSs in User field  in UHR-SIG and in User Info field in UHR Trigger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 Details of 5 bits position for UHR MCSs indication TBD</a:t>
            </a:r>
          </a:p>
        </p:txBody>
      </p:sp>
    </p:spTree>
    <p:extLst>
      <p:ext uri="{BB962C8B-B14F-4D97-AF65-F5344CB8AC3E}">
        <p14:creationId xmlns:p14="http://schemas.microsoft.com/office/powerpoint/2010/main" val="30744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116494</TotalTime>
  <Words>429</Words>
  <Application>Microsoft Office PowerPoint</Application>
  <PresentationFormat>On-screen Show (4:3)</PresentationFormat>
  <Paragraphs>73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Courier New</vt:lpstr>
      <vt:lpstr>Times New Roman</vt:lpstr>
      <vt:lpstr>802-11-Submission</vt:lpstr>
      <vt:lpstr>New MCSs for 11bn-Follow Up</vt:lpstr>
      <vt:lpstr>Introduction</vt:lpstr>
      <vt:lpstr>Reference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1061</cp:revision>
  <cp:lastPrinted>1998-02-10T13:28:06Z</cp:lastPrinted>
  <dcterms:created xsi:type="dcterms:W3CDTF">2007-05-21T21:00:37Z</dcterms:created>
  <dcterms:modified xsi:type="dcterms:W3CDTF">2024-09-11T18:30:38Z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