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318" r:id="rId3"/>
    <p:sldId id="4902" r:id="rId4"/>
    <p:sldId id="4910" r:id="rId5"/>
    <p:sldId id="490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4469" y="6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255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da-DK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New MCSs for 11bn-Follow Up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800" dirty="0"/>
              <a:t>We have proposed adding new MCSs for 11bn in [1]:</a:t>
            </a:r>
          </a:p>
          <a:p>
            <a:pPr lvl="1"/>
            <a:r>
              <a:rPr lang="en-US" sz="1600" dirty="0"/>
              <a:t>The four new MCSs are based on the combinations of existing modulation and coding rate: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{QPSK, 16QAM, 256QAM} with coding rate R=2/3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16QAM with coding rate R=5/6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Same as in [1], other studies in contributions [2~5] also verified and confirmed the benefit of adding new MCSs for 11bn 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Close the large sensitivity SNR gap between the adjacent existing MCSs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Improve the throughput gains up to 30%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Better reliability and more accurate link adaptation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Increase the throughput of UEQM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/>
              <a:t>Low complexity</a:t>
            </a:r>
          </a:p>
          <a:p>
            <a:pPr lvl="1"/>
            <a:endParaRPr lang="en-US" sz="1600" dirty="0"/>
          </a:p>
          <a:p>
            <a:r>
              <a:rPr lang="en-US" sz="1800" dirty="0"/>
              <a:t>The new MCSs was proposed in March, we think it is time to make progress on this topic</a:t>
            </a: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altLang="zh-TW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32601"/>
            <a:ext cx="12080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8534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altLang="zh-CN" sz="1800" b="0" dirty="0"/>
              <a:t>[1] 11-</a:t>
            </a:r>
            <a:r>
              <a:rPr lang="en-US" altLang="zh-CN" sz="1800" b="0" dirty="0"/>
              <a:t>24-0469-00-00bn-</a:t>
            </a:r>
            <a:r>
              <a:rPr lang="en-GB" sz="1800" b="0" dirty="0">
                <a:ea typeface="Times New Roman" panose="02020603050405020304" pitchFamily="18" charset="0"/>
              </a:rPr>
              <a:t>New MCSs for 11bn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[2] 11-24-0474-00-00bn-</a:t>
            </a:r>
            <a:r>
              <a:rPr lang="en-GB" sz="1800" b="0" dirty="0">
                <a:ea typeface="Times New Roman" panose="02020603050405020304" pitchFamily="18" charset="0"/>
              </a:rPr>
              <a:t>UHR unequal modulation pattern and new MCS</a:t>
            </a:r>
          </a:p>
          <a:p>
            <a:pPr marL="0" indent="0">
              <a:buNone/>
            </a:pPr>
            <a:r>
              <a:rPr lang="en-GB" altLang="zh-CN" sz="1800" b="0" dirty="0"/>
              <a:t>[3] 11-</a:t>
            </a:r>
            <a:r>
              <a:rPr lang="en-US" altLang="zh-CN" sz="1800" b="0" dirty="0"/>
              <a:t>24-0498-00-00bn-</a:t>
            </a:r>
            <a:r>
              <a:rPr lang="en-GB" sz="1800" b="0" dirty="0">
                <a:ea typeface="Times New Roman" panose="02020603050405020304" pitchFamily="18" charset="0"/>
              </a:rPr>
              <a:t>Unequal Modulation in MIMO </a:t>
            </a:r>
            <a:r>
              <a:rPr lang="en-GB" sz="1800" b="0" dirty="0" err="1">
                <a:ea typeface="Times New Roman" panose="02020603050405020304" pitchFamily="18" charset="0"/>
              </a:rPr>
              <a:t>TxBF</a:t>
            </a:r>
            <a:r>
              <a:rPr lang="en-GB" sz="1800" b="0" dirty="0">
                <a:ea typeface="Times New Roman" panose="02020603050405020304" pitchFamily="18" charset="0"/>
              </a:rPr>
              <a:t> and New MCS for 11bn</a:t>
            </a:r>
          </a:p>
          <a:p>
            <a:pPr marL="0" indent="0">
              <a:buNone/>
            </a:pPr>
            <a:r>
              <a:rPr lang="en-GB" sz="1800" b="0" dirty="0">
                <a:ea typeface="Times New Roman" panose="02020603050405020304" pitchFamily="18" charset="0"/>
              </a:rPr>
              <a:t>[4] </a:t>
            </a:r>
            <a:r>
              <a:rPr lang="en-US" sz="1800" b="0" dirty="0"/>
              <a:t>11-24-0507-01 UEQM Further Details</a:t>
            </a:r>
          </a:p>
          <a:p>
            <a:pPr marL="0" indent="0">
              <a:buNone/>
            </a:pPr>
            <a:r>
              <a:rPr lang="en-US" sz="1800" b="0" dirty="0"/>
              <a:t>[5] 11-24-0753-01-00bn-new-mcs-simulation-results</a:t>
            </a:r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adding new MCS level(s) for 11bn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9881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2954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400" dirty="0"/>
              <a:t>adding the following modulation and code rate combinations as the new MCSs for 11bn?</a:t>
            </a:r>
          </a:p>
          <a:p>
            <a:pPr lvl="2"/>
            <a:r>
              <a:rPr lang="en-US" sz="1400" dirty="0"/>
              <a:t>Modulations of {QPSK, 16QAM, 256QAM} with code rate R=2/3 </a:t>
            </a:r>
          </a:p>
          <a:p>
            <a:pPr lvl="2"/>
            <a:r>
              <a:rPr lang="en-US" sz="1400" dirty="0"/>
              <a:t>Modulation of 16QAM with code rate R=5/6</a:t>
            </a:r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115665</TotalTime>
  <Words>349</Words>
  <Application>Microsoft Office PowerPoint</Application>
  <PresentationFormat>On-screen Show (4:3)</PresentationFormat>
  <Paragraphs>66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Times New Roman</vt:lpstr>
      <vt:lpstr>802-11-Submission</vt:lpstr>
      <vt:lpstr>New MCSs for 11bn-Follow Up</vt:lpstr>
      <vt:lpstr>Introduction</vt:lpstr>
      <vt:lpstr>Reference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1054</cp:revision>
  <cp:lastPrinted>1998-02-10T13:28:06Z</cp:lastPrinted>
  <dcterms:created xsi:type="dcterms:W3CDTF">2007-05-21T21:00:37Z</dcterms:created>
  <dcterms:modified xsi:type="dcterms:W3CDTF">2024-07-13T16:52:29Z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