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369" r:id="rId4"/>
    <p:sldId id="396" r:id="rId5"/>
    <p:sldId id="397" r:id="rId6"/>
    <p:sldId id="398" r:id="rId7"/>
    <p:sldId id="399" r:id="rId8"/>
    <p:sldId id="400" r:id="rId9"/>
    <p:sldId id="402" r:id="rId10"/>
    <p:sldId id="406" r:id="rId11"/>
    <p:sldId id="401" r:id="rId12"/>
    <p:sldId id="265" r:id="rId13"/>
    <p:sldId id="3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05" d="100"/>
          <a:sy n="105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8985" y="6475413"/>
            <a:ext cx="1732915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Jay Yang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84067" y="332740"/>
            <a:ext cx="32766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802.11-2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/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1185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r2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04801" y="324520"/>
            <a:ext cx="1397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Jun.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380" y="1057276"/>
            <a:ext cx="10363200" cy="1470025"/>
          </a:xfrm>
        </p:spPr>
        <p:txBody>
          <a:bodyPr>
            <a:normAutofit/>
          </a:bodyPr>
          <a:lstStyle/>
          <a:p>
            <a:r>
              <a:rPr lang="en-US" dirty="0"/>
              <a:t>Some thoughts some thought on the text collision between 11bh and 11be draft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310640" y="2921636"/>
          <a:ext cx="9958705" cy="194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Document" r:id="rId1" imgW="11430000" imgH="2057400" progId="Word.Document.8">
                  <p:embed/>
                </p:oleObj>
              </mc:Choice>
              <mc:Fallback>
                <p:oleObj name="Document" r:id="rId1" imgW="11430000" imgH="2057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2921636"/>
                        <a:ext cx="9958705" cy="1941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Jay Yang al. (ZTE)</a:t>
            </a:r>
            <a:endParaRPr lang="en-GB" dirty="0"/>
          </a:p>
        </p:txBody>
      </p:sp>
      <p:sp>
        <p:nvSpPr>
          <p:cNvPr id="3" name="Text Box 2"/>
          <p:cNvSpPr txBox="1"/>
          <p:nvPr/>
        </p:nvSpPr>
        <p:spPr>
          <a:xfrm>
            <a:off x="10793095" y="4102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706735" cy="4572000"/>
          </a:xfrm>
        </p:spPr>
        <p:txBody>
          <a:bodyPr/>
          <a:p>
            <a:r>
              <a:rPr lang="en-US"/>
              <a:t>To meet 11bh timeline request and avoid invalid job, do you agree 11bh group should git rid of the CIDs in the recirculation SA with the following approach.</a:t>
            </a:r>
            <a:endParaRPr lang="en-US"/>
          </a:p>
          <a:p>
            <a:pPr marL="457200" lvl="1" indent="0">
              <a:buNone/>
            </a:pPr>
            <a:r>
              <a:rPr lang="en-US">
                <a:sym typeface="+mn-ea"/>
              </a:rPr>
              <a:t>1) Reject any technical comment if the text is already reworded by 11be draft</a:t>
            </a:r>
            <a:endParaRPr lang="en-US"/>
          </a:p>
          <a:p>
            <a:pPr marL="457200" lvl="1" indent="0">
              <a:buNone/>
            </a:pPr>
            <a:r>
              <a:rPr lang="en-US">
                <a:sym typeface="+mn-ea"/>
              </a:rPr>
              <a:t>2) Reject any technical comment if the proposed text may cause new collision with 11be draft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r>
              <a:rPr lang="en-US">
                <a:sym typeface="+mn-ea"/>
              </a:rPr>
              <a:t>3)Recommand the commenter to submit it again in TGbe or TGmf.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endParaRPr lang="en-US" sz="2400">
              <a:solidFill>
                <a:srgbClr val="FF0000"/>
              </a:solidFill>
              <a:sym typeface="+mn-ea"/>
            </a:endParaRPr>
          </a:p>
          <a:p>
            <a:pPr marL="457200" lvl="1" indent="0">
              <a:buNone/>
            </a:pPr>
            <a:r>
              <a:rPr lang="en-US">
                <a:solidFill>
                  <a:srgbClr val="FF0000"/>
                </a:solidFill>
                <a:sym typeface="+mn-ea"/>
              </a:rPr>
              <a:t>Note: Except the technical comments on PASN ID as it’s a new feature in 11bh group</a:t>
            </a:r>
            <a:endParaRPr lang="en-US">
              <a:solidFill>
                <a:srgbClr val="FF0000"/>
              </a:solidFill>
              <a:sym typeface="+mn-ea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r>
              <a:rPr lang="en-US" altLang="zh-CN" sz="4400" dirty="0">
                <a:sym typeface="Wingdings" panose="05000000000000000000" pitchFamily="2" charset="2"/>
              </a:rPr>
              <a:t>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Do you agree to have one or more dedicated TID queue for preemption data delivery?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sp>
        <p:nvSpPr>
          <p:cNvPr id="6" name="Title 5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2" name="Table 1"/>
          <p:cNvGraphicFramePr/>
          <p:nvPr/>
        </p:nvGraphicFramePr>
        <p:xfrm>
          <a:off x="978535" y="2164080"/>
          <a:ext cx="9697720" cy="1819275"/>
        </p:xfrm>
        <a:graphic>
          <a:graphicData uri="http://schemas.openxmlformats.org/drawingml/2006/table">
            <a:tbl>
              <a:tblPr/>
              <a:tblGrid>
                <a:gridCol w="946785"/>
                <a:gridCol w="1431925"/>
                <a:gridCol w="776605"/>
                <a:gridCol w="1744980"/>
                <a:gridCol w="3101340"/>
                <a:gridCol w="1696085"/>
              </a:tblGrid>
              <a:tr h="4298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Change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Resolution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1389380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4003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Yang, Jay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36/12</a:t>
                      </a:r>
                      <a:endParaRPr lang="en-US" sz="1000" b="0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Based on 11bh draft4.0, TGbe extends 11bh feature under MLO framework in 11be draft7.0. Meanwhile,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there are several changes on the baseline text of 11bh, 11bh draft should synchronize  all the changes made by 11be draft to avoid the inconsistency issue.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commenter will make a contribution on this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+mj-lt"/>
                          <a:ea typeface="宋体" panose="02010600030101010101" pitchFamily="2" charset="-122"/>
                          <a:cs typeface="+mj-lt"/>
                        </a:rPr>
                        <a:t>Rejected--</a:t>
                      </a:r>
                      <a:endParaRPr lang="en-US" sz="1400" b="0">
                        <a:solidFill>
                          <a:srgbClr val="000000"/>
                        </a:solidFill>
                        <a:latin typeface="+mj-lt"/>
                        <a:ea typeface="宋体" panose="02010600030101010101" pitchFamily="2" charset="-122"/>
                        <a:cs typeface="+mj-lt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+mj-lt"/>
                          <a:ea typeface="宋体" panose="02010600030101010101" pitchFamily="2" charset="-122"/>
                          <a:cs typeface="+mj-lt"/>
                        </a:rPr>
                        <a:t>The commenter is working with TGbe Editor to address the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Arial" panose="020B0604020202020204" pitchFamily="34" charset="0"/>
                          <a:cs typeface="+mj-lt"/>
                          <a:sym typeface="+mn-ea"/>
                        </a:rPr>
                        <a:t>synchronization issue in 11be draft, there is no further change in 11bh draft.</a:t>
                      </a:r>
                      <a:endParaRPr lang="en-US" sz="1400" b="0">
                        <a:solidFill>
                          <a:srgbClr val="000000"/>
                        </a:solidFill>
                        <a:latin typeface="+mj-lt"/>
                        <a:ea typeface="宋体" panose="02010600030101010101" pitchFamily="2" charset="-122"/>
                        <a:cs typeface="+mj-lt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685800"/>
            <a:ext cx="11322050" cy="914400"/>
          </a:xfrm>
        </p:spPr>
        <p:txBody>
          <a:bodyPr/>
          <a:p>
            <a:r>
              <a:rPr lang="en-US"/>
              <a:t>Recap the status of subclause 12.2.13 in</a:t>
            </a:r>
            <a:r>
              <a:rPr lang="en-US">
                <a:sym typeface="+mn-ea"/>
              </a:rPr>
              <a:t> TGbe and TGbh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sp>
        <p:nvSpPr>
          <p:cNvPr id="6" name="Rectangles 5"/>
          <p:cNvSpPr/>
          <p:nvPr/>
        </p:nvSpPr>
        <p:spPr>
          <a:xfrm>
            <a:off x="4196080" y="1917700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4.0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98040" y="3738880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5.0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 flipH="1">
            <a:off x="2992120" y="2316480"/>
            <a:ext cx="2098040" cy="142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</p:cxnSp>
      <p:sp>
        <p:nvSpPr>
          <p:cNvPr id="9" name="Text Box 8"/>
          <p:cNvSpPr txBox="1"/>
          <p:nvPr/>
        </p:nvSpPr>
        <p:spPr>
          <a:xfrm rot="19500000">
            <a:off x="2704465" y="2686685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initial SA May-June </a:t>
            </a:r>
            <a:endParaRPr lang="en-US"/>
          </a:p>
        </p:txBody>
      </p:sp>
      <p:cxnSp>
        <p:nvCxnSpPr>
          <p:cNvPr id="10" name="Straight Arrow Connector 9"/>
          <p:cNvCxnSpPr>
            <a:endCxn id="12" idx="0"/>
          </p:cNvCxnSpPr>
          <p:nvPr/>
        </p:nvCxnSpPr>
        <p:spPr>
          <a:xfrm>
            <a:off x="5056505" y="2339975"/>
            <a:ext cx="1821180" cy="149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</p:cxnSp>
      <p:sp>
        <p:nvSpPr>
          <p:cNvPr id="11" name="Text Box 10"/>
          <p:cNvSpPr txBox="1"/>
          <p:nvPr/>
        </p:nvSpPr>
        <p:spPr>
          <a:xfrm rot="2580000">
            <a:off x="5118100" y="2805430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Recirc SA May-July</a:t>
            </a:r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5983605" y="3838575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11be draft 7.0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431290" y="412496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</a:rPr>
              <a:t>Involve PASN ID concept and other changes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678805" y="4237355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</a:rPr>
              <a:t>Involve device ID and IRM under MLO framework and other changes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39540" y="3929380"/>
            <a:ext cx="1986280" cy="11557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arrow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3819525" y="3536315"/>
            <a:ext cx="2661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</a:rPr>
              <a:t>text collision start here..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>
            <a:off x="2987675" y="4124960"/>
            <a:ext cx="4445" cy="103759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none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Rectangles 17"/>
          <p:cNvSpPr/>
          <p:nvPr/>
        </p:nvSpPr>
        <p:spPr>
          <a:xfrm>
            <a:off x="2101215" y="5178425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6.0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055495" y="4720590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recycle SA  </a:t>
            </a:r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5719445" y="5303520"/>
            <a:ext cx="2482850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11be draft 8.0(if exist)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38645" y="4282440"/>
            <a:ext cx="4445" cy="103759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none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3830955" y="5033645"/>
            <a:ext cx="2169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</a:rPr>
              <a:t>text collision issue become serious..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88740" y="5371465"/>
            <a:ext cx="1986280" cy="11557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arrow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problem when both drafts merged into 802.11mf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2604135"/>
          </a:xfrm>
        </p:spPr>
        <p:txBody>
          <a:bodyPr/>
          <a:p>
            <a:r>
              <a:rPr lang="en-US"/>
              <a:t>Considering 11bh draft is the first amendment, 11bh draft will be into 802.11mf ahead of 802.11be.</a:t>
            </a:r>
            <a:endParaRPr lang="en-US"/>
          </a:p>
          <a:p>
            <a:endParaRPr lang="en-US"/>
          </a:p>
          <a:p>
            <a:r>
              <a:rPr lang="en-US"/>
              <a:t>How to address the collided text?</a:t>
            </a:r>
            <a:endParaRPr lang="en-US"/>
          </a:p>
          <a:p>
            <a:pPr lvl="1">
              <a:buFont typeface="Wingdings" panose="05000000000000000000" charset="0"/>
              <a:buChar char="Ø"/>
            </a:pPr>
            <a:r>
              <a:rPr lang="en-US"/>
              <a:t>Directly cover mode: Regardless the text in 11bh draft, proceed it with the text in 11be draft on the collided text</a:t>
            </a:r>
            <a:endParaRPr lang="en-US"/>
          </a:p>
          <a:p>
            <a:pPr lvl="1">
              <a:buFont typeface="Wingdings" panose="05000000000000000000" charset="0"/>
              <a:buChar char="Ø"/>
            </a:pPr>
            <a:r>
              <a:rPr lang="en-US"/>
              <a:t>Coordination mode: Involve 11bh and 11be experts to discuss collided text and then finalize the rewording text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6" name="Table 5"/>
          <p:cNvGraphicFramePr/>
          <p:nvPr/>
        </p:nvGraphicFramePr>
        <p:xfrm>
          <a:off x="1395730" y="4856480"/>
          <a:ext cx="85337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Pros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Cons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Directly cover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Editors can address it 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May loss some ideas made in 11bh group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Coordination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Editors can’t address it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Need more technical efforts 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Non-collided text may become collided text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714355" cy="4572000"/>
          </a:xfrm>
        </p:spPr>
        <p:txBody>
          <a:bodyPr/>
          <a:p>
            <a:r>
              <a:rPr lang="en-US"/>
              <a:t>Further reword or change on the text may make the non-collided text become collided text</a:t>
            </a:r>
            <a:endParaRPr lang="en-US"/>
          </a:p>
          <a:p>
            <a:pPr lvl="1"/>
            <a:r>
              <a:rPr lang="en-US"/>
              <a:t>As 11be draft also has some changes in the baseline text</a:t>
            </a:r>
            <a:endParaRPr lang="en-US"/>
          </a:p>
          <a:p>
            <a:pPr lvl="1"/>
            <a:r>
              <a:rPr lang="en-US"/>
              <a:t>If we go with directly cover mode, some the new changes in 11bh group may become invalid.</a:t>
            </a:r>
            <a:endParaRPr lang="en-US"/>
          </a:p>
          <a:p>
            <a:pPr lvl="1"/>
            <a:r>
              <a:rPr lang="en-US"/>
              <a:t>If we go with coordination mode, need more efforts to identify the new collided text and provide the corresponding solution.</a:t>
            </a:r>
            <a:endParaRPr lang="en-US"/>
          </a:p>
          <a:p>
            <a:pPr lvl="1"/>
            <a:endParaRPr lang="en-US"/>
          </a:p>
          <a:p>
            <a:pPr marL="0" lvl="0" indent="0">
              <a:buNone/>
            </a:pPr>
            <a:r>
              <a:rPr lang="en-US" b="1"/>
              <a:t>The simple way is to get rid of the comment based on 11bh draft 5.0 </a:t>
            </a:r>
            <a:endParaRPr lang="en-US" b="1"/>
          </a:p>
          <a:p>
            <a:pPr marL="457200" lvl="1" indent="0">
              <a:buNone/>
            </a:pPr>
            <a:r>
              <a:rPr lang="en-US"/>
              <a:t>--E.g. Reject any technical comment if the text is already reworded by 11be draft</a:t>
            </a:r>
            <a:endParaRPr lang="en-US"/>
          </a:p>
          <a:p>
            <a:pPr marL="457200" lvl="1" indent="0">
              <a:buNone/>
            </a:pPr>
            <a:r>
              <a:rPr lang="en-US"/>
              <a:t>--E.g. </a:t>
            </a:r>
            <a:r>
              <a:rPr lang="en-US">
                <a:sym typeface="+mn-ea"/>
              </a:rPr>
              <a:t>Reject any technical comment if the new text may cause new collision with 11be draft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r>
              <a:rPr lang="en-US"/>
              <a:t>--E.g. Encourage the commenter to make the comment in TGbe or TGmf.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685800"/>
            <a:ext cx="11375390" cy="914400"/>
          </a:xfrm>
        </p:spPr>
        <p:txBody>
          <a:bodyPr/>
          <a:p>
            <a:r>
              <a:rPr lang="en-US"/>
              <a:t>The following example(1) depicts some collided text between the red line revision and the proposed text in 24/1006(motioned)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6" name="Object 5"/>
          <p:cNvGraphicFramePr/>
          <p:nvPr/>
        </p:nvGraphicFramePr>
        <p:xfrm>
          <a:off x="1010285" y="4288155"/>
          <a:ext cx="8815705" cy="99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8808720" imgH="998220" progId="Paint.Picture">
                  <p:embed/>
                </p:oleObj>
              </mc:Choice>
              <mc:Fallback>
                <p:oleObj name="" r:id="rId1" imgW="8808720" imgH="99822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10285" y="4288155"/>
                        <a:ext cx="8815705" cy="99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1416050" y="1891030"/>
          <a:ext cx="745045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7444740" imgH="1950720" progId="Paint.Picture">
                  <p:embed/>
                </p:oleObj>
              </mc:Choice>
              <mc:Fallback>
                <p:oleObj name="" r:id="rId3" imgW="7444740" imgH="195072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50" y="1891030"/>
                        <a:ext cx="7450455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685800"/>
            <a:ext cx="11726545" cy="914400"/>
          </a:xfrm>
        </p:spPr>
        <p:txBody>
          <a:bodyPr/>
          <a:p>
            <a:r>
              <a:rPr lang="en-US"/>
              <a:t>The following example(2) depicts the collided text between the reline revision and the proposed text in 24/1006r1(motioned)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13" name="Object 12"/>
          <p:cNvGraphicFramePr/>
          <p:nvPr/>
        </p:nvGraphicFramePr>
        <p:xfrm>
          <a:off x="6095365" y="3158490"/>
          <a:ext cx="5857240" cy="312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" imgW="8656320" imgH="4053840" progId="Paint.Picture">
                  <p:embed/>
                </p:oleObj>
              </mc:Choice>
              <mc:Fallback>
                <p:oleObj name="" r:id="rId1" imgW="8656320" imgH="405384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5365" y="3158490"/>
                        <a:ext cx="5857240" cy="3128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/>
          <p:nvPr/>
        </p:nvGraphicFramePr>
        <p:xfrm>
          <a:off x="0" y="2268220"/>
          <a:ext cx="5327015" cy="413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" imgW="7155180" imgH="5029200" progId="Paint.Picture">
                  <p:embed/>
                </p:oleObj>
              </mc:Choice>
              <mc:Fallback>
                <p:oleObj name="" r:id="rId3" imgW="7155180" imgH="502920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68220"/>
                        <a:ext cx="5327015" cy="4137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/>
          <p:nvPr/>
        </p:nvGraphicFramePr>
        <p:xfrm>
          <a:off x="0" y="1870075"/>
          <a:ext cx="521525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5" imgW="7018020" imgH="472440" progId="Paint.Picture">
                  <p:embed/>
                </p:oleObj>
              </mc:Choice>
              <mc:Fallback>
                <p:oleObj name="" r:id="rId5" imgW="7018020" imgH="472440" progId="Paint.Picture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870075"/>
                        <a:ext cx="5215255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Analysis the text collision issue between 11bh draft and 11be draft</a:t>
            </a:r>
            <a:endParaRPr lang="en-US"/>
          </a:p>
          <a:p>
            <a:r>
              <a:rPr lang="en-US"/>
              <a:t>Propose two options to address the collided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[1].Draft P802.11bh_D5.0 Redline Compared to D4.0</a:t>
            </a:r>
            <a:endParaRPr lang="en-US"/>
          </a:p>
          <a:p>
            <a:r>
              <a:rPr lang="en-US"/>
              <a:t>[2]. 24/1006r1-00be-recycle-sa-for-cids-in-subcaluse12-2-12.docx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3558</Words>
  <Application>WPS 演示</Application>
  <PresentationFormat>Widescreen</PresentationFormat>
  <Paragraphs>164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等线</vt:lpstr>
      <vt:lpstr>Wingdings</vt:lpstr>
      <vt:lpstr>微软雅黑</vt:lpstr>
      <vt:lpstr>Arial Unicode MS</vt:lpstr>
      <vt:lpstr>Calibri</vt:lpstr>
      <vt:lpstr>802-11-Submission</vt:lpstr>
      <vt:lpstr>Word.Document.8</vt:lpstr>
      <vt:lpstr>Paint.Picture</vt:lpstr>
      <vt:lpstr>Paint.Picture</vt:lpstr>
      <vt:lpstr>Paint.Picture</vt:lpstr>
      <vt:lpstr>Paint.Picture</vt:lpstr>
      <vt:lpstr>Paint.Picture</vt:lpstr>
      <vt:lpstr>Some thoughts some thought on the text collision between 11bh and 11be draft</vt:lpstr>
      <vt:lpstr>PowerPoint 演示文稿</vt:lpstr>
      <vt:lpstr>Recap the status of subclause 12.2.13 in TGbe and TGbh </vt:lpstr>
      <vt:lpstr>The problem when both drafts merged into 802.11mf</vt:lpstr>
      <vt:lpstr>Non-collided text may become collided text</vt:lpstr>
      <vt:lpstr>The following example(1) depicts some collided text between the red line revision and the proposed text in 24/1006(motioned)</vt:lpstr>
      <vt:lpstr>The following example(2) depicts the collided text between the reline revision and the proposed text in 24/1006r1(motioned)</vt:lpstr>
      <vt:lpstr>Summary</vt:lpstr>
      <vt:lpstr>reference</vt:lpstr>
      <vt:lpstr>SP</vt:lpstr>
      <vt:lpstr>PowerPoint 演示文稿</vt:lpstr>
      <vt:lpstr>SP1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10343608</cp:lastModifiedBy>
  <cp:revision>302</cp:revision>
  <dcterms:created xsi:type="dcterms:W3CDTF">2020-11-25T01:30:00Z</dcterms:created>
  <dcterms:modified xsi:type="dcterms:W3CDTF">2024-07-16T23:48:07Z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5B647077149247BD88D4D21D1321DC3F</vt:lpwstr>
  </property>
  <property fmtid="{D5CDD505-2E9C-101B-9397-08002B2CF9AE}" pid="5" name="KSOProductBuildVer">
    <vt:lpwstr>2052-11.8.2.12085</vt:lpwstr>
  </property>
</Properties>
</file>