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402" r:id="rId3"/>
    <p:sldId id="423" r:id="rId4"/>
    <p:sldId id="424" r:id="rId5"/>
    <p:sldId id="427" r:id="rId6"/>
    <p:sldId id="428" r:id="rId7"/>
    <p:sldId id="425" r:id="rId8"/>
    <p:sldId id="426" r:id="rId9"/>
    <p:sldId id="411" r:id="rId10"/>
    <p:sldId id="412" r:id="rId11"/>
    <p:sldId id="434" r:id="rId12"/>
    <p:sldId id="431" r:id="rId13"/>
    <p:sldId id="432" r:id="rId14"/>
    <p:sldId id="429" r:id="rId15"/>
    <p:sldId id="430" r:id="rId16"/>
    <p:sldId id="414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400" autoAdjust="0"/>
  </p:normalViewPr>
  <p:slideViewPr>
    <p:cSldViewPr>
      <p:cViewPr varScale="1">
        <p:scale>
          <a:sx n="112" d="100"/>
          <a:sy n="112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58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802.11-24/1184r0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Considerations on ELR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2024-07-xx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067750"/>
              </p:ext>
            </p:extLst>
          </p:nvPr>
        </p:nvGraphicFramePr>
        <p:xfrm>
          <a:off x="762000" y="2895600"/>
          <a:ext cx="7620000" cy="272415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8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452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July. 2024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</a:t>
            </a:r>
            <a:r>
              <a:rPr lang="en-US" altLang="ko-KR" dirty="0" smtClean="0"/>
              <a:t>a legacy preamble in the PPDU for the ELR transmission?</a:t>
            </a:r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493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option do </a:t>
            </a:r>
            <a:r>
              <a:rPr lang="en-US" altLang="ko-KR" dirty="0"/>
              <a:t>you prefer for ELR </a:t>
            </a:r>
            <a:r>
              <a:rPr lang="en-US" altLang="ko-KR" dirty="0" smtClean="0"/>
              <a:t>transmission to solve the range imbalance between the SIG field(e.g., L-SIG/U-SIG) and ELR data field </a:t>
            </a:r>
            <a:r>
              <a:rPr lang="en-US" altLang="ko-KR" dirty="0"/>
              <a:t>of the transmission methods described on slides 7-8</a:t>
            </a:r>
            <a:r>
              <a:rPr lang="en-US" altLang="ko-KR" dirty="0" smtClean="0"/>
              <a:t>?</a:t>
            </a:r>
            <a:endParaRPr lang="en-US" altLang="ko-KR" dirty="0"/>
          </a:p>
          <a:p>
            <a:pPr lvl="1"/>
            <a:r>
              <a:rPr lang="en-US" altLang="ko-KR" dirty="0"/>
              <a:t>Option 1: ELR transmission based on TB PPDU</a:t>
            </a:r>
          </a:p>
          <a:p>
            <a:pPr lvl="1"/>
            <a:r>
              <a:rPr lang="en-US" altLang="ko-KR" dirty="0"/>
              <a:t>Option 2: </a:t>
            </a:r>
            <a:r>
              <a:rPr lang="en-US" altLang="ko-KR" dirty="0" smtClean="0"/>
              <a:t>Design of new ELR </a:t>
            </a:r>
            <a:r>
              <a:rPr lang="en-US" altLang="ko-KR" dirty="0"/>
              <a:t>PPDU format with </a:t>
            </a:r>
            <a:r>
              <a:rPr lang="en-US" altLang="ko-KR" dirty="0" smtClean="0"/>
              <a:t>improvement of legacy preamble </a:t>
            </a:r>
            <a:endParaRPr lang="en-US" altLang="ko-KR" dirty="0"/>
          </a:p>
          <a:p>
            <a:pPr lvl="1"/>
            <a:r>
              <a:rPr lang="en-US" altLang="ko-KR" dirty="0"/>
              <a:t>Option 3: Need more study.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0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following text to the 11bn SFD?</a:t>
            </a:r>
          </a:p>
          <a:p>
            <a:pPr lvl="1"/>
            <a:r>
              <a:rPr lang="en-US" altLang="ko-KR" dirty="0"/>
              <a:t>In ELR transmission, a method of transmitting a RU smaller than a 242-tone RU, with a repetition(s) in frequency domain within 20MHz, is used.</a:t>
            </a:r>
          </a:p>
          <a:p>
            <a:pPr lvl="1"/>
            <a:r>
              <a:rPr lang="en-US" altLang="ko-KR" dirty="0"/>
              <a:t>The details are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Abstain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171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obtain the link budget gain in ELR transmission?</a:t>
            </a:r>
          </a:p>
          <a:p>
            <a:pPr lvl="1"/>
            <a:r>
              <a:rPr lang="en-US" altLang="ko-KR" dirty="0" smtClean="0"/>
              <a:t>Option 1: Three </a:t>
            </a:r>
            <a:r>
              <a:rPr lang="en-US" altLang="ko-KR" dirty="0"/>
              <a:t>times repetition of 52 tone RU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2: Repetition of 106 tone RU with MCS 15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3: Need more study.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59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91" y="2440910"/>
            <a:ext cx="4380909" cy="3286822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091" y="2433290"/>
            <a:ext cx="4380909" cy="328682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performance of L-SIG with 2 repetition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cxnSp>
        <p:nvCxnSpPr>
          <p:cNvPr id="15" name="직선 연결선 14"/>
          <p:cNvCxnSpPr/>
          <p:nvPr/>
        </p:nvCxnSpPr>
        <p:spPr bwMode="auto">
          <a:xfrm>
            <a:off x="2897920" y="4024850"/>
            <a:ext cx="2514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6914850" y="4024850"/>
            <a:ext cx="1717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194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Packet classification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HT-MM : LENGTH%3 == 0 + HT-SIG1 QBPSK + HT-SIG2 QBPSK</a:t>
            </a:r>
          </a:p>
          <a:p>
            <a:pPr lvl="1"/>
            <a:r>
              <a:rPr lang="en-US" altLang="ko-KR" dirty="0" smtClean="0"/>
              <a:t>VHT : </a:t>
            </a:r>
            <a:r>
              <a:rPr lang="en-US" altLang="ko-KR" dirty="0"/>
              <a:t>LENGTH%3 == 0 + </a:t>
            </a:r>
            <a:r>
              <a:rPr lang="en-US" altLang="ko-KR" dirty="0" smtClean="0"/>
              <a:t>VHT-SIG1 BPSK + VHT-SIG2 QBPSK</a:t>
            </a:r>
          </a:p>
          <a:p>
            <a:pPr lvl="1"/>
            <a:r>
              <a:rPr lang="en-US" altLang="ko-KR" dirty="0" smtClean="0"/>
              <a:t>HE SU/MU </a:t>
            </a:r>
            <a:r>
              <a:rPr lang="en-US" altLang="ko-KR" dirty="0"/>
              <a:t>: LENGTH%3 </a:t>
            </a:r>
            <a:r>
              <a:rPr lang="en-US" altLang="ko-KR" dirty="0" smtClean="0"/>
              <a:t>~= 0 +RL-SIG + HE-SIGA1 BPSK + HE-SIGA2 BPSK</a:t>
            </a:r>
          </a:p>
          <a:p>
            <a:pPr lvl="1"/>
            <a:r>
              <a:rPr lang="en-US" altLang="ko-KR" dirty="0" smtClean="0"/>
              <a:t>HE ER SU : </a:t>
            </a:r>
            <a:r>
              <a:rPr lang="en-US" altLang="ko-KR" dirty="0"/>
              <a:t>LENGTH%3 ~= 0 +RL-SIG + HE-SIGA1 BPSK + HE-SIGA2 </a:t>
            </a:r>
            <a:r>
              <a:rPr lang="en-US" altLang="ko-KR" dirty="0" smtClean="0"/>
              <a:t>QBPSK</a:t>
            </a:r>
          </a:p>
          <a:p>
            <a:pPr lvl="1"/>
            <a:r>
              <a:rPr lang="en-US" altLang="ko-KR" dirty="0" smtClean="0"/>
              <a:t>EHT MU PPDU </a:t>
            </a:r>
            <a:r>
              <a:rPr lang="en-US" altLang="ko-KR" dirty="0"/>
              <a:t>: LENGTH%3 = 0 + RL-SIG + U-SIG1 BPSK+ U-SIG2 BPSK + PHY identifier field = </a:t>
            </a:r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88" y="1600200"/>
            <a:ext cx="807963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79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ko-KR" dirty="0"/>
              <a:t>[1] </a:t>
            </a:r>
            <a:r>
              <a:rPr lang="en-US" altLang="ko-KR" dirty="0" smtClean="0"/>
              <a:t>11-24-0873-00 </a:t>
            </a:r>
            <a:r>
              <a:rPr lang="en-US" altLang="ko-KR" dirty="0"/>
              <a:t>Design Targets and Considerations for Enhanced Long Range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>
              <a:spcBef>
                <a:spcPts val="600"/>
              </a:spcBef>
            </a:pPr>
            <a:r>
              <a:rPr lang="en-US" altLang="zh-CN" dirty="0"/>
              <a:t>[2] </a:t>
            </a:r>
            <a:r>
              <a:rPr lang="en-US" altLang="zh-CN" dirty="0" smtClean="0"/>
              <a:t>11-24-0875-01 </a:t>
            </a:r>
            <a:r>
              <a:rPr lang="en-US" altLang="ko-KR" dirty="0"/>
              <a:t>UHR Enhanced Long Range Support</a:t>
            </a:r>
            <a:endParaRPr lang="en-US" altLang="zh-CN" dirty="0"/>
          </a:p>
          <a:p>
            <a:r>
              <a:rPr lang="en-US" altLang="zh-CN" dirty="0"/>
              <a:t>[3] </a:t>
            </a:r>
            <a:r>
              <a:rPr lang="en-US" altLang="zh-CN" dirty="0" smtClean="0"/>
              <a:t>11-24-0921-00 </a:t>
            </a:r>
            <a:r>
              <a:rPr lang="en-GB" altLang="ko-KR" dirty="0"/>
              <a:t>An Enhanced Long Range PPDU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961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ELR (i.e. enhanced long range) was proposed at the previous F2F meeting to solve link budget imbalance caused by the difference TX power between AP and non-AP STA.[1-3] </a:t>
            </a:r>
          </a:p>
          <a:p>
            <a:endParaRPr lang="en-US" altLang="ko-KR" dirty="0" smtClean="0"/>
          </a:p>
          <a:p>
            <a:r>
              <a:rPr lang="en-US" altLang="ko-KR" dirty="0"/>
              <a:t>In this contribution, we </a:t>
            </a:r>
            <a:r>
              <a:rPr lang="en-US" altLang="ko-KR" dirty="0" smtClean="0"/>
              <a:t>investigate consideration points </a:t>
            </a:r>
            <a:r>
              <a:rPr lang="en-US" altLang="ko-KR" dirty="0"/>
              <a:t>on ELR transmission </a:t>
            </a:r>
            <a:r>
              <a:rPr lang="en-US" altLang="ko-KR" dirty="0" smtClean="0"/>
              <a:t>concerning the impact of the legacy preamble.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75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ELR transmission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presented contributions[1~3], we can consider several options for ELR transmission. </a:t>
            </a:r>
          </a:p>
          <a:p>
            <a:pPr lvl="1"/>
            <a:r>
              <a:rPr lang="en-US" altLang="ko-KR" dirty="0" smtClean="0"/>
              <a:t>The following transmission methods may be considered to achieve the minimum data rate proposed as 1.5Mbps or a slightly higher rate as</a:t>
            </a:r>
            <a:r>
              <a:rPr lang="ko-KR" altLang="en-US" dirty="0" smtClean="0"/>
              <a:t> </a:t>
            </a:r>
            <a:r>
              <a:rPr lang="en-US" altLang="ko-KR" dirty="0" smtClean="0"/>
              <a:t>well as the link budget gain. </a:t>
            </a:r>
          </a:p>
          <a:p>
            <a:pPr lvl="2"/>
            <a:r>
              <a:rPr lang="en-US" altLang="ko-KR" dirty="0" smtClean="0"/>
              <a:t>For the simple design and low complexity, existing RU and MCS are considered. </a:t>
            </a:r>
          </a:p>
          <a:p>
            <a:pPr lvl="3"/>
            <a:r>
              <a:rPr lang="en-US" altLang="ko-KR" dirty="0" smtClean="0"/>
              <a:t>Option</a:t>
            </a:r>
            <a:r>
              <a:rPr lang="ko-KR" altLang="en-US" dirty="0" smtClean="0"/>
              <a:t> </a:t>
            </a:r>
            <a:r>
              <a:rPr lang="en-US" altLang="ko-KR" dirty="0" smtClean="0"/>
              <a:t>1 - Three times repetition of 52 tone RU </a:t>
            </a:r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smtClean="0"/>
              <a:t>Option 2 – Repetition of 106 tone RU with MCS 15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2057400" y="4953000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2286000" y="4648200"/>
            <a:ext cx="914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201488" y="4648200"/>
            <a:ext cx="90569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RU2</a:t>
            </a:r>
            <a:endParaRPr kumimoji="0" lang="ko-KR" altLang="en-US" sz="11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344988" y="4648200"/>
            <a:ext cx="9128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RU3</a:t>
            </a:r>
            <a:endParaRPr kumimoji="0" lang="ko-KR" altLang="en-US" sz="1100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5257800" y="4648200"/>
            <a:ext cx="914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RU4</a:t>
            </a:r>
            <a:endParaRPr kumimoji="0" lang="ko-KR" altLang="en-US" sz="1100" dirty="0"/>
          </a:p>
        </p:txBody>
      </p:sp>
      <p:cxnSp>
        <p:nvCxnSpPr>
          <p:cNvPr id="13" name="직선 연결선 12"/>
          <p:cNvCxnSpPr/>
          <p:nvPr/>
        </p:nvCxnSpPr>
        <p:spPr bwMode="auto">
          <a:xfrm>
            <a:off x="2049780" y="6133306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직사각형 13"/>
          <p:cNvSpPr/>
          <p:nvPr/>
        </p:nvSpPr>
        <p:spPr bwMode="auto">
          <a:xfrm>
            <a:off x="2278380" y="5828506"/>
            <a:ext cx="182118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106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 with MCS 15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4337368" y="5828506"/>
            <a:ext cx="18272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 smtClean="0"/>
              <a:t>106 </a:t>
            </a:r>
            <a:r>
              <a:rPr kumimoji="0" lang="en-US" altLang="ko-KR" sz="1100" dirty="0"/>
              <a:t>tone </a:t>
            </a:r>
            <a:r>
              <a:rPr kumimoji="0" lang="en-US" altLang="ko-KR" sz="1100" dirty="0" smtClean="0"/>
              <a:t>RU2 with MCS15</a:t>
            </a:r>
            <a:endParaRPr kumimoji="0" lang="ko-KR" altLang="en-US" sz="1100" dirty="0"/>
          </a:p>
        </p:txBody>
      </p:sp>
      <p:sp>
        <p:nvSpPr>
          <p:cNvPr id="18" name="직사각형 17"/>
          <p:cNvSpPr/>
          <p:nvPr/>
        </p:nvSpPr>
        <p:spPr bwMode="auto">
          <a:xfrm>
            <a:off x="6858000" y="4572000"/>
            <a:ext cx="152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6996805" y="4572000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Repeated RU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479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ELR </a:t>
            </a:r>
            <a:r>
              <a:rPr lang="en-US" altLang="ko-KR" dirty="0" smtClean="0"/>
              <a:t>transmission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ko-KR" dirty="0" smtClean="0"/>
              <a:t>Also, as </a:t>
            </a:r>
            <a:r>
              <a:rPr lang="en-US" altLang="ko-KR" dirty="0"/>
              <a:t>shown in [1], to support the coexistence with legacy STA, the ELR PPDU should </a:t>
            </a:r>
            <a:r>
              <a:rPr lang="en-US" altLang="ko-KR" dirty="0" smtClean="0"/>
              <a:t>include </a:t>
            </a:r>
            <a:r>
              <a:rPr lang="en-US" altLang="ko-KR" dirty="0"/>
              <a:t>the legacy preamble.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Example of ELR PPDU format in [1]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/>
              <a:t>There </a:t>
            </a:r>
            <a:r>
              <a:rPr lang="en-US" altLang="ko-KR" dirty="0" smtClean="0"/>
              <a:t>have </a:t>
            </a:r>
            <a:r>
              <a:rPr lang="en-US" altLang="ko-KR" dirty="0"/>
              <a:t>been a lot of </a:t>
            </a:r>
            <a:r>
              <a:rPr lang="en-US" altLang="ko-KR" dirty="0" smtClean="0"/>
              <a:t>discussions </a:t>
            </a:r>
            <a:r>
              <a:rPr lang="en-US" altLang="ko-KR" dirty="0"/>
              <a:t>about </a:t>
            </a:r>
            <a:r>
              <a:rPr lang="en-US" altLang="ko-KR" dirty="0" smtClean="0"/>
              <a:t>the impact of the </a:t>
            </a:r>
            <a:r>
              <a:rPr lang="en-US" altLang="ko-KR" dirty="0"/>
              <a:t>legacy </a:t>
            </a:r>
            <a:r>
              <a:rPr lang="en-US" altLang="ko-KR" dirty="0" smtClean="0"/>
              <a:t>preamble such as range imbalance, packet detection, etc., </a:t>
            </a:r>
            <a:r>
              <a:rPr lang="en-US" altLang="ko-KR" dirty="0"/>
              <a:t>and we </a:t>
            </a:r>
            <a:r>
              <a:rPr lang="en-US" altLang="ko-KR" dirty="0" smtClean="0"/>
              <a:t>checked first whether </a:t>
            </a:r>
            <a:r>
              <a:rPr lang="en-US" altLang="ko-KR" dirty="0"/>
              <a:t>the legacy preamble was a performance </a:t>
            </a:r>
            <a:r>
              <a:rPr lang="en-US" altLang="ko-KR" dirty="0" smtClean="0"/>
              <a:t>bottleneck in case the range extension gain from ELR transmission might not be fully guaranteed. </a:t>
            </a:r>
          </a:p>
          <a:p>
            <a:pPr lvl="1"/>
            <a:r>
              <a:rPr lang="en-US" altLang="ko-KR" dirty="0"/>
              <a:t>Herein, </a:t>
            </a:r>
            <a:r>
              <a:rPr lang="en-US" altLang="ko-KR" dirty="0" smtClean="0"/>
              <a:t>RL-SIG, U-SIG repetition, and two </a:t>
            </a:r>
            <a:r>
              <a:rPr lang="en-US" altLang="ko-KR" dirty="0"/>
              <a:t>options described in </a:t>
            </a:r>
            <a:r>
              <a:rPr lang="en-US" altLang="ko-KR" dirty="0" smtClean="0"/>
              <a:t>the previous slide </a:t>
            </a:r>
            <a:r>
              <a:rPr lang="en-US" altLang="ko-KR" dirty="0"/>
              <a:t>are used </a:t>
            </a:r>
            <a:r>
              <a:rPr lang="en-US" altLang="ko-KR" dirty="0" smtClean="0"/>
              <a:t>to evaluate the </a:t>
            </a:r>
            <a:r>
              <a:rPr lang="en-US" altLang="ko-KR" dirty="0"/>
              <a:t>ELR transmission.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B5E2C93-5B3C-18CA-BD54-E5389FF8D890}"/>
              </a:ext>
            </a:extLst>
          </p:cNvPr>
          <p:cNvSpPr/>
          <p:nvPr/>
        </p:nvSpPr>
        <p:spPr bwMode="auto">
          <a:xfrm>
            <a:off x="1251420" y="2835479"/>
            <a:ext cx="2231790" cy="517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AC3B348-9CB8-A812-BBD9-A288F3F74294}"/>
              </a:ext>
            </a:extLst>
          </p:cNvPr>
          <p:cNvSpPr/>
          <p:nvPr/>
        </p:nvSpPr>
        <p:spPr bwMode="auto">
          <a:xfrm>
            <a:off x="3483210" y="2835479"/>
            <a:ext cx="2231790" cy="51732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Preamble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32A1BCAB-D8FA-2874-53C8-D5005954886B}"/>
              </a:ext>
            </a:extLst>
          </p:cNvPr>
          <p:cNvSpPr/>
          <p:nvPr/>
        </p:nvSpPr>
        <p:spPr bwMode="auto">
          <a:xfrm>
            <a:off x="5715000" y="2835479"/>
            <a:ext cx="2514600" cy="5173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Data</a:t>
            </a:r>
          </a:p>
        </p:txBody>
      </p:sp>
    </p:spTree>
    <p:extLst>
      <p:ext uri="{BB962C8B-B14F-4D97-AF65-F5344CB8AC3E}">
        <p14:creationId xmlns:p14="http://schemas.microsoft.com/office/powerpoint/2010/main" val="26181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evaluation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Simulation parameters. </a:t>
            </a:r>
          </a:p>
          <a:p>
            <a:pPr lvl="1"/>
            <a:r>
              <a:rPr lang="en-US" altLang="ko-KR" dirty="0" smtClean="0"/>
              <a:t>5GHz Band</a:t>
            </a:r>
          </a:p>
          <a:p>
            <a:pPr lvl="1"/>
            <a:r>
              <a:rPr lang="en-US" altLang="ko-KR" dirty="0" smtClean="0"/>
              <a:t>20MHz bandwidth </a:t>
            </a:r>
          </a:p>
          <a:p>
            <a:pPr lvl="1"/>
            <a:r>
              <a:rPr lang="en-US" altLang="ko-KR" dirty="0" smtClean="0"/>
              <a:t>1000 data bits</a:t>
            </a:r>
          </a:p>
          <a:p>
            <a:pPr lvl="1"/>
            <a:r>
              <a:rPr lang="en-US" altLang="ko-KR" dirty="0" smtClean="0"/>
              <a:t>SISO</a:t>
            </a:r>
          </a:p>
          <a:p>
            <a:pPr lvl="1"/>
            <a:r>
              <a:rPr lang="en-US" altLang="ko-KR" dirty="0" smtClean="0"/>
              <a:t>MCS0 with BCC</a:t>
            </a:r>
          </a:p>
          <a:p>
            <a:pPr lvl="1"/>
            <a:r>
              <a:rPr lang="en-US" altLang="ko-KR" dirty="0" smtClean="0"/>
              <a:t>Channel B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and D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Real Channel estimation with CFO and TO</a:t>
            </a:r>
          </a:p>
          <a:p>
            <a:pPr lvl="1"/>
            <a:r>
              <a:rPr lang="en-US" altLang="ko-KR" dirty="0" smtClean="0"/>
              <a:t>ELR transmission with 3 times repetition of 52 tone RU/ repetition of 106 tone RU with MCS 15</a:t>
            </a:r>
          </a:p>
          <a:p>
            <a:pPr lvl="1"/>
            <a:r>
              <a:rPr lang="en-US" altLang="ko-KR" dirty="0" smtClean="0"/>
              <a:t>3dB power boosting in L-STF and L-LTF </a:t>
            </a:r>
          </a:p>
          <a:p>
            <a:pPr lvl="1"/>
            <a:r>
              <a:rPr lang="en-US" altLang="ko-KR" dirty="0" smtClean="0"/>
              <a:t>RL-SIG and U-SIG repetition defined in ER preamble were considered.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05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049511"/>
            <a:ext cx="3981419" cy="299377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049511"/>
            <a:ext cx="3990319" cy="299377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performance of L-SIG and U-SIG at 1% PER is worse than the performance of the data field at 10% PER. </a:t>
            </a:r>
          </a:p>
          <a:p>
            <a:pPr lvl="1"/>
            <a:r>
              <a:rPr lang="en-US" altLang="ko-KR" sz="1800" dirty="0"/>
              <a:t>Therefore, we need to consider </a:t>
            </a:r>
            <a:r>
              <a:rPr lang="en-US" altLang="ko-KR" sz="1800" dirty="0" smtClean="0"/>
              <a:t>a similarly guaranteed link </a:t>
            </a:r>
            <a:r>
              <a:rPr lang="en-US" altLang="ko-KR" sz="1800" dirty="0"/>
              <a:t>margin gain </a:t>
            </a:r>
            <a:r>
              <a:rPr lang="en-US" altLang="ko-KR" sz="1800" dirty="0" smtClean="0"/>
              <a:t>in the SIG field as well </a:t>
            </a:r>
            <a:r>
              <a:rPr lang="en-US" altLang="ko-KR" sz="1800" dirty="0"/>
              <a:t>as an enhancement </a:t>
            </a:r>
            <a:r>
              <a:rPr lang="en-US" altLang="ko-KR" sz="1800" dirty="0" smtClean="0"/>
              <a:t>in the data field</a:t>
            </a:r>
            <a:r>
              <a:rPr lang="en-US" altLang="ko-KR" sz="1800" dirty="0"/>
              <a:t>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3022600" y="4901301"/>
            <a:ext cx="2078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5" name="직선 화살표 연결선 14"/>
          <p:cNvCxnSpPr/>
          <p:nvPr/>
        </p:nvCxnSpPr>
        <p:spPr bwMode="auto">
          <a:xfrm>
            <a:off x="3022600" y="4925116"/>
            <a:ext cx="3856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6536466" y="4482217"/>
            <a:ext cx="36816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6536995" y="4520301"/>
            <a:ext cx="6210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85800" y="6019800"/>
            <a:ext cx="6778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 : The performance of L-SIG means the performance of combined L-SIG and RL-SIG,</a:t>
            </a:r>
          </a:p>
          <a:p>
            <a:r>
              <a:rPr lang="en-US" altLang="ko-KR" dirty="0" smtClean="0"/>
              <a:t>           </a:t>
            </a:r>
            <a:r>
              <a:rPr lang="en-US" altLang="ko-KR" dirty="0"/>
              <a:t>The performance of U-SIG means the performance of repeated U-SIG as described in ER preamble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3021602" y="3610151"/>
            <a:ext cx="0" cy="172384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9933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6553200" y="3610150"/>
            <a:ext cx="0" cy="172384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9933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1194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for ELR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supplement the performance gap due to the SIG field, the following method can be considered. </a:t>
            </a:r>
          </a:p>
          <a:p>
            <a:pPr lvl="1"/>
            <a:r>
              <a:rPr lang="en-US" altLang="ko-KR" dirty="0" smtClean="0"/>
              <a:t>Method 1: ELR transmission based on TB PPDU. </a:t>
            </a:r>
          </a:p>
          <a:p>
            <a:pPr lvl="2"/>
            <a:r>
              <a:rPr lang="en-US" altLang="ko-KR" dirty="0"/>
              <a:t>To </a:t>
            </a:r>
            <a:r>
              <a:rPr lang="en-US" altLang="ko-KR" dirty="0" smtClean="0"/>
              <a:t>address </a:t>
            </a:r>
            <a:r>
              <a:rPr lang="en-US" altLang="ko-KR" dirty="0"/>
              <a:t>the range </a:t>
            </a:r>
            <a:r>
              <a:rPr lang="en-US" altLang="ko-KR" dirty="0" smtClean="0"/>
              <a:t>imbalance between the SIG field </a:t>
            </a:r>
            <a:r>
              <a:rPr lang="en-US" altLang="ko-KR" dirty="0"/>
              <a:t>and </a:t>
            </a:r>
            <a:r>
              <a:rPr lang="en-US" altLang="ko-KR" dirty="0" smtClean="0"/>
              <a:t>ELR data field, </a:t>
            </a:r>
            <a:r>
              <a:rPr lang="en-US" altLang="ko-KR" dirty="0"/>
              <a:t>ELR transmission may be applied </a:t>
            </a:r>
            <a:r>
              <a:rPr lang="en-US" altLang="ko-KR" dirty="0" smtClean="0"/>
              <a:t>only to trigger-based UL </a:t>
            </a:r>
            <a:r>
              <a:rPr lang="en-US" altLang="ko-KR" dirty="0"/>
              <a:t>transmission in </a:t>
            </a:r>
            <a:r>
              <a:rPr lang="en-US" altLang="ko-KR" dirty="0" smtClean="0"/>
              <a:t>UHR, so the SIG field may not have a significant impact on the range aspect. </a:t>
            </a:r>
          </a:p>
          <a:p>
            <a:pPr lvl="3"/>
            <a:r>
              <a:rPr lang="en-US" altLang="ko-KR" dirty="0" smtClean="0"/>
              <a:t>The 3dB power boosting can be applied to L-STF and L-LTF of TB PPDU for ELR </a:t>
            </a:r>
          </a:p>
          <a:p>
            <a:pPr lvl="3"/>
            <a:r>
              <a:rPr lang="en-US" altLang="ko-KR" dirty="0"/>
              <a:t>In ELR transmission performed based on TF, the SIG field information of the ELR PPDU is already known to the AP, so SIG field performance may not be an </a:t>
            </a:r>
            <a:r>
              <a:rPr lang="en-US" altLang="ko-KR" dirty="0" smtClean="0"/>
              <a:t>obstacle from the AP reception aspect.</a:t>
            </a:r>
          </a:p>
          <a:p>
            <a:pPr lvl="3"/>
            <a:r>
              <a:rPr lang="en-US" altLang="ko-KR" dirty="0" smtClean="0"/>
              <a:t>In addition, the ELR transmission can be protected through the trigger frame transmitted by AP in an AP coverage.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756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 for ELR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ko-KR" dirty="0" smtClean="0"/>
              <a:t>Method 2 : New PPDU with enhanced performance of the SIG fields. </a:t>
            </a:r>
          </a:p>
          <a:p>
            <a:pPr lvl="2"/>
            <a:r>
              <a:rPr lang="en-US" altLang="ko-KR" dirty="0" smtClean="0"/>
              <a:t>The ELR PPDU can be designed to provide the improved range of the SIG field, just like a data field. </a:t>
            </a:r>
          </a:p>
          <a:p>
            <a:pPr lvl="3"/>
            <a:r>
              <a:rPr lang="en-US" altLang="ko-KR" dirty="0" smtClean="0"/>
              <a:t>As a simple way for that, the symbol repetition in time domain can be considered. </a:t>
            </a:r>
          </a:p>
          <a:p>
            <a:pPr lvl="4"/>
            <a:r>
              <a:rPr lang="en-US" altLang="ko-KR" dirty="0" smtClean="0"/>
              <a:t>For example, the L-SIG field in the ELR PPDU can be repeated more than 2 times to improve the performance. </a:t>
            </a:r>
          </a:p>
          <a:p>
            <a:pPr lvl="5"/>
            <a:r>
              <a:rPr lang="en-US" altLang="ko-KR" dirty="0"/>
              <a:t>By applying more repetitions, we can achieve the enhanced range of the L-SIG field </a:t>
            </a:r>
            <a:r>
              <a:rPr lang="en-US" altLang="ko-KR" dirty="0" smtClean="0"/>
              <a:t>as shown in the appendix while it </a:t>
            </a:r>
            <a:r>
              <a:rPr lang="en-US" altLang="ko-KR" dirty="0"/>
              <a:t>is </a:t>
            </a:r>
            <a:r>
              <a:rPr lang="en-US" altLang="ko-KR" dirty="0" smtClean="0"/>
              <a:t>insignificant to </a:t>
            </a:r>
            <a:r>
              <a:rPr lang="en-US" altLang="ko-KR" dirty="0"/>
              <a:t>increase overhead in the ELR transmission</a:t>
            </a:r>
            <a:r>
              <a:rPr lang="en-US" altLang="ko-KR" dirty="0" smtClean="0"/>
              <a:t>. </a:t>
            </a:r>
          </a:p>
          <a:p>
            <a:pPr marL="2000250" lvl="5" indent="0">
              <a:buNone/>
            </a:pPr>
            <a:r>
              <a:rPr lang="en-US" altLang="ko-KR" dirty="0" smtClean="0"/>
              <a:t>	</a:t>
            </a:r>
          </a:p>
          <a:p>
            <a:pPr lvl="3"/>
            <a:r>
              <a:rPr lang="en-US" altLang="ko-KR" dirty="0" smtClean="0"/>
              <a:t>Though the repetition of the L-SIG symbol does not affect on the packet classification of legacy STA, to obtain the combined gain from this extension, this PPDU format should be detected before receiving the L-SIG field when this PPDU is received. </a:t>
            </a:r>
          </a:p>
          <a:p>
            <a:pPr lvl="4"/>
            <a:r>
              <a:rPr lang="en-US" altLang="ko-KR" dirty="0" smtClean="0"/>
              <a:t>For that, as described in [3], the packet detection of this PPDU may be performed by using the L-STF that needs further discussion.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85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contribution, we evaluated the performance gap between the L-SIG and the data field designed for ELR when the legacy preamble is included in ELR PPDU. </a:t>
            </a:r>
            <a:endParaRPr lang="en-US" altLang="ko-KR" dirty="0"/>
          </a:p>
          <a:p>
            <a:pPr lvl="1"/>
            <a:r>
              <a:rPr lang="en-US" altLang="ko-KR" dirty="0" smtClean="0"/>
              <a:t>The performance of L-SIG(with RL-SIG) and U-SIG(w/ repetition) at 1% PER is worse than the performance of a data field for ELR at 10%.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To reduce the impact of the legacy preamble, we propose to consider following ways for ELR transmission. </a:t>
            </a:r>
          </a:p>
          <a:p>
            <a:pPr lvl="1"/>
            <a:r>
              <a:rPr lang="en-US" altLang="ko-KR" dirty="0" smtClean="0"/>
              <a:t>Option 1 : ELR transmission based on the TF</a:t>
            </a:r>
          </a:p>
          <a:p>
            <a:pPr lvl="1"/>
            <a:r>
              <a:rPr lang="en-US" altLang="ko-KR" dirty="0" smtClean="0"/>
              <a:t>Option 2 : Design of new ELR PPDU format to overcome the range </a:t>
            </a:r>
            <a:r>
              <a:rPr lang="en-US" altLang="ko-KR" dirty="0"/>
              <a:t>imbalance on legacy SIG fields.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284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359091</TotalTime>
  <Words>1326</Words>
  <Application>Microsoft Office PowerPoint</Application>
  <PresentationFormat>화면 슬라이드 쇼(4:3)</PresentationFormat>
  <Paragraphs>193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Malgun Gothic</vt:lpstr>
      <vt:lpstr>Malgun Gothic</vt:lpstr>
      <vt:lpstr>Arial</vt:lpstr>
      <vt:lpstr>Times New Roman</vt:lpstr>
      <vt:lpstr>802-11-Submission</vt:lpstr>
      <vt:lpstr>Considerations on ELR transmission</vt:lpstr>
      <vt:lpstr>Introduction </vt:lpstr>
      <vt:lpstr>ELR transmission (1/2)</vt:lpstr>
      <vt:lpstr>ELR transmission (2/2)</vt:lpstr>
      <vt:lpstr>Performance evaluation (1/2)</vt:lpstr>
      <vt:lpstr>Performance evaluation (2/2)</vt:lpstr>
      <vt:lpstr>Considerations for ELR (1/2)</vt:lpstr>
      <vt:lpstr>Considerations for ELR (2/2)</vt:lpstr>
      <vt:lpstr>Summary </vt:lpstr>
      <vt:lpstr>Straw poll 1 </vt:lpstr>
      <vt:lpstr>Straw poll 2 </vt:lpstr>
      <vt:lpstr>Straw poll 3 </vt:lpstr>
      <vt:lpstr>Straw poll 4</vt:lpstr>
      <vt:lpstr>Appendix </vt:lpstr>
      <vt:lpstr>Appendix – Packet classification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5770</cp:revision>
  <cp:lastPrinted>2017-07-07T02:11:09Z</cp:lastPrinted>
  <dcterms:created xsi:type="dcterms:W3CDTF">2007-05-21T21:00:37Z</dcterms:created>
  <dcterms:modified xsi:type="dcterms:W3CDTF">2024-07-15T10:52:05Z</dcterms:modified>
</cp:coreProperties>
</file>