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62" r:id="rId4"/>
    <p:sldId id="273" r:id="rId5"/>
    <p:sldId id="289" r:id="rId6"/>
    <p:sldId id="286" r:id="rId7"/>
    <p:sldId id="290" r:id="rId8"/>
    <p:sldId id="277" r:id="rId9"/>
    <p:sldId id="264" r:id="rId10"/>
    <p:sldId id="278" r:id="rId11"/>
    <p:sldId id="291" r:id="rId12"/>
    <p:sldId id="275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32" d="100"/>
          <a:sy n="132" d="100"/>
        </p:scale>
        <p:origin x="748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8/9/2024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43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5358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4509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12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349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0514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1217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9174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2272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7488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July,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Vishnu Ratnam, Samsung Electronics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Vishnu Ratnam, Samsung Electronics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3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July,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July,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Vishnu Ratnam, Samsung Electronics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981201"/>
            <a:ext cx="3808413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1"/>
            <a:ext cx="3810000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July,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Vishnu Ratnam, Samsung Electronics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July,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5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Vishnu Ratnam, Samsung Electronics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July,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Vishnu Ratnam, Samsung Electronics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July,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Vishnu Ratnam, Samsung Electronics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July,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Vishnu Ratnam, Samsung Electronics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685802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2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July,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Vishnu Ratnam, Samsung Electronics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685802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1" y="1981201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July,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Vishnu Ratnam, Samsung Electronics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9" y="6475415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4" y="6475414"/>
            <a:ext cx="538609" cy="138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007" y="6477815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9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13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802.11-24/1179r0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0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557213" indent="-214313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000000"/>
          </a:solidFill>
          <a:latin typeface="+mn-lt"/>
          <a:ea typeface="+mn-ea"/>
        </a:defRPr>
      </a:lvl2pPr>
      <a:lvl3pPr marL="857250" indent="-171450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2001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1102519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dirty="0">
                <a:cs typeface="Arial" panose="020B0604020202020204" pitchFamily="34" charset="0"/>
              </a:rPr>
              <a:t>Trigger frame expansion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600033"/>
            <a:ext cx="6400800" cy="357188"/>
          </a:xfrm>
          <a:ln/>
        </p:spPr>
        <p:txBody>
          <a:bodyPr/>
          <a:lstStyle/>
          <a:p>
            <a:pPr>
              <a:spcBef>
                <a:spcPts val="375"/>
              </a:spcBef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500" dirty="0"/>
              <a:t>Date:</a:t>
            </a:r>
            <a:r>
              <a:rPr lang="en-GB" sz="1500" b="0" dirty="0"/>
              <a:t> 2024-07-27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July,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Vishnu Ratnam, Samsung Electronics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1370997"/>
              </p:ext>
            </p:extLst>
          </p:nvPr>
        </p:nvGraphicFramePr>
        <p:xfrm>
          <a:off x="742950" y="3328988"/>
          <a:ext cx="7537450" cy="198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9" name="Document" r:id="rId4" imgW="10749831" imgH="2822119" progId="Word.Document.8">
                  <p:embed/>
                </p:oleObj>
              </mc:Choice>
              <mc:Fallback>
                <p:oleObj name="Document" r:id="rId4" imgW="10749831" imgH="2822119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2950" y="3328988"/>
                        <a:ext cx="7537450" cy="1981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45331" y="2982020"/>
            <a:ext cx="1085850" cy="285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9120" tIns="34560" rIns="69120" bIns="34560"/>
          <a:lstStyle/>
          <a:p>
            <a:pPr>
              <a:spcBef>
                <a:spcPts val="375"/>
              </a:spcBef>
              <a:tabLst>
                <a:tab pos="257175" algn="l"/>
                <a:tab pos="942975" algn="l"/>
                <a:tab pos="1628775" algn="l"/>
                <a:tab pos="2314575" algn="l"/>
                <a:tab pos="3000375" algn="l"/>
                <a:tab pos="3686175" algn="l"/>
                <a:tab pos="4371975" algn="l"/>
                <a:tab pos="5057775" algn="l"/>
                <a:tab pos="5743575" algn="l"/>
                <a:tab pos="6429375" algn="l"/>
                <a:tab pos="7115175" algn="l"/>
                <a:tab pos="7800975" algn="l"/>
              </a:tabLst>
            </a:pPr>
            <a:r>
              <a:rPr lang="en-GB" sz="15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dirty="0"/>
              <a:t>Straw polls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1" y="1981201"/>
            <a:ext cx="7770813" cy="4190997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SP 1: Do you agree to </a:t>
            </a:r>
            <a:r>
              <a:rPr lang="en-US" dirty="0"/>
              <a:t>define mechanisms in 802.11bn for expanding the size of the fields for indicating common information and user-specific information in Trigger frames?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GB" dirty="0"/>
              <a:t>Yes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GB" dirty="0"/>
              <a:t>No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GB" dirty="0"/>
              <a:t>Abstain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Vishnu Ratnam,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July,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92693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dirty="0"/>
              <a:t>Straw polls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1" y="1981201"/>
            <a:ext cx="7770813" cy="4190997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SP 2: Do you agree to </a:t>
            </a:r>
            <a:r>
              <a:rPr lang="en-US" dirty="0"/>
              <a:t>define mechanisms in 802.11bn for indicating the UHR (and beyond) versions of the Common Info and User Info fields in Trigger frames?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GB" dirty="0"/>
              <a:t>Yes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GB" dirty="0"/>
              <a:t>No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GB" dirty="0"/>
              <a:t>Abstain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Vishnu Ratnam,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July,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0853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593" y="2896393"/>
            <a:ext cx="7770813" cy="1065213"/>
          </a:xfrm>
        </p:spPr>
        <p:txBody>
          <a:bodyPr/>
          <a:lstStyle/>
          <a:p>
            <a:r>
              <a:rPr lang="en-US" sz="6000" dirty="0"/>
              <a:t>Backup slides</a:t>
            </a:r>
            <a:endParaRPr lang="en-GB" sz="6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Vishnu Ratnam,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July,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78088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just"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b="0" dirty="0"/>
              <a:t>This document proposes mechanism for expansion of the Common Info and User Info fields of Trigger frames, for carrying additional information.</a:t>
            </a:r>
          </a:p>
          <a:p>
            <a:pPr algn="just"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endParaRPr lang="en-GB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Vishnu Ratnam,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July,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Usage of Trigger frames in UHR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685801" y="1600199"/>
            <a:ext cx="7770813" cy="4571999"/>
          </a:xfrm>
          <a:ln/>
        </p:spPr>
        <p:txBody>
          <a:bodyPr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500" dirty="0"/>
              <a:t>Trigger frames are anticipated to be used extensively in 802.11bn.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500" dirty="0"/>
              <a:t>Several proposals have proposed the use of trigger frames for:</a:t>
            </a:r>
          </a:p>
          <a:p>
            <a:pPr marL="585788" lvl="1" indent="-285750" algn="just">
              <a:buFont typeface="Arial" panose="020B0604020202020204" pitchFamily="34" charset="0"/>
              <a:buChar char="•"/>
            </a:pPr>
            <a:r>
              <a:rPr lang="en-US" dirty="0"/>
              <a:t>Multi-AP coordination for obtaining cross-BSS CSI, buffer status, resource allocation </a:t>
            </a:r>
            <a:r>
              <a:rPr lang="en-US" dirty="0" err="1"/>
              <a:t>etc</a:t>
            </a:r>
            <a:r>
              <a:rPr lang="en-US" dirty="0"/>
              <a:t> [1-4].</a:t>
            </a:r>
          </a:p>
          <a:p>
            <a:pPr marL="585788" lvl="1" indent="-285750" algn="just">
              <a:buFont typeface="Arial" panose="020B0604020202020204" pitchFamily="34" charset="0"/>
              <a:buChar char="•"/>
            </a:pPr>
            <a:r>
              <a:rPr lang="en-US" dirty="0"/>
              <a:t>Coexistence Indication [5,10]</a:t>
            </a:r>
          </a:p>
          <a:p>
            <a:pPr marL="585788" lvl="1" indent="-285750" algn="just">
              <a:buFont typeface="Arial" panose="020B0604020202020204" pitchFamily="34" charset="0"/>
              <a:buChar char="•"/>
            </a:pPr>
            <a:r>
              <a:rPr lang="en-US" dirty="0"/>
              <a:t>Initiating switch to higher capability state in DPS operation [6-7]</a:t>
            </a:r>
          </a:p>
          <a:p>
            <a:pPr marL="585788" lvl="1" indent="-285750" algn="just">
              <a:buFont typeface="Arial" panose="020B0604020202020204" pitchFamily="34" charset="0"/>
              <a:buChar char="•"/>
            </a:pPr>
            <a:r>
              <a:rPr lang="en-US" dirty="0"/>
              <a:t>Initiating DSO sub-band switch. [8-9]</a:t>
            </a:r>
          </a:p>
          <a:p>
            <a:pPr marL="585788" lvl="1" indent="-285750" algn="just">
              <a:buFont typeface="Arial" panose="020B0604020202020204" pitchFamily="34" charset="0"/>
              <a:buChar char="•"/>
            </a:pPr>
            <a:r>
              <a:rPr lang="en-US" dirty="0"/>
              <a:t>Initiating transmission on backup primary channel in NPCA [10]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500" dirty="0"/>
              <a:t>The focus has mainly been on the following types of trigger frames: MU-RTS, MU-RTS TXS, BSRP, BQRP and BFRP.</a:t>
            </a:r>
          </a:p>
          <a:p>
            <a:pPr marL="585788" lvl="1" indent="-285750" algn="just">
              <a:buFont typeface="Arial" panose="020B0604020202020204" pitchFamily="34" charset="0"/>
              <a:buChar char="•"/>
            </a:pPr>
            <a:r>
              <a:rPr lang="en-US" sz="1400" dirty="0"/>
              <a:t>Existing Trigger frame versions proposed to be re-used to maintain backward compatibility.</a:t>
            </a:r>
            <a:endParaRPr lang="en-U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500" dirty="0"/>
              <a:t>Understandably, for enabling such new features, several additional fields will need to be defined for both the Common Info and User Info fields of Trigger frames in 802.11bn.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Vishnu Ratnam,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July,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Issues with Common Info field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573555"/>
            <a:ext cx="7770813" cy="4522445"/>
          </a:xfrm>
        </p:spPr>
        <p:txBody>
          <a:bodyPr/>
          <a:lstStyle/>
          <a:p>
            <a:pPr marL="157162" indent="0" algn="just"/>
            <a:r>
              <a:rPr lang="en-US" sz="1500" u="sng" dirty="0">
                <a:solidFill>
                  <a:schemeClr val="tx1"/>
                </a:solidFill>
              </a:rPr>
              <a:t>Too few reserved bits remaining</a:t>
            </a:r>
            <a:r>
              <a:rPr lang="en-US" sz="1500" dirty="0">
                <a:solidFill>
                  <a:schemeClr val="tx1"/>
                </a:solidFill>
              </a:rPr>
              <a:t>:</a:t>
            </a:r>
          </a:p>
          <a:p>
            <a:pPr marL="442912" indent="-285750" algn="just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/>
                </a:solidFill>
              </a:rPr>
              <a:t>For many Trigger frame variants (except for MU-RTS and MU-RTS TXS) there are too few reserved bits remaining in the Common Info field.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Note: </a:t>
            </a:r>
            <a:r>
              <a:rPr lang="en-US" sz="1400" dirty="0"/>
              <a:t>B22, B26, B53, B63, B56–B62 in EHT variant </a:t>
            </a:r>
            <a:r>
              <a:rPr lang="en-US" sz="1400" dirty="0">
                <a:solidFill>
                  <a:schemeClr val="tx1"/>
                </a:solidFill>
              </a:rPr>
              <a:t>are reserved for backward compatibility.</a:t>
            </a:r>
          </a:p>
          <a:p>
            <a:pPr marL="442912" indent="-285750" algn="just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/>
                </a:solidFill>
              </a:rPr>
              <a:t>In 802.11be, a new Special User Info field (AID12=2007) was proposed for expansion of EHT variant Common Info, but also has only 3 reserved bits remaining. </a:t>
            </a:r>
          </a:p>
          <a:p>
            <a:pPr marL="157162" indent="0" algn="just"/>
            <a:endParaRPr lang="en-US" sz="1500" u="sng" dirty="0">
              <a:solidFill>
                <a:schemeClr val="tx1"/>
              </a:solidFill>
            </a:endParaRPr>
          </a:p>
          <a:p>
            <a:pPr marL="157162" indent="0" algn="just"/>
            <a:endParaRPr lang="en-US" sz="1500" u="sng" dirty="0">
              <a:solidFill>
                <a:schemeClr val="tx1"/>
              </a:solidFill>
            </a:endParaRPr>
          </a:p>
          <a:p>
            <a:pPr marL="157162" indent="0" algn="just"/>
            <a:endParaRPr lang="en-US" sz="1500" u="sng" dirty="0">
              <a:solidFill>
                <a:schemeClr val="tx1"/>
              </a:solidFill>
            </a:endParaRPr>
          </a:p>
          <a:p>
            <a:pPr marL="157162" indent="0" algn="just"/>
            <a:endParaRPr lang="en-US" sz="1500" u="sng" dirty="0">
              <a:solidFill>
                <a:schemeClr val="tx1"/>
              </a:solidFill>
            </a:endParaRPr>
          </a:p>
          <a:p>
            <a:pPr marL="157162" indent="0" algn="just"/>
            <a:r>
              <a:rPr lang="en-US" sz="1500" u="sng" dirty="0">
                <a:solidFill>
                  <a:schemeClr val="tx1"/>
                </a:solidFill>
              </a:rPr>
              <a:t>Common Info variant indication is complex</a:t>
            </a:r>
            <a:r>
              <a:rPr lang="en-US" sz="1500" dirty="0">
                <a:solidFill>
                  <a:schemeClr val="tx1"/>
                </a:solidFill>
              </a:rPr>
              <a:t>:</a:t>
            </a:r>
          </a:p>
          <a:p>
            <a:pPr marL="442912" indent="-285750" algn="just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/>
                </a:solidFill>
              </a:rPr>
              <a:t>Current indication mechanism is not easy to expand to new Common Info variants. (similar issue to PPDU version identification)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Vishnu Ratnam,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July, 2024</a:t>
            </a:r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8226C92-9D75-4303-9777-2D8D198497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4203" y="3276600"/>
            <a:ext cx="4343400" cy="1079424"/>
          </a:xfrm>
          <a:prstGeom prst="rect">
            <a:avLst/>
          </a:prstGeom>
        </p:spPr>
      </p:pic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CCCDF8D7-DDEC-426D-92AD-6751A56558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9222079"/>
              </p:ext>
            </p:extLst>
          </p:nvPr>
        </p:nvGraphicFramePr>
        <p:xfrm>
          <a:off x="1599407" y="5257800"/>
          <a:ext cx="6172993" cy="103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4382">
                  <a:extLst>
                    <a:ext uri="{9D8B030D-6E8A-4147-A177-3AD203B41FA5}">
                      <a16:colId xmlns:a16="http://schemas.microsoft.com/office/drawing/2014/main" val="1241657308"/>
                    </a:ext>
                  </a:extLst>
                </a:gridCol>
                <a:gridCol w="1291865">
                  <a:extLst>
                    <a:ext uri="{9D8B030D-6E8A-4147-A177-3AD203B41FA5}">
                      <a16:colId xmlns:a16="http://schemas.microsoft.com/office/drawing/2014/main" val="4121448391"/>
                    </a:ext>
                  </a:extLst>
                </a:gridCol>
                <a:gridCol w="1307343">
                  <a:extLst>
                    <a:ext uri="{9D8B030D-6E8A-4147-A177-3AD203B41FA5}">
                      <a16:colId xmlns:a16="http://schemas.microsoft.com/office/drawing/2014/main" val="1356453188"/>
                    </a:ext>
                  </a:extLst>
                </a:gridCol>
                <a:gridCol w="2209403">
                  <a:extLst>
                    <a:ext uri="{9D8B030D-6E8A-4147-A177-3AD203B41FA5}">
                      <a16:colId xmlns:a16="http://schemas.microsoft.com/office/drawing/2014/main" val="1815024977"/>
                    </a:ext>
                  </a:extLst>
                </a:gridCol>
              </a:tblGrid>
              <a:tr h="190123"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Common Info B54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Common Info B55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Non-AP STA type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Common Info Interpretation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3339585"/>
                  </a:ext>
                </a:extLst>
              </a:tr>
              <a:tr h="165226"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Any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Any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HE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HE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7149730"/>
                  </a:ext>
                </a:extLst>
              </a:tr>
              <a:tr h="165226"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EHT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HE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0755236"/>
                  </a:ext>
                </a:extLst>
              </a:tr>
              <a:tr h="165226"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Any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EHT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EHT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07218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61640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Proposals for Common Info field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573556"/>
            <a:ext cx="7770813" cy="2348792"/>
          </a:xfrm>
        </p:spPr>
        <p:txBody>
          <a:bodyPr/>
          <a:lstStyle/>
          <a:p>
            <a:pPr marL="442912" indent="-285750" algn="just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/>
                </a:solidFill>
              </a:rPr>
              <a:t>Use last 3 remaining bits in Special User Info field (AID12=2007) to indicate Common Info Version (e.g. EHT, UHR, …). Similar idea as PHY Version Identifier in U-SIG.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HE/EHT STAs shall interpret UHR Common Info field as the HE/EHT Common Info field.</a:t>
            </a:r>
          </a:p>
          <a:p>
            <a:pPr marL="442912" indent="-285750" algn="just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/>
                </a:solidFill>
              </a:rPr>
              <a:t>Additional common information can be carried in “follow up” Special User Info fields.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These fields can carry same AID12=2007 or can be assigned new AID12s (&gt; 2007).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There can be a unique mapping from Common Info Version to number of Special User Info fields. Alternatively, a Special User Info Count field or Special User Info Control field can be included to indicate number of Special User Info fields present.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Vishnu Ratnam,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July, 2024</a:t>
            </a:r>
            <a:endParaRPr lang="en-GB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3E61DAF7-54CB-4A9D-B77C-A7EFFFCA44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7800" y="3657600"/>
            <a:ext cx="5214005" cy="28194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6A76A7A-3E2B-4E4F-9422-D90FBA61C659}"/>
              </a:ext>
            </a:extLst>
          </p:cNvPr>
          <p:cNvSpPr txBox="1"/>
          <p:nvPr/>
        </p:nvSpPr>
        <p:spPr>
          <a:xfrm>
            <a:off x="7162800" y="4382125"/>
            <a:ext cx="18287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Additional common information carried here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7BCDA62C-3674-4E1C-86F7-C0F7A8FCA889}"/>
              </a:ext>
            </a:extLst>
          </p:cNvPr>
          <p:cNvCxnSpPr>
            <a:stCxn id="7" idx="1"/>
          </p:cNvCxnSpPr>
          <p:nvPr/>
        </p:nvCxnSpPr>
        <p:spPr bwMode="auto">
          <a:xfrm flipH="1">
            <a:off x="5943600" y="4612958"/>
            <a:ext cx="1219200" cy="56864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2566950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Issues with User Info field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573555"/>
            <a:ext cx="7770813" cy="3499713"/>
          </a:xfrm>
        </p:spPr>
        <p:txBody>
          <a:bodyPr/>
          <a:lstStyle/>
          <a:p>
            <a:pPr marL="157162" indent="0" algn="just"/>
            <a:r>
              <a:rPr lang="en-US" sz="1500" u="sng" dirty="0">
                <a:solidFill>
                  <a:schemeClr val="tx1"/>
                </a:solidFill>
              </a:rPr>
              <a:t>Too few reserved bits remaining</a:t>
            </a:r>
            <a:r>
              <a:rPr lang="en-US" sz="1500" dirty="0">
                <a:solidFill>
                  <a:schemeClr val="tx1"/>
                </a:solidFill>
              </a:rPr>
              <a:t>:</a:t>
            </a:r>
          </a:p>
          <a:p>
            <a:pPr marL="442912" indent="-285750" algn="just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/>
                </a:solidFill>
              </a:rPr>
              <a:t>For many Trigger frame variants (except for MU-RTS and MU-RTS TXS) there are too few reserved bits remaining in the User Info field.</a:t>
            </a:r>
            <a:endParaRPr lang="en-US" sz="1500" dirty="0"/>
          </a:p>
          <a:p>
            <a:pPr marL="442912" indent="-285750" algn="just">
              <a:buFont typeface="Arial" panose="020B0604020202020204" pitchFamily="34" charset="0"/>
              <a:buChar char="•"/>
            </a:pPr>
            <a:endParaRPr lang="en-US" sz="1500" dirty="0"/>
          </a:p>
          <a:p>
            <a:pPr marL="157162" indent="0" algn="just"/>
            <a:endParaRPr lang="en-US" sz="1500" u="sng" dirty="0">
              <a:solidFill>
                <a:schemeClr val="tx1"/>
              </a:solidFill>
            </a:endParaRPr>
          </a:p>
          <a:p>
            <a:pPr marL="157162" indent="0" algn="just"/>
            <a:endParaRPr lang="en-US" sz="1500" u="sng" dirty="0">
              <a:solidFill>
                <a:schemeClr val="tx1"/>
              </a:solidFill>
            </a:endParaRPr>
          </a:p>
          <a:p>
            <a:pPr marL="157162" indent="0" algn="just"/>
            <a:endParaRPr lang="en-US" sz="1500" u="sng" dirty="0">
              <a:solidFill>
                <a:schemeClr val="tx1"/>
              </a:solidFill>
            </a:endParaRPr>
          </a:p>
          <a:p>
            <a:pPr marL="157162" indent="0" algn="just"/>
            <a:endParaRPr lang="en-US" sz="1500" u="sng" dirty="0">
              <a:solidFill>
                <a:schemeClr val="tx1"/>
              </a:solidFill>
            </a:endParaRPr>
          </a:p>
          <a:p>
            <a:pPr marL="157162" indent="0" algn="just"/>
            <a:r>
              <a:rPr lang="en-US" sz="1500" u="sng" dirty="0">
                <a:solidFill>
                  <a:schemeClr val="tx1"/>
                </a:solidFill>
              </a:rPr>
              <a:t>User Info variant indication is complex</a:t>
            </a:r>
            <a:r>
              <a:rPr lang="en-US" sz="1500" dirty="0">
                <a:solidFill>
                  <a:schemeClr val="tx1"/>
                </a:solidFill>
              </a:rPr>
              <a:t>:</a:t>
            </a:r>
          </a:p>
          <a:p>
            <a:pPr marL="442912" indent="-285750" algn="just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/>
                </a:solidFill>
              </a:rPr>
              <a:t>Current indication mechanism is not easy to expand to new User Info variants.</a:t>
            </a:r>
            <a:endParaRPr lang="en-US" sz="1500" dirty="0"/>
          </a:p>
          <a:p>
            <a:pPr marL="442912" indent="-285750" algn="just">
              <a:buFont typeface="Arial" panose="020B0604020202020204" pitchFamily="34" charset="0"/>
              <a:buChar char="•"/>
            </a:pPr>
            <a:endParaRPr lang="en-US" sz="1500" dirty="0"/>
          </a:p>
          <a:p>
            <a:pPr marL="442912" indent="-285750" algn="just">
              <a:buFont typeface="Arial" panose="020B0604020202020204" pitchFamily="34" charset="0"/>
              <a:buChar char="•"/>
            </a:pPr>
            <a:endParaRPr lang="en-US" sz="1500" dirty="0"/>
          </a:p>
          <a:p>
            <a:pPr marL="442912" indent="-285750" algn="just">
              <a:buFont typeface="Arial" panose="020B0604020202020204" pitchFamily="34" charset="0"/>
              <a:buChar char="•"/>
            </a:pPr>
            <a:endParaRPr lang="en-US" sz="15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Vishnu Ratnam,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July, 2024</a:t>
            </a:r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FA5CAE0-0160-49A3-94F7-613D5E23EC6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8254"/>
          <a:stretch/>
        </p:blipFill>
        <p:spPr>
          <a:xfrm>
            <a:off x="2331942" y="4893159"/>
            <a:ext cx="4191958" cy="137001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BF02ECD-CDE0-43C0-8B32-87E452E89CC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" y="2763461"/>
            <a:ext cx="3970721" cy="81793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B0E4E03-B3F0-42C2-AD41-8F0197452DF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93899" y="2763461"/>
            <a:ext cx="3848439" cy="849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3543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Proposals for User Info field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573555"/>
            <a:ext cx="7770813" cy="4522445"/>
          </a:xfrm>
        </p:spPr>
        <p:txBody>
          <a:bodyPr/>
          <a:lstStyle/>
          <a:p>
            <a:pPr marL="442912" indent="-285750" algn="just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/>
                </a:solidFill>
              </a:rPr>
              <a:t>Additional user-specific information can be carried in “follow-up” User Info fields.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All User Info fields for a STA shall carry same AID12 (determined by the recipient STAs AID).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User Info Version field can be used to determine the version of the User Info field.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There can be a unique mapping from User Info Version to the number of follow-up User Info fields. Alternatively, a User Info Count field can be included to indicate number of User Info fields present for a non-AP STA.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Vishnu Ratnam,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July, 2024</a:t>
            </a:r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4EAFBA9-BA8F-422F-91DB-DA91BF0700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600" y="3581400"/>
            <a:ext cx="5372893" cy="280928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C3CE1EA-26C3-443C-B6C6-2A4EBC7C8D06}"/>
              </a:ext>
            </a:extLst>
          </p:cNvPr>
          <p:cNvSpPr txBox="1"/>
          <p:nvPr/>
        </p:nvSpPr>
        <p:spPr>
          <a:xfrm>
            <a:off x="7162800" y="4382125"/>
            <a:ext cx="18287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Additional user-specific information carried here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979EF7F-BB17-4A3B-9C97-C0E78A7A5F9E}"/>
              </a:ext>
            </a:extLst>
          </p:cNvPr>
          <p:cNvCxnSpPr>
            <a:cxnSpLocks/>
            <a:stCxn id="8" idx="1"/>
          </p:cNvCxnSpPr>
          <p:nvPr/>
        </p:nvCxnSpPr>
        <p:spPr bwMode="auto">
          <a:xfrm flipH="1">
            <a:off x="6172200" y="4612958"/>
            <a:ext cx="990600" cy="56864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8397135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85546"/>
            <a:ext cx="7770813" cy="1065213"/>
          </a:xfrm>
        </p:spPr>
        <p:txBody>
          <a:bodyPr/>
          <a:lstStyle/>
          <a:p>
            <a:r>
              <a:rPr lang="en-US" dirty="0"/>
              <a:t>Conclusion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676401"/>
            <a:ext cx="7770813" cy="4418014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/>
              <a:t>Trigger frames will play a critical role in many new features to be defined in 802.11bn.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/>
              <a:t>Most trigger frame versions have too few reserved fields for carrying additional indications required to support such a diverse set of features.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/>
              <a:t>The current mechanism for indicating the version of Common Info and User Info fields is also not amenable for expansion.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/>
              <a:t>Proposal 1: Follow up Special User Info fields (with AID12=2007 or new) can be used to carry additional common information and also indicate the Common Info version.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/>
              <a:t>Proposal 2: Follow up User Info fields (with same AID12) can be used to carry additional user specific information and also indicate User Info version.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5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5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5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5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Vishnu Ratnam,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July,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87940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US" dirty="0"/>
              <a:t>11-24-0512-00-00bn-considerations-for-coordinated-tdma.pptx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11-24-0639-01-00bn-mac-protocol-aspects-of-multi-ap-coordination.pptx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11-24-0716-04-00bn-buffer-status-report-in-multi-ap-follow-up.pptx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11-24-1092-00-00bn-multi-ap-coordinated-concurrent-transmission-protocol.pptx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11-24-1221-01-00bn-icf-icr-follow-up.pptx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11-24-0451-00-00bn-ap-state-transitions-in-dps-mode.pptx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11-24-1126-01-00bn-icf-icr-discussion-for-dps.pptx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11-24-0299-01-00bn-initial-ctrl-frame-for-bw-switching-modes.pptx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11-24-0517-00-00bn-preallocation-of-subband-for-dso-follow-up.pptx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11-24-0504-01-00bn-considerations-of-a-unified-initial-control-frame-design.pptx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Vishnu Ratnam,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July,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2399</TotalTime>
  <Words>1151</Words>
  <Application>Microsoft Office PowerPoint</Application>
  <PresentationFormat>On-screen Show (4:3)</PresentationFormat>
  <Paragraphs>183</Paragraphs>
  <Slides>12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MS Gothic</vt:lpstr>
      <vt:lpstr>Arial</vt:lpstr>
      <vt:lpstr>Arial Unicode MS</vt:lpstr>
      <vt:lpstr>Times New Roman</vt:lpstr>
      <vt:lpstr>Office Theme</vt:lpstr>
      <vt:lpstr>Document</vt:lpstr>
      <vt:lpstr>Trigger frame expansion</vt:lpstr>
      <vt:lpstr>Abstract</vt:lpstr>
      <vt:lpstr>Usage of Trigger frames in UHR</vt:lpstr>
      <vt:lpstr>Issues with Common Info field</vt:lpstr>
      <vt:lpstr>Proposals for Common Info field</vt:lpstr>
      <vt:lpstr>Issues with User Info field</vt:lpstr>
      <vt:lpstr>Proposals for User Info field</vt:lpstr>
      <vt:lpstr>Conclusion</vt:lpstr>
      <vt:lpstr>References</vt:lpstr>
      <vt:lpstr>Straw polls</vt:lpstr>
      <vt:lpstr>Straw polls</vt:lpstr>
      <vt:lpstr>Backup slides</vt:lpstr>
    </vt:vector>
  </TitlesOfParts>
  <Company>Samsung Research America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Trigger_frame_expansion</dc:title>
  <dc:creator>Vishnu Vardhan Ratnam</dc:creator>
  <cp:lastModifiedBy>Vishnu Vardhan Ratnam</cp:lastModifiedBy>
  <cp:revision>197</cp:revision>
  <cp:lastPrinted>1601-01-01T00:00:00Z</cp:lastPrinted>
  <dcterms:created xsi:type="dcterms:W3CDTF">2023-10-26T23:59:45Z</dcterms:created>
  <dcterms:modified xsi:type="dcterms:W3CDTF">2024-08-09T06:43:32Z</dcterms:modified>
</cp:coreProperties>
</file>