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62" r:id="rId3"/>
    <p:sldId id="336" r:id="rId4"/>
    <p:sldId id="266" r:id="rId5"/>
    <p:sldId id="346" r:id="rId6"/>
    <p:sldId id="340" r:id="rId7"/>
    <p:sldId id="347" r:id="rId8"/>
    <p:sldId id="351" r:id="rId9"/>
    <p:sldId id="349" r:id="rId10"/>
    <p:sldId id="350" r:id="rId11"/>
    <p:sldId id="348" r:id="rId12"/>
    <p:sldId id="344" r:id="rId13"/>
    <p:sldId id="335"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3C88300-CE9D-D1A4-D5FC-884B25D64DF6}" name="Leif Wilhelmsson R" initials="LWR" userId="S::leif.r.wilhelmsson@ericsson.com::7717ad8e-2c2a-4a23-b6d3-5ca880b42707" providerId="AD"/>
  <p188:author id="{EA9F0DEB-2753-4CE6-81A5-CBD4BAA6AE80}" name="Abhishek Ambede" initials="AA" userId="S::abhishek.ambede@ericsson.com::4b7ad8a2-4975-4f13-b508-5b482d5ab5e9" providerId="AD"/>
  <p188:author id="{2EBB9AEE-BA96-A2AF-6598-75C22B9D3624}" name="Rocco Di Taranto" initials="RDT" userId="S::rocco.di.taranto@ericsson.com::a17f7552-eedb-4a64-9a6a-47290542f09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230EF8-35ED-3A44-9285-65701A81B315}" v="4" dt="2024-07-14T07:12:53.2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91"/>
    <p:restoredTop sz="94658"/>
  </p:normalViewPr>
  <p:slideViewPr>
    <p:cSldViewPr snapToGrid="0">
      <p:cViewPr varScale="1">
        <p:scale>
          <a:sx n="104" d="100"/>
          <a:sy n="104" d="100"/>
        </p:scale>
        <p:origin x="232" y="54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802.11-24/0812r0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sv-SE"/>
              <a:t>May 2024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Leif Wilhelmsson, Ericsson AB</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85"/>
    </inkml:context>
    <inkml:brush xml:id="br0">
      <inkml:brushProperty name="width" value="0.35" units="cm"/>
      <inkml:brushProperty name="height" value="2.1" units="cm"/>
      <inkml:brushProperty name="color" value="#E71224"/>
      <inkml:brushProperty name="inkEffects" value="pencil"/>
    </inkml:brush>
  </inkml:definitions>
  <inkml:trace contextRef="#ctx0" brushRef="#br0">1 12 16383,'39'-3'0,"-4"1"0,-10 2 0,0-3 0,1 2 0,-3-2 0,-8 3 0,6 0 0,-11 0 0,12 0 0,-16 0 0,11 0 0,-10 0 0,4 0 0,-1 0 0,-4 0 0,5 0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78"/>
    </inkml:context>
    <inkml:brush xml:id="br0">
      <inkml:brushProperty name="width" value="0.35" units="cm"/>
      <inkml:brushProperty name="height" value="2.1" units="cm"/>
      <inkml:brushProperty name="color" value="#E71224"/>
      <inkml:brushProperty name="inkEffects" value="pencil"/>
    </inkml:brush>
  </inkml:definitions>
  <inkml:trace contextRef="#ctx0" brushRef="#br0">1 1 16383,'44'9'0,"6"-1"0,-25-1 0,22-4 0,-17 1 0,6-4 0,-2 3 0,-14-3 0,0 0 0,-3 0 0,-10 0 0,4 0 0,-1 0 0,-6 0 0,4 0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79"/>
    </inkml:context>
    <inkml:brush xml:id="br0">
      <inkml:brushProperty name="width" value="0.35" units="cm"/>
      <inkml:brushProperty name="height" value="2.1" units="cm"/>
      <inkml:brushProperty name="color" value="#E71224"/>
      <inkml:brushProperty name="inkEffects" value="pencil"/>
    </inkml:brush>
  </inkml:definitions>
  <inkml:trace contextRef="#ctx0" brushRef="#br0">1 1 16383,'59'7'0,"-6"-3"0,-3 3 0,-5-3 0,-5 0 0,9-1 0,-11-3 0,-1 0 0,-12 0 0,-9 0 0,-1 0 0,-7 0 0,0 0 0,3 0 0,-5 0 0,4 0 0,-4 0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80"/>
    </inkml:context>
    <inkml:brush xml:id="br0">
      <inkml:brushProperty name="width" value="0.35" units="cm"/>
      <inkml:brushProperty name="height" value="2.1" units="cm"/>
      <inkml:brushProperty name="color" value="#E71224"/>
      <inkml:brushProperty name="inkEffects" value="pencil"/>
    </inkml:brush>
  </inkml:definitions>
  <inkml:trace contextRef="#ctx0" brushRef="#br0">0 5 16383,'42'0'0,"-2"0"0,5 0 0,-8 0 0,7 0 0,-16 0 0,1 0 0,-6 0 0,-2 0 0,-4 0 0,-5 0 0,-3 0 0,1 0 0,-4 0 0,2 0 0,3 0 0,-5-2 0,5 2 0,-6-3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73"/>
    </inkml:context>
    <inkml:brush xml:id="br0">
      <inkml:brushProperty name="width" value="0.35" units="cm"/>
      <inkml:brushProperty name="height" value="2.1" units="cm"/>
      <inkml:brushProperty name="color" value="#E71224"/>
      <inkml:brushProperty name="inkEffects" value="pencil"/>
    </inkml:brush>
  </inkml:definitions>
  <inkml:trace contextRef="#ctx0" brushRef="#br0">0 1 16383,'24'3'0,"0"-1"0,-5-2 0,4 0 0,8 0 0,0 0 0,4 3 0,5 4 0,0 2 0,-3-2 0,-3-4 0,-11-3 0,-1 0 0,-9 0 0,2 0 0,-7 0 0,7 0 0,-6 0 0,2 0 0,-5 0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74"/>
    </inkml:context>
    <inkml:brush xml:id="br0">
      <inkml:brushProperty name="width" value="0.35" units="cm"/>
      <inkml:brushProperty name="height" value="2.1" units="cm"/>
      <inkml:brushProperty name="color" value="#E71224"/>
      <inkml:brushProperty name="inkEffects" value="pencil"/>
    </inkml:brush>
  </inkml:definitions>
  <inkml:trace contextRef="#ctx0" brushRef="#br0">1 32 16383,'41'-6'0,"-4"1"0,-6 5 0,4 0 0,6 0 0,0 0 0,-2 0 0,-3 0 0,-1 0 0,0-4 0,0 1 0,-7-2 0,1 2 0,-15 3 0,4-2 0,-15 2 0,2-3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75"/>
    </inkml:context>
    <inkml:brush xml:id="br0">
      <inkml:brushProperty name="width" value="0.35" units="cm"/>
      <inkml:brushProperty name="height" value="2.1" units="cm"/>
      <inkml:brushProperty name="color" value="#E71224"/>
      <inkml:brushProperty name="inkEffects" value="pencil"/>
    </inkml:brush>
  </inkml:definitions>
  <inkml:trace contextRef="#ctx0" brushRef="#br0">0 0 16383,'42'0'0,"1"0"0,-15 0 0,4 0 0,2 0 0,-3 0 0,0 0 0,3 0 0,-2 0 0,-1 0 0,-7 0 0,-3 0 0,-9 0 0,0 0 0,-6 0 0,-3 0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76"/>
    </inkml:context>
    <inkml:brush xml:id="br0">
      <inkml:brushProperty name="width" value="0.35" units="cm"/>
      <inkml:brushProperty name="height" value="2.1" units="cm"/>
      <inkml:brushProperty name="color" value="#E71224"/>
      <inkml:brushProperty name="inkEffects" value="pencil"/>
    </inkml:brush>
  </inkml:definitions>
  <inkml:trace contextRef="#ctx0" brushRef="#br0">0 1 16383,'34'0'0,"-4"0"0,-1 0 0,-1 0 0,16 0 0,-2 0 0,3 0 0,-5 0 0,-5 0 0,-3 0 0,-6 0 0,0 0 0,-13 0 0,8 0 0,-14 0 0,4 0 0,-3 0 0,-2 0 0,4 0 0,-1 0 0,-1 0 0,0 0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70"/>
    </inkml:context>
    <inkml:brush xml:id="br0">
      <inkml:brushProperty name="width" value="0.35" units="cm"/>
      <inkml:brushProperty name="height" value="2.1" units="cm"/>
      <inkml:brushProperty name="color" value="#E71224"/>
      <inkml:brushProperty name="inkEffects" value="pencil"/>
    </inkml:brush>
  </inkml:definitions>
  <inkml:trace contextRef="#ctx0" brushRef="#br0">1 1 16383,'0'0'0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71"/>
    </inkml:context>
    <inkml:brush xml:id="br0">
      <inkml:brushProperty name="width" value="0.35" units="cm"/>
      <inkml:brushProperty name="height" value="2.1" units="cm"/>
      <inkml:brushProperty name="color" value="#E71224"/>
      <inkml:brushProperty name="inkEffects" value="pencil"/>
    </inkml:brush>
  </inkml:definitions>
  <inkml:trace contextRef="#ctx0" brushRef="#br0">0 49 16383,'28'-10'0,"7"1"0,2 2 0,9-2 0,4 5 0,-4 0 0,4 2 0,-13 2 0,-1-3 0,-7 3 0,-11 0 0,1 0 0,-11 2 0,4-1 0,-7 2 0,5 0 0,-8 5 0,-21 4 0,1 2 0,-20 3 0,2-2 0,7-4 0,-3 4 0,11-9 0,3 0 0,4-2 0,4-1 0,3 0 0,-2-1 0,1 1 0,0-3 0,-3 5 0,0 0 0,1 0 0,-3 2 0,0-4 0,3 2 0,-2-3 0,6 0 0,-4-1 0,4 3 0,-4-4 0,3 5 0,0-4 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72"/>
    </inkml:context>
    <inkml:brush xml:id="br0">
      <inkml:brushProperty name="width" value="0.35" units="cm"/>
      <inkml:brushProperty name="height" value="2.1" units="cm"/>
      <inkml:brushProperty name="color" value="#E71224"/>
      <inkml:brushProperty name="inkEffects" value="pencil"/>
    </inkml:brush>
  </inkml:definitions>
  <inkml:trace contextRef="#ctx0" brushRef="#br0">1 1 16383,'63'0'0,"-4"0"0,-12 0 0,-4 0 0,-4 0 0,-9 0 0,-5 0 0,-5 0 0,-3 3 0,-1-2 0,-4 3 0,-3-3 0,-1-1 0,1 3 0,0-1 0,-1 1 0,2 2 0,-1-1 0,-2 0 0,1-3 0,-1 4 0,1-4 0,-13 11 0,-7-2 0,-9 3 0,-5-4 0,4-2 0,-4-1 0,6 0 0,-4-1 0,9-1 0,1-3 0,2 2 0,4-1 0,-2-2 0,3 2 0,-2-1 0,2 0 0,-5 1 0,5-1 0,-7 3 0,1-2 0,1 2 0,-5-1 0,3-3 0,2 2 0,2-1 0,3 0 0,-1-1 0,2 0 0,-4 0 0,2 0 0,-1 0 0,2 0 0,-1 4 0,0-4 0,2 3 0,-2-2 0,-1 0 0,2 1 0,-1-1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86"/>
    </inkml:context>
    <inkml:brush xml:id="br0">
      <inkml:brushProperty name="width" value="0.35" units="cm"/>
      <inkml:brushProperty name="height" value="2.1" units="cm"/>
      <inkml:brushProperty name="color" value="#E71224"/>
      <inkml:brushProperty name="inkEffects" value="pencil"/>
    </inkml:brush>
  </inkml:definitions>
  <inkml:trace contextRef="#ctx0" brushRef="#br0">1 1 16383,'42'0'0,"-2"0"0,-5 0 0,0 0 0,-3 3 0,7 4 0,-15-3 0,10 3 0,-17-7 0,4 0 0,-9 0 0,0 3 0,-1-3 0,-5 2 0,1-2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12"/>
    </inkml:context>
    <inkml:brush xml:id="br0">
      <inkml:brushProperty name="width" value="0.35" units="cm"/>
      <inkml:brushProperty name="height" value="2.1" units="cm"/>
      <inkml:brushProperty name="color" value="#E71224"/>
      <inkml:brushProperty name="inkEffects" value="pencil"/>
    </inkml:brush>
  </inkml:definitions>
  <inkml:trace contextRef="#ctx0" brushRef="#br0">1 1 16383,'37'0'0,"7"0"0,-10 0 0,12 0 0,-4 0 0,7 0 0,-9 0 0,5 0 0,-13 0 0,0 0 0,-14 0 0,-2 0 0,-7 0 0,-3 0 0,2 0 0,-2 1 0,3 2 0,-3 5 0,-2-1 0,-3 5 0,-1-2 0,0 0 0,-5 2 0,-1-4 0,-11 3 0,2-1 0,-6 1 0,-3-1 0,4 4 0,-12-1 0,8 0 0,-8-4 0,2-2 0,0 2 0,-5-3 0,7-1 0,-4-5 0,9 0 0,4 0 0,7 0 0,5 0 0,3 0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13"/>
    </inkml:context>
    <inkml:brush xml:id="br0">
      <inkml:brushProperty name="width" value="0.35" units="cm"/>
      <inkml:brushProperty name="height" value="2.1" units="cm"/>
      <inkml:brushProperty name="color" value="#E71224"/>
      <inkml:brushProperty name="inkEffects" value="pencil"/>
    </inkml:brush>
  </inkml:definitions>
  <inkml:trace contextRef="#ctx0" brushRef="#br0">67 35 16383,'27'-8'0,"-2"4"0,-4 1 0,3-2 0,3 2 0,9 0 0,-2 3 0,8 0 0,-6 0 0,0 0 0,-6-2 0,-3-1 0,-9 2 0,-6-1 0,-4 2 0,-4 0 0,6 8 0,-7-3 0,4 10 0,-6-8 0,0 6 0,-1-4 0,0 1 0,0 2 0,-1-2 0,-3 1 0,-4-1 0,-5-3 0,-4-2 0,-4 1 0,-6-2 0,-1-2 0,-7 0 0,5-2 0,2 0 0,-1 0 0,9 0 0,0 0 0,5 0 0,2 0 0,3 0 0,-4 0 0,4 0 0,-4 0 0,-1 0 0,2 0 0,-4 0 0,2 0 0,-4 0 0,5 3 0,-2 0 0,5 0 0,3-1 0,2-2 0,1 0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68"/>
    </inkml:context>
    <inkml:brush xml:id="br0">
      <inkml:brushProperty name="width" value="0.2" units="cm"/>
      <inkml:brushProperty name="height" value="1.2" units="cm"/>
      <inkml:brushProperty name="color" value="#66CC00"/>
      <inkml:brushProperty name="inkEffects" value="pencil"/>
    </inkml:brush>
  </inkml:definitions>
  <inkml:trace contextRef="#ctx0" brushRef="#br0">0 20 16383,'17'0'0,"1"0"0,-8 0 0,4 0 0,-2-2 0,2 2 0,-3-3 0,3 3 0,-8-3 0,6 2 0,-6-1 0,4 2 0,-4-2 0,2 1 0,-2-2 0,-1 2 0,0 0 0,0 1 0,0 0 0,1 0 0,-17 8 0,8-5 0,-13 6 0,11-7 0,-3 1 0,0 0 0,-2 0 0,2 3 0,-4 0 0,3-1 0,-1 0 0,1-4 0,2 1 0,1-2 0,0 0 0,3 0 0,-3 1 0,18 2 0,-6-1 0,16 1 0,-8-3 0,-3 0 0,0 0 0,-6 0 0,1 0 0,-19 1 0,6 0 0,-15 0 0,10-1 0,1 0 0,-2 0 0,4 0 0,-1 0 0,0 0 0,5 0 0,-1 0 0,26 0 0,-10 0 0,20 0 0,-13 0 0,2 0 0,-4 0 0,-3 0 0,-6 0 0,0-1 0,-24 0 0,8 0 0,-16 1 0,8 0 0,5 0 0,-4 0 0,7 0 0,0 0 0,6-1 0,-1-1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69"/>
    </inkml:context>
    <inkml:brush xml:id="br0">
      <inkml:brushProperty name="width" value="0.2" units="cm"/>
      <inkml:brushProperty name="height" value="1.2" units="cm"/>
      <inkml:brushProperty name="color" value="#66CC00"/>
      <inkml:brushProperty name="inkEffects" value="pencil"/>
    </inkml:brush>
  </inkml:definitions>
  <inkml:trace contextRef="#ctx0" brushRef="#br0">4 1 16383,'20'0'0,"2"0"0,-1 0 0,3 0 0,3 0 0,-6 0 0,2 0 0,-9 0 0,2 0 0,-3 0 0,-5 0 0,0 0 0,-27 8 0,5-2 0,-18 4 0,10-4 0,4-1 0,2-1 0,5 1 0,3-2 0,2 0 0,-1 1 0,3-2 0,-2 2 0,3-2 0,-5 1 0,1 2 0,0-3 0,0 3 0,7-5 0,13 2 0,-5-1 0,15 1 0,-10-2 0,4 0 0,1 0 0,-1 0 0,-1 0 0,-6 0 0,-3 0 0,-4 0 0,-15 6 0,4-3 0,-14 4 0,9-6 0,-2 5 0,3-6 0,-4 3 0,5-3 0,-3 0 0,2 0 0,3 0 0,-3 2 0,6-1 0,-1-1 0,6 0 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14"/>
    </inkml:context>
    <inkml:brush xml:id="br0">
      <inkml:brushProperty name="width" value="0.2" units="cm"/>
      <inkml:brushProperty name="height" value="1.2" units="cm"/>
      <inkml:brushProperty name="color" value="#66CC00"/>
      <inkml:brushProperty name="inkEffects" value="pencil"/>
    </inkml:brush>
  </inkml:definitions>
  <inkml:trace contextRef="#ctx0" brushRef="#br0">3 1 16383,'22'0'0,"-2"0"0,-3 0 0,-3 0 0,3 0 0,-3 0 0,-4 0 0,1 0 0,-6 0 0,3 0 0,-3 0 0,-1 0 0,2 1 0,-3 1 0,3-1 0,-2 0 0,2-1 0,-2 2 0,-10 8 0,-5-5 0,-9 7 0,-1-8 0,-4 0 0,5 0 0,0-1 0,5 1 0,4-1 0,-3 1 0,7-1 0,1-1 0,3 0 0,14-2 0,-1 2 0,19-2 0,-11 0 0,7 0 0,-8 0 0,0 0 0,-2 0 0,-4 0 0,-3 0 0,-2 0 0,-5 0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15"/>
    </inkml:context>
    <inkml:brush xml:id="br0">
      <inkml:brushProperty name="width" value="0.2" units="cm"/>
      <inkml:brushProperty name="height" value="1.2" units="cm"/>
      <inkml:brushProperty name="color" value="#66CC00"/>
      <inkml:brushProperty name="inkEffects" value="pencil"/>
    </inkml:brush>
  </inkml:definitions>
  <inkml:trace contextRef="#ctx0" brushRef="#br0">1 0 16383,'18'0'0,"1"0"0,-3 0 0,2 0 0,1 0 0,0 0 0,-2 0 0,1 0 0,-3 0 0,4 0 0,-5 0 0,1 0 0,-4 0 0,-4 0 0,-1 0 0,-24 8 0,4-6 0,-16 11 0,6-9 0,5 2 0,-5 3 0,7-6 0,0 3 0,5-3 0,5-3 0,0 3 0,22-2 0,-6 0 0,21 2 0,-10 0 0,-2 1 0,1-2 0,-5-1 0,1-1 0,-3 2 0,-5-2 0,3 0 0,-5 0 0,-2 0 0,-16 0 0,0 0 0,-13 0 0,8 0 0,-2 0 0,1 0 0,5 0 0,-2 0 0,6 0 0,-2 0 0,3 0 0,0-3 0,2 3 0,-1-4 0,3 4 0,-1 0 0,4 0 0,-2 0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66"/>
    </inkml:context>
    <inkml:brush xml:id="br0">
      <inkml:brushProperty name="width" value="0.2" units="cm"/>
      <inkml:brushProperty name="height" value="1.2" units="cm"/>
      <inkml:brushProperty name="color" value="#66CC00"/>
      <inkml:brushProperty name="inkEffects" value="pencil"/>
    </inkml:brush>
  </inkml:definitions>
  <inkml:trace contextRef="#ctx0" brushRef="#br0">0 20 16383,'17'0'0,"1"0"0,-8 0 0,4 0 0,-2-2 0,2 2 0,-3-3 0,3 3 0,-8-3 0,6 2 0,-6 0 0,4 1 0,-4-3 0,2 2 0,-2-2 0,-1 2 0,0 0 0,0 1 0,0 0 0,1 0 0,-17 8 0,8-5 0,-13 6 0,11-7 0,-3 1 0,0 0 0,-2 0 0,2 3 0,-4 0 0,3-1 0,-1 0 0,1-4 0,2 1 0,1-2 0,0 0 0,3 0 0,-3 1 0,18 2 0,-6-1 0,16 1 0,-8-3 0,-3 0 0,0 0 0,-6 0 0,1 0 0,-19 1 0,6 0 0,-15 0 0,10-1 0,1 0 0,-2 0 0,4 0 0,-1 0 0,0 0 0,5 0 0,-1 0 0,26 0 0,-10 0 0,20 0 0,-13 0 0,2 0 0,-4 0 0,-3 0 0,-6 0 0,0-1 0,-24 0 0,8 0 0,-16 1 0,8 0 0,5 0 0,-4 0 0,7 0 0,0 0 0,6-1 0,-1-1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67"/>
    </inkml:context>
    <inkml:brush xml:id="br0">
      <inkml:brushProperty name="width" value="0.2" units="cm"/>
      <inkml:brushProperty name="height" value="1.2" units="cm"/>
      <inkml:brushProperty name="color" value="#66CC00"/>
      <inkml:brushProperty name="inkEffects" value="pencil"/>
    </inkml:brush>
  </inkml:definitions>
  <inkml:trace contextRef="#ctx0" brushRef="#br0">4 1 16383,'20'0'0,"2"0"0,-1 0 0,3 0 0,3 0 0,-6 0 0,2 0 0,-9 0 0,2 0 0,-3 0 0,-5 0 0,0 0 0,-27 8 0,5-2 0,-18 4 0,10-4 0,4-1 0,2-1 0,5 1 0,3-2 0,2 0 0,-1 1 0,3-2 0,-2 2 0,3-2 0,-5 1 0,1 2 0,0-3 0,0 3 0,7-5 0,13 2 0,-5-1 0,15 1 0,-10-2 0,4 0 0,1 0 0,-1 0 0,-1 0 0,-6 0 0,-3 0 0,-4 0 0,-15 6 0,4-3 0,-14 4 0,9-6 0,-2 5 0,3-6 0,-4 3 0,5-3 0,-3 0 0,2 0 0,3 0 0,-3 2 0,6-1 0,-1-1 0,6 0 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16"/>
    </inkml:context>
    <inkml:brush xml:id="br0">
      <inkml:brushProperty name="width" value="0.2" units="cm"/>
      <inkml:brushProperty name="height" value="1.2" units="cm"/>
      <inkml:brushProperty name="color" value="#66CC00"/>
      <inkml:brushProperty name="inkEffects" value="pencil"/>
    </inkml:brush>
  </inkml:definitions>
  <inkml:trace contextRef="#ctx0" brushRef="#br0">3 1 16383,'22'0'0,"-2"0"0,-3 0 0,-3 0 0,3 0 0,-3 0 0,-4 0 0,1 0 0,-6 0 0,3 0 0,-3 0 0,-1 0 0,2 1 0,-3 1 0,3-1 0,-2 0 0,2-1 0,-2 2 0,-10 8 0,-5-5 0,-9 7 0,-1-8 0,-4 0 0,5 0 0,0-1 0,5 1 0,4-1 0,-3 1 0,7-1 0,1-1 0,3 0 0,14-2 0,-1 2 0,19-2 0,-11 0 0,7 0 0,-8 0 0,0 0 0,-2 0 0,-4 0 0,-3 0 0,-2 0 0,-5 0 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17"/>
    </inkml:context>
    <inkml:brush xml:id="br0">
      <inkml:brushProperty name="width" value="0.2" units="cm"/>
      <inkml:brushProperty name="height" value="1.2" units="cm"/>
      <inkml:brushProperty name="color" value="#66CC00"/>
      <inkml:brushProperty name="inkEffects" value="pencil"/>
    </inkml:brush>
  </inkml:definitions>
  <inkml:trace contextRef="#ctx0" brushRef="#br0">1 0 16383,'18'0'0,"1"0"0,-3 0 0,2 0 0,1 0 0,0 0 0,-2 0 0,2 0 0,-5 0 0,5 0 0,-5 0 0,1 0 0,-4 0 0,-4 0 0,-1 0 0,-24 8 0,4-6 0,-16 11 0,6-9 0,5 2 0,-5 4 0,7-8 0,0 4 0,5-3 0,5-3 0,0 3 0,22-2 0,-6 0 0,21 2 0,-10 0 0,-2 1 0,1-2 0,-5-1 0,1-1 0,-3 2 0,-5-2 0,3 0 0,-5 0 0,-2 0 0,-16 0 0,0 0 0,-13 0 0,8 0 0,-2 0 0,2 0 0,3 0 0,-1 0 0,6 0 0,-2 0 0,3 0 0,0-3 0,2 3 0,0-4 0,1 4 0,0 0 0,4 0 0,-2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87"/>
    </inkml:context>
    <inkml:brush xml:id="br0">
      <inkml:brushProperty name="width" value="0.35" units="cm"/>
      <inkml:brushProperty name="height" value="2.1" units="cm"/>
      <inkml:brushProperty name="color" value="#E71224"/>
      <inkml:brushProperty name="inkEffects" value="pencil"/>
    </inkml:brush>
  </inkml:definitions>
  <inkml:trace contextRef="#ctx0" brushRef="#br0">0 1 16383,'29'0'0,"-1"0"0,7 7 0,-7-5 0,11 7 0,-12-8 0,4 2 0,-8 0 0,-1-2 0,-4 1 0,-2 1 0,-4-3 0,-2 3 0,-4-3 0,2 0 0,-3 0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64"/>
    </inkml:context>
    <inkml:brush xml:id="br0">
      <inkml:brushProperty name="width" value="0.2" units="cm"/>
      <inkml:brushProperty name="height" value="1.2" units="cm"/>
      <inkml:brushProperty name="color" value="#66CC00"/>
      <inkml:brushProperty name="inkEffects" value="pencil"/>
    </inkml:brush>
  </inkml:definitions>
  <inkml:trace contextRef="#ctx0" brushRef="#br0">0 20 16383,'17'0'0,"1"0"0,-8 0 0,4 0 0,-2-2 0,2 2 0,-3-3 0,3 3 0,-8-3 0,5 2 0,-4-1 0,3 2 0,-4-2 0,2 1 0,-2-2 0,-1 2 0,0 0 0,0 1 0,0 0 0,1 0 0,-18 8 0,10-5 0,-14 6 0,11-7 0,-3 1 0,0 0 0,-2 0 0,2 3 0,-4 0 0,3-1 0,-1 0 0,1-4 0,2 1 0,1-2 0,0 0 0,3 0 0,-3 1 0,18 2 0,-6-1 0,16 1 0,-8-3 0,-3 0 0,0 0 0,-6 0 0,1 0 0,-19 1 0,6 0 0,-15 0 0,10-1 0,1 0 0,-2 0 0,4 0 0,-2 0 0,2 0 0,4 0 0,-1 0 0,26 0 0,-10 0 0,20 0 0,-13 0 0,2 0 0,-4 0 0,-3 0 0,-6 0 0,0-1 0,-24 0 0,8 0 0,-16 1 0,8 0 0,5 0 0,-4 0 0,7 0 0,0 0 0,6-1 0,-1-1 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65"/>
    </inkml:context>
    <inkml:brush xml:id="br0">
      <inkml:brushProperty name="width" value="0.2" units="cm"/>
      <inkml:brushProperty name="height" value="1.2" units="cm"/>
      <inkml:brushProperty name="color" value="#66CC00"/>
      <inkml:brushProperty name="inkEffects" value="pencil"/>
    </inkml:brush>
  </inkml:definitions>
  <inkml:trace contextRef="#ctx0" brushRef="#br0">4 1 16383,'20'0'0,"2"0"0,-1 0 0,3 0 0,3 0 0,-6 0 0,2 0 0,-9 0 0,2 0 0,-3 0 0,-5 0 0,0 0 0,-27 8 0,5-2 0,-18 4 0,10-4 0,4-1 0,2-1 0,5 1 0,3-2 0,2 0 0,-1 1 0,3-2 0,-2 2 0,3-2 0,-5 1 0,1 2 0,0-3 0,0 3 0,7-5 0,13 2 0,-5-1 0,15 1 0,-10-2 0,4 0 0,1 0 0,-1 0 0,-1 0 0,-6 0 0,-3 0 0,-4 0 0,-15 6 0,4-3 0,-14 4 0,9-6 0,-2 5 0,3-6 0,-4 3 0,5-3 0,-3 0 0,2 0 0,3 0 0,-3 2 0,6-1 0,-1-1 0,6 0 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18"/>
    </inkml:context>
    <inkml:brush xml:id="br0">
      <inkml:brushProperty name="width" value="0.2" units="cm"/>
      <inkml:brushProperty name="height" value="1.2" units="cm"/>
      <inkml:brushProperty name="color" value="#66CC00"/>
      <inkml:brushProperty name="inkEffects" value="pencil"/>
    </inkml:brush>
  </inkml:definitions>
  <inkml:trace contextRef="#ctx0" brushRef="#br0">3 1 16383,'22'0'0,"-2"0"0,-3 0 0,-3 0 0,3 0 0,-3 0 0,-4 0 0,1 0 0,-6 0 0,3 0 0,-3 0 0,-1 0 0,2 1 0,-3 1 0,3-1 0,-2 0 0,2-1 0,-2 2 0,-10 8 0,-5-5 0,-9 7 0,-1-8 0,-4 0 0,5 0 0,0-1 0,5 1 0,4-1 0,-3 1 0,7-1 0,1-1 0,3 0 0,14-2 0,-1 2 0,19-2 0,-11 0 0,7 0 0,-8 0 0,0 0 0,-2 0 0,-4 0 0,-3 0 0,-2 0 0,-5 0 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19"/>
    </inkml:context>
    <inkml:brush xml:id="br0">
      <inkml:brushProperty name="width" value="0.2" units="cm"/>
      <inkml:brushProperty name="height" value="1.2" units="cm"/>
      <inkml:brushProperty name="color" value="#66CC00"/>
      <inkml:brushProperty name="inkEffects" value="pencil"/>
    </inkml:brush>
  </inkml:definitions>
  <inkml:trace contextRef="#ctx0" brushRef="#br0">1 0 16383,'18'0'0,"1"0"0,-3 0 0,2 0 0,1 0 0,0 0 0,-2 0 0,2 0 0,-5 0 0,5 0 0,-5 0 0,1 0 0,-4 0 0,-4 0 0,-1 0 0,-24 8 0,4-6 0,-16 11 0,6-9 0,5 2 0,-5 4 0,7-8 0,0 4 0,5-3 0,5-3 0,0 3 0,22-2 0,-6 0 0,21 2 0,-10 0 0,-2 1 0,1-2 0,-5-1 0,1-1 0,-3 2 0,-5-2 0,3 0 0,-5 0 0,-2 0 0,-16 0 0,0 0 0,-13 0 0,8 0 0,-2 0 0,2 0 0,3 0 0,-1 0 0,6 0 0,-2 0 0,3 0 0,0-3 0,2 3 0,0-4 0,1 4 0,0 0 0,4 0 0,-2 0 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62"/>
    </inkml:context>
    <inkml:brush xml:id="br0">
      <inkml:brushProperty name="width" value="0.2" units="cm"/>
      <inkml:brushProperty name="height" value="1.2" units="cm"/>
      <inkml:brushProperty name="color" value="#66CC00"/>
      <inkml:brushProperty name="inkEffects" value="pencil"/>
    </inkml:brush>
  </inkml:definitions>
  <inkml:trace contextRef="#ctx0" brushRef="#br0">0 20 16383,'17'0'0,"1"0"0,-8 0 0,4 0 0,-2-2 0,2 2 0,-3-3 0,3 3 0,-8-3 0,6 2 0,-6 0 0,4 1 0,-4-3 0,2 2 0,-2-2 0,-1 2 0,0 0 0,0 1 0,0 0 0,1 0 0,-17 8 0,8-5 0,-13 6 0,11-7 0,-3 1 0,0 0 0,-2 0 0,2 3 0,-4 0 0,3-1 0,-1 0 0,1-4 0,2 1 0,1-2 0,0 0 0,3 0 0,-3 1 0,18 2 0,-6-1 0,16 1 0,-8-3 0,-3 0 0,0 0 0,-6 0 0,1 0 0,-19 1 0,6 0 0,-15 0 0,10-1 0,1 0 0,-2 0 0,4 0 0,-1 0 0,0 0 0,5 0 0,-1 0 0,26 0 0,-10 0 0,20 0 0,-13 0 0,2 0 0,-4 0 0,-3 0 0,-6 0 0,0-1 0,-24 0 0,8 0 0,-16 1 0,8 0 0,5 0 0,-4 0 0,7 0 0,0 0 0,6-1 0,-1-1 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63"/>
    </inkml:context>
    <inkml:brush xml:id="br0">
      <inkml:brushProperty name="width" value="0.2" units="cm"/>
      <inkml:brushProperty name="height" value="1.2" units="cm"/>
      <inkml:brushProperty name="color" value="#66CC00"/>
      <inkml:brushProperty name="inkEffects" value="pencil"/>
    </inkml:brush>
  </inkml:definitions>
  <inkml:trace contextRef="#ctx0" brushRef="#br0">4 1 16383,'20'0'0,"2"0"0,-1 0 0,3 0 0,3 0 0,-6 0 0,2 0 0,-9 0 0,2 0 0,-3 0 0,-4 0 0,-2 0 0,-26 8 0,5-2 0,-18 4 0,10-4 0,4-1 0,2-1 0,5 1 0,3-2 0,2 0 0,-1 1 0,3-2 0,-2 1 0,3 0 0,-5 0 0,1 2 0,0-3 0,1 2 0,5-4 0,14 3 0,-5-2 0,15 1 0,-10-2 0,4 0 0,1 0 0,-1 0 0,-1 0 0,-6 0 0,-3 0 0,-4 0 0,-15 6 0,4-3 0,-14 4 0,9-6 0,-2 5 0,3-6 0,-4 3 0,5-3 0,-3 0 0,2 0 0,3 0 0,-3 2 0,6-2 0,-1 1 0,6-1 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20"/>
    </inkml:context>
    <inkml:brush xml:id="br0">
      <inkml:brushProperty name="width" value="0.2" units="cm"/>
      <inkml:brushProperty name="height" value="1.2" units="cm"/>
      <inkml:brushProperty name="color" value="#66CC00"/>
      <inkml:brushProperty name="inkEffects" value="pencil"/>
    </inkml:brush>
  </inkml:definitions>
  <inkml:trace contextRef="#ctx0" brushRef="#br0">3 1 16383,'22'0'0,"-2"0"0,-3 0 0,-2 0 0,1 0 0,-2 0 0,-4 0 0,1 0 0,-6 0 0,3 0 0,-3 0 0,-1 0 0,2 1 0,-3 1 0,3-1 0,-2 0 0,2-1 0,-2 2 0,-10 8 0,-5-5 0,-9 7 0,-1-8 0,-4 0 0,5 0 0,0-1 0,5 1 0,4-1 0,-3 0 0,7 1 0,1-2 0,3 0 0,14-2 0,-1 2 0,19-2 0,-11 0 0,8 0 0,-9 0 0,0 0 0,-3 0 0,-3 0 0,-3 0 0,-2 0 0,-5 0 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21"/>
    </inkml:context>
    <inkml:brush xml:id="br0">
      <inkml:brushProperty name="width" value="0.2" units="cm"/>
      <inkml:brushProperty name="height" value="1.2" units="cm"/>
      <inkml:brushProperty name="color" value="#66CC00"/>
      <inkml:brushProperty name="inkEffects" value="pencil"/>
    </inkml:brush>
  </inkml:definitions>
  <inkml:trace contextRef="#ctx0" brushRef="#br0">1 0 16383,'18'0'0,"1"0"0,-3 0 0,2 0 0,1 0 0,0 0 0,-2 0 0,1 0 0,-3 0 0,4 0 0,-5 0 0,1 0 0,-4 0 0,-4 0 0,-1 0 0,-24 8 0,4-6 0,-16 11 0,6-9 0,5 2 0,-5 4 0,7-8 0,0 4 0,5-3 0,5-3 0,0 3 0,22-2 0,-6 0 0,21 2 0,-10 0 0,-2 1 0,1-2 0,-5-1 0,1-1 0,-3 2 0,-5-2 0,3 0 0,-5 0 0,-2 0 0,-16 0 0,0 0 0,-13 0 0,8 0 0,-2 0 0,1 0 0,5 0 0,-2 0 0,6 0 0,-2 0 0,3 0 0,0-3 0,2 3 0,-1-4 0,3 4 0,-1 0 0,4 0 0,-2 0 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60"/>
    </inkml:context>
    <inkml:brush xml:id="br0">
      <inkml:brushProperty name="width" value="0.35" units="cm"/>
      <inkml:brushProperty name="height" value="2.1" units="cm"/>
      <inkml:brushProperty name="color" value="#E71224"/>
      <inkml:brushProperty name="inkEffects" value="pencil"/>
    </inkml:brush>
  </inkml:definitions>
  <inkml:trace contextRef="#ctx0" brushRef="#br0">0 14 16383,'31'0'0,"-1"0"0,3-2 0,-3-1 0,5 1 0,-4-2 0,-2 4 0,1-2 0,-8 2 0,-2 0 0,-4 0 0,-4 0 0,-3 0 0,-1 0 0,-1 0 0,-1 0 0,7 4 0,-4-3 0,3 5 0,-6-4 0,1 0 0,0 4 0,-5 2 0,2-1 0,-4 3 0,-1-5 0,-1 3 0,-3 0 0,-2 1 0,-1 1 0,-5 3 0,-4-2 0,-1 2 0,-8-1 0,6-2 0,-8 2 0,5-5 0,-1 1 0,3-7 0,4 1 0,-1-2 0,4 0 0,-1 0 0,5 0 0,-2 0 0,1 0 0,3 0 0,0 0 0,1-1 0,0 0 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61"/>
    </inkml:context>
    <inkml:brush xml:id="br0">
      <inkml:brushProperty name="width" value="0.35" units="cm"/>
      <inkml:brushProperty name="height" value="2.1" units="cm"/>
      <inkml:brushProperty name="color" value="#E71224"/>
      <inkml:brushProperty name="inkEffects" value="pencil"/>
    </inkml:brush>
  </inkml:definitions>
  <inkml:trace contextRef="#ctx0" brushRef="#br0">0 36 16383,'26'-5'0,"2"1"0,-8 3 0,6-1 0,-1 2 0,4-2 0,4 0 0,1 1 0,5-1 0,-6-2 0,-3 1 0,-4-3 0,-6 5 0,-5-2 0,-4 3 0,-6 0 0,5 0 0,-4 0 0,2 0 0,2 3 0,-3-1 0,2 5 0,2-2 0,-2 0 0,2 1 0,-1-2 0,-3 1 0,3-3 0,-5 2 0,1 2 0,-13 6 0,-1-1 0,-8 5 0,1-4 0,0 3 0,-8 2 0,4 1 0,-4-3 0,5 1 0,3-7 0,3 0 0,1-4 0,5-2 0,-3-1 0,3-2 0,-5-2 0,3 1 0,1-1 0,-2-1 0,3 0 0,0 0 0,-3-2 0,-4 1 0,-3-1 0,-2 1 0,3 0 0,1 3 0,2-1 0,1 1 0,1-1 0,5 2 0,-2-2 0,0 2 0,-3 0 0,2-2 0,0 1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88"/>
    </inkml:context>
    <inkml:brush xml:id="br0">
      <inkml:brushProperty name="width" value="0.35" units="cm"/>
      <inkml:brushProperty name="height" value="2.1" units="cm"/>
      <inkml:brushProperty name="color" value="#E71224"/>
      <inkml:brushProperty name="inkEffects" value="pencil"/>
    </inkml:brush>
  </inkml:definitions>
  <inkml:trace contextRef="#ctx0" brushRef="#br0">1 0 16383,'33'6'0,"-5"4"0,-6-8 0,0 6 0,6-8 0,3 7 0,1-7 0,-3 7 0,-2-7 0,-4 3 0,3 3 0,-10-5 0,5 5 0,-9-3 0,0-2 0,-1 1 0,-5-2 0,2 0 0,2 0 0,-6 0 0,4 0 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58"/>
    </inkml:context>
    <inkml:brush xml:id="br0">
      <inkml:brushProperty name="width" value="0.35" units="cm"/>
      <inkml:brushProperty name="height" value="2.1" units="cm"/>
      <inkml:brushProperty name="color" value="#E71224"/>
      <inkml:brushProperty name="inkEffects" value="pencil"/>
    </inkml:brush>
  </inkml:definitions>
  <inkml:trace contextRef="#ctx0" brushRef="#br0">0 38 16383,'35'0'0,"5"0"0,-9-4 0,8 1 0,-3-3 0,-3 1 0,0-1 0,-6 3 0,-5-3 0,-1 6 0,-10-3 0,3 3 0,-9-2 0,2 2 0,1 0 0,3 3 0,2 0 0,-3 2 0,-1-2 0,-2 0 0,-1 1 0,-6 6 0,-1-2 0,-5 4 0,-1-4 0,-1 0 0,-3 3 0,1-2 0,-3 2 0,3-6 0,-5 2 0,-1 0 0,1-2 0,-2 0 0,1-1 0,3-2 0,-1 3 0,0-4 0,4 4 0,0-5 0,2 2 0,1-1 0,-2 1 0,3-1 0,-7 1 0,8-2 0,-3 1 0,0 1 0,1-1 0,-3 2 0,3-1 0,-3-1 0,0 3 0,0-1 0,-2 1 0,1 1 0,3-4 0,0 0 0,2-1 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59"/>
    </inkml:context>
    <inkml:brush xml:id="br0">
      <inkml:brushProperty name="width" value="0.35" units="cm"/>
      <inkml:brushProperty name="height" value="2.1" units="cm"/>
      <inkml:brushProperty name="color" value="#E71224"/>
      <inkml:brushProperty name="inkEffects" value="pencil"/>
    </inkml:brush>
  </inkml:definitions>
  <inkml:trace contextRef="#ctx0" brushRef="#br0">2 112 16383,'36'-12'0,"3"-3"0,-14 6 0,13-7 0,-4 7 0,9-4 0,-1 5 0,-3-1 0,0 6 0,-8-3 0,-1 3 0,-11 0 0,-4 0 0,-5 2 0,-6 0 0,-2 14 0,-5-3 0,-4 11 0,-3-8 0,-7 4 0,3-5 0,-11 7 0,2-7 0,-5 3 0,-1 0 0,-5-1 0,6-2 0,1 0 0,3-3 0,7-1 0,2-2 0,5-2 0,4 0 0,0-2 0,-2 3 0,1-3 0,-1 0 0,0 2 0,0-2 0,1 1 0,-3 0 0,3-3 0,-1 2 0,-3 3 0,3-2 0,-6 2 0,6-1 0,1-3 0,1 1 0</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56"/>
    </inkml:context>
    <inkml:brush xml:id="br0">
      <inkml:brushProperty name="width" value="0.2" units="cm"/>
      <inkml:brushProperty name="height" value="1.2" units="cm"/>
      <inkml:brushProperty name="color" value="#66CC00"/>
      <inkml:brushProperty name="inkEffects" value="pencil"/>
    </inkml:brush>
  </inkml:definitions>
  <inkml:trace contextRef="#ctx0" brushRef="#br0">0 20 16383,'17'0'0,"1"0"0,-8 0 0,4 0 0,-2-2 0,2 2 0,-3-3 0,3 3 0,-8-3 0,5 2 0,-4 0 0,3 1 0,-4-3 0,2 2 0,-2-2 0,-1 2 0,0 0 0,0 1 0,0 0 0,1 0 0,-18 8 0,10-5 0,-14 6 0,11-7 0,-3 1 0,0 0 0,-2 0 0,2 3 0,-4 0 0,3-1 0,-1 0 0,1-4 0,2 1 0,1-2 0,0 0 0,3 0 0,-3 1 0,18 2 0,-6-1 0,16 1 0,-8-3 0,-3 0 0,0 0 0,-6 0 0,1 0 0,-19 1 0,6 0 0,-15 0 0,10-1 0,1 0 0,-2 0 0,4 0 0,-2 0 0,2 0 0,4 0 0,-1 0 0,26 0 0,-10 0 0,20 0 0,-13 0 0,2 0 0,-4 0 0,-3 0 0,-6 0 0,0-1 0,-24 0 0,8 0 0,-16 1 0,8 0 0,5 0 0,-4 0 0,7 0 0,0 0 0,6-1 0,-1-1 0</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57"/>
    </inkml:context>
    <inkml:brush xml:id="br0">
      <inkml:brushProperty name="width" value="0.2" units="cm"/>
      <inkml:brushProperty name="height" value="1.2" units="cm"/>
      <inkml:brushProperty name="color" value="#66CC00"/>
      <inkml:brushProperty name="inkEffects" value="pencil"/>
    </inkml:brush>
  </inkml:definitions>
  <inkml:trace contextRef="#ctx0" brushRef="#br0">4 1 16383,'20'0'0,"2"0"0,-1 0 0,3 0 0,3 0 0,-6 0 0,2 0 0,-9 0 0,2 0 0,-3 0 0,-4 0 0,-2 0 0,-26 8 0,5-2 0,-18 4 0,10-4 0,4-1 0,2-1 0,5 1 0,3-2 0,2 0 0,-1 1 0,3-2 0,-2 2 0,3-2 0,-5 1 0,1 2 0,0-3 0,1 3 0,5-5 0,14 2 0,-5-1 0,15 1 0,-10-2 0,4 0 0,1 0 0,-1 0 0,-1 0 0,-6 0 0,-3 0 0,-4 0 0,-15 6 0,4-3 0,-14 4 0,9-6 0,-2 5 0,3-6 0,-4 3 0,5-3 0,-3 0 0,2 0 0,3 0 0,-3 2 0,6-1 0,-1-1 0,6 0 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42"/>
    </inkml:context>
    <inkml:brush xml:id="br0">
      <inkml:brushProperty name="width" value="0.2" units="cm"/>
      <inkml:brushProperty name="height" value="1.2" units="cm"/>
      <inkml:brushProperty name="color" value="#66CC00"/>
      <inkml:brushProperty name="inkEffects" value="pencil"/>
    </inkml:brush>
  </inkml:definitions>
  <inkml:trace contextRef="#ctx0" brushRef="#br0">3 1 16383,'22'0'0,"-2"0"0,-3 0 0,-2 0 0,1 0 0,-2 0 0,-4 0 0,1 0 0,-6 0 0,3 0 0,-3 0 0,-1 0 0,2 1 0,-3 1 0,3-1 0,-2 0 0,2-1 0,-2 2 0,-10 8 0,-5-5 0,-9 7 0,-1-8 0,-4 0 0,5 0 0,0-1 0,5 1 0,4-1 0,-3 1 0,7-1 0,1-1 0,3 0 0,14-2 0,-1 2 0,19-2 0,-11 0 0,8 0 0,-9 0 0,0 0 0,-3 0 0,-3 0 0,-3 0 0,-2 0 0,-5 0 0</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43"/>
    </inkml:context>
    <inkml:brush xml:id="br0">
      <inkml:brushProperty name="width" value="0.2" units="cm"/>
      <inkml:brushProperty name="height" value="1.2" units="cm"/>
      <inkml:brushProperty name="color" value="#66CC00"/>
      <inkml:brushProperty name="inkEffects" value="pencil"/>
    </inkml:brush>
  </inkml:definitions>
  <inkml:trace contextRef="#ctx0" brushRef="#br0">1 0 16383,'18'0'0,"1"0"0,-3 0 0,2 0 0,1 0 0,0 0 0,-2 0 0,1 0 0,-3 0 0,4 0 0,-5 0 0,1 0 0,-4 0 0,-4 0 0,-1 0 0,-24 8 0,4-6 0,-16 11 0,6-9 0,5 2 0,-5 4 0,7-8 0,0 4 0,5-3 0,5-3 0,0 3 0,22-2 0,-6 0 0,21 2 0,-10 0 0,-2 1 0,1-2 0,-5-1 0,1-1 0,-3 2 0,-5-2 0,3 0 0,-5 0 0,-2 0 0,-16 0 0,0 0 0,-13 0 0,8 0 0,-2 0 0,1 0 0,5 0 0,-2 0 0,6 0 0,-2 0 0,3 0 0,0-3 0,2 3 0,-1-4 0,3 4 0,-1 0 0,4 0 0,-2 0 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54"/>
    </inkml:context>
    <inkml:brush xml:id="br0">
      <inkml:brushProperty name="width" value="0.2" units="cm"/>
      <inkml:brushProperty name="height" value="1.2" units="cm"/>
      <inkml:brushProperty name="color" value="#66CC00"/>
      <inkml:brushProperty name="inkEffects" value="pencil"/>
    </inkml:brush>
  </inkml:definitions>
  <inkml:trace contextRef="#ctx0" brushRef="#br0">0 20 16383,'17'0'0,"1"0"0,-8 0 0,4 0 0,-2-2 0,2 2 0,-3-3 0,3 3 0,-8-3 0,5 2 0,-4-1 0,3 2 0,-4-2 0,2 1 0,-2-2 0,-1 2 0,0 0 0,0 1 0,0 0 0,1 0 0,-18 8 0,10-5 0,-14 6 0,11-7 0,-3 1 0,0 0 0,-2 0 0,2 3 0,-4 0 0,3-1 0,-1 0 0,1-4 0,2 1 0,1-2 0,0 0 0,3 0 0,-3 1 0,18 2 0,-6-1 0,16 1 0,-8-3 0,-3 0 0,0 0 0,-6 0 0,1 0 0,-19 1 0,6 0 0,-15 0 0,10-1 0,1 0 0,-2 0 0,4 0 0,-2 0 0,2 0 0,4 0 0,-1 0 0,26 0 0,-10 0 0,20 0 0,-13 0 0,2 0 0,-4 0 0,-3 0 0,-6 0 0,0-1 0,-24 0 0,8 0 0,-16 1 0,8 0 0,5 0 0,-4 0 0,7 0 0,0 0 0,6-1 0,-1-1 0</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55"/>
    </inkml:context>
    <inkml:brush xml:id="br0">
      <inkml:brushProperty name="width" value="0.2" units="cm"/>
      <inkml:brushProperty name="height" value="1.2" units="cm"/>
      <inkml:brushProperty name="color" value="#66CC00"/>
      <inkml:brushProperty name="inkEffects" value="pencil"/>
    </inkml:brush>
  </inkml:definitions>
  <inkml:trace contextRef="#ctx0" brushRef="#br0">4 1 16383,'20'0'0,"2"0"0,-1 0 0,3 0 0,3 0 0,-6 0 0,2 0 0,-9 0 0,2 0 0,-3 0 0,-5 0 0,0 0 0,-27 8 0,5-2 0,-18 4 0,10-4 0,4-1 0,2-1 0,5 1 0,3-2 0,2 0 0,-1 1 0,3-2 0,-2 1 0,3 0 0,-5 0 0,1 2 0,0-3 0,0 2 0,7-4 0,13 3 0,-5-2 0,15 1 0,-10-2 0,4 0 0,1 0 0,-1 0 0,-1 0 0,-6 0 0,-3 0 0,-4 0 0,-15 6 0,4-3 0,-14 4 0,9-6 0,-2 5 0,3-6 0,-4 3 0,5-3 0,-3 0 0,2 0 0,3 0 0,-3 2 0,6-2 0,-1 1 0,6-1 0</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44"/>
    </inkml:context>
    <inkml:brush xml:id="br0">
      <inkml:brushProperty name="width" value="0.2" units="cm"/>
      <inkml:brushProperty name="height" value="1.2" units="cm"/>
      <inkml:brushProperty name="color" value="#66CC00"/>
      <inkml:brushProperty name="inkEffects" value="pencil"/>
    </inkml:brush>
  </inkml:definitions>
  <inkml:trace contextRef="#ctx0" brushRef="#br0">3 1 16383,'22'0'0,"-2"0"0,-3 0 0,-2 0 0,1 0 0,-2 0 0,-4 0 0,1 0 0,-6 0 0,3 0 0,-3 0 0,-1 0 0,2 1 0,-3 1 0,3-1 0,-2 0 0,2-1 0,-2 2 0,-10 8 0,-5-5 0,-9 7 0,-1-8 0,-4 0 0,5 0 0,0-1 0,5 1 0,4-1 0,-3 0 0,7 1 0,1-2 0,3 0 0,14-2 0,-1 2 0,19-2 0,-11 0 0,8 0 0,-9 0 0,0 0 0,-3 0 0,-3 0 0,-3 0 0,-2 0 0,-5 0 0</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45"/>
    </inkml:context>
    <inkml:brush xml:id="br0">
      <inkml:brushProperty name="width" value="0.2" units="cm"/>
      <inkml:brushProperty name="height" value="1.2" units="cm"/>
      <inkml:brushProperty name="color" value="#66CC00"/>
      <inkml:brushProperty name="inkEffects" value="pencil"/>
    </inkml:brush>
  </inkml:definitions>
  <inkml:trace contextRef="#ctx0" brushRef="#br0">1 0 16383,'18'0'0,"1"0"0,-3 0 0,2 0 0,1 0 0,0 0 0,-2 0 0,2 0 0,-5 0 0,5 0 0,-5 0 0,1 0 0,-4 0 0,-4 0 0,-1 0 0,-24 8 0,4-6 0,-16 11 0,6-9 0,5 2 0,-5 3 0,7-6 0,0 3 0,5-3 0,5-3 0,0 3 0,22-2 0,-6 0 0,21 2 0,-10 0 0,-2 1 0,1-2 0,-5-1 0,1-1 0,-3 2 0,-5-2 0,3 0 0,-5 0 0,-2 0 0,-16 0 0,0 0 0,-13 0 0,8 0 0,-2 0 0,2 0 0,3 0 0,-1 0 0,6 0 0,-2 0 0,3 0 0,0-3 0,2 3 0,0-4 0,1 4 0,0 0 0,4 0 0,-2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81"/>
    </inkml:context>
    <inkml:brush xml:id="br0">
      <inkml:brushProperty name="width" value="0.35" units="cm"/>
      <inkml:brushProperty name="height" value="2.1" units="cm"/>
      <inkml:brushProperty name="color" value="#E71224"/>
      <inkml:brushProperty name="inkEffects" value="pencil"/>
    </inkml:brush>
  </inkml:definitions>
  <inkml:trace contextRef="#ctx0" brushRef="#br0">0 6 16383,'44'-3'0,"2"1"0,-9 2 0,2 0 0,1 0 0,-4 0 0,3 0 0,-7 0 0,-8 0 0,-3 0 0,-12 0 0,2 0 0,-2 0 0,-3 0 0,4 0 0,-2 0 0</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52"/>
    </inkml:context>
    <inkml:brush xml:id="br0">
      <inkml:brushProperty name="width" value="0.2" units="cm"/>
      <inkml:brushProperty name="height" value="1.2" units="cm"/>
      <inkml:brushProperty name="color" value="#66CC00"/>
      <inkml:brushProperty name="inkEffects" value="pencil"/>
    </inkml:brush>
  </inkml:definitions>
  <inkml:trace contextRef="#ctx0" brushRef="#br0">0 20 16383,'17'0'0,"1"0"0,-8 0 0,4 0 0,-2-2 0,2 2 0,-3-3 0,3 3 0,-8-3 0,5 2 0,-4 0 0,3 1 0,-4-3 0,2 2 0,-2-2 0,-1 2 0,0 0 0,0 1 0,0 0 0,1 0 0,-18 8 0,10-5 0,-14 6 0,11-7 0,-3 1 0,0 0 0,-2 0 0,2 3 0,-4 0 0,3-1 0,-1 0 0,1-4 0,2 1 0,1-2 0,0 0 0,3 0 0,-3 1 0,18 2 0,-6-1 0,16 1 0,-8-3 0,-3 0 0,0 0 0,-6 0 0,1 0 0,-19 1 0,6 0 0,-15 0 0,10-1 0,1 0 0,-2 0 0,4 0 0,-2 0 0,2 0 0,4 0 0,-1 0 0,26 0 0,-10 0 0,20 0 0,-13 0 0,2 0 0,-4 0 0,-3 0 0,-6 0 0,0-1 0,-24 0 0,8 0 0,-16 1 0,8 0 0,5 0 0,-4 0 0,7 0 0,0 0 0,6-1 0,-1-1 0</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53"/>
    </inkml:context>
    <inkml:brush xml:id="br0">
      <inkml:brushProperty name="width" value="0.2" units="cm"/>
      <inkml:brushProperty name="height" value="1.2" units="cm"/>
      <inkml:brushProperty name="color" value="#66CC00"/>
      <inkml:brushProperty name="inkEffects" value="pencil"/>
    </inkml:brush>
  </inkml:definitions>
  <inkml:trace contextRef="#ctx0" brushRef="#br0">4 1 16383,'20'0'0,"2"0"0,-1 0 0,3 0 0,3 0 0,-6 0 0,2 0 0,-9 0 0,2 0 0,-3 0 0,-4 0 0,-2 0 0,-26 8 0,5-2 0,-18 4 0,10-4 0,4-1 0,2-1 0,5 1 0,3-2 0,2 0 0,-1 1 0,3-2 0,-2 2 0,3-2 0,-5 1 0,1 2 0,0-3 0,1 3 0,5-5 0,14 2 0,-5-1 0,15 1 0,-10-2 0,4 0 0,1 0 0,-1 0 0,-1 0 0,-6 0 0,-3 0 0,-4 0 0,-15 6 0,4-3 0,-14 4 0,9-6 0,-2 5 0,3-6 0,-4 3 0,5-3 0,-3 0 0,2 0 0,3 0 0,-3 2 0,6-1 0,-1-1 0,6 0 0</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46"/>
    </inkml:context>
    <inkml:brush xml:id="br0">
      <inkml:brushProperty name="width" value="0.2" units="cm"/>
      <inkml:brushProperty name="height" value="1.2" units="cm"/>
      <inkml:brushProperty name="color" value="#66CC00"/>
      <inkml:brushProperty name="inkEffects" value="pencil"/>
    </inkml:brush>
  </inkml:definitions>
  <inkml:trace contextRef="#ctx0" brushRef="#br0">3 1 16383,'22'0'0,"-2"0"0,-3 0 0,-2 0 0,1 0 0,-2 0 0,-4 0 0,1 0 0,-6 0 0,3 0 0,-3 0 0,-1 0 0,2 1 0,-3 1 0,3-1 0,-2 0 0,2-1 0,-2 2 0,-10 8 0,-5-5 0,-9 7 0,-1-8 0,-4 0 0,5 0 0,0-1 0,5 1 0,4-1 0,-3 0 0,7 1 0,1-2 0,3 0 0,14-2 0,-1 2 0,19-2 0,-11 0 0,8 0 0,-9 0 0,0 0 0,-3 0 0,-3 0 0,-3 0 0,-2 0 0,-5 0 0</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47"/>
    </inkml:context>
    <inkml:brush xml:id="br0">
      <inkml:brushProperty name="width" value="0.2" units="cm"/>
      <inkml:brushProperty name="height" value="1.2" units="cm"/>
      <inkml:brushProperty name="color" value="#66CC00"/>
      <inkml:brushProperty name="inkEffects" value="pencil"/>
    </inkml:brush>
  </inkml:definitions>
  <inkml:trace contextRef="#ctx0" brushRef="#br0">1 0 16383,'18'0'0,"1"0"0,-3 0 0,2 0 0,1 0 0,0 0 0,-2 0 0,1 0 0,-3 0 0,4 0 0,-5 0 0,1 0 0,-4 0 0,-4 0 0,-1 0 0,-24 8 0,4-6 0,-16 11 0,6-9 0,5 2 0,-5 3 0,7-6 0,0 3 0,5-3 0,5-3 0,0 3 0,22-2 0,-6 0 0,21 2 0,-10 0 0,-2 1 0,1-2 0,-5-1 0,1-1 0,-3 2 0,-5-2 0,3 0 0,-5 0 0,-2 0 0,-16 0 0,0 0 0,-13 0 0,8 0 0,-2 0 0,1 0 0,5 0 0,-2 0 0,6 0 0,-2 0 0,3 0 0,0-3 0,2 3 0,-1-4 0,3 4 0,-1 0 0,4 0 0,-2 0 0</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50"/>
    </inkml:context>
    <inkml:brush xml:id="br0">
      <inkml:brushProperty name="width" value="0.2" units="cm"/>
      <inkml:brushProperty name="height" value="1.2" units="cm"/>
      <inkml:brushProperty name="color" value="#66CC00"/>
      <inkml:brushProperty name="inkEffects" value="pencil"/>
    </inkml:brush>
  </inkml:definitions>
  <inkml:trace contextRef="#ctx0" brushRef="#br0">0 20 16383,'17'0'0,"1"0"0,-8 0 0,4 0 0,-2-2 0,2 2 0,-3-3 0,3 3 0,-8-3 0,5 2 0,-4 0 0,3 1 0,-4-3 0,2 2 0,-2-2 0,-1 2 0,0 0 0,0 1 0,0 0 0,1 0 0,-18 8 0,10-5 0,-14 6 0,11-7 0,-3 1 0,0 0 0,-2 0 0,2 3 0,-4 0 0,3-1 0,-1 0 0,1-4 0,2 1 0,1-2 0,0 0 0,3 0 0,-3 1 0,18 2 0,-6-1 0,16 1 0,-8-3 0,-3 0 0,0 0 0,-6 0 0,1 0 0,-19 1 0,6 0 0,-15 0 0,10-1 0,1 0 0,-2 0 0,4 0 0,-2 0 0,2 0 0,4 0 0,-1 0 0,26 0 0,-10 0 0,20 0 0,-13 0 0,2 0 0,-4 0 0,-3 0 0,-6 0 0,0-1 0,-24 0 0,8 0 0,-16 1 0,8 0 0,5 0 0,-4 0 0,7 0 0,0 0 0,6-1 0,-1-1 0</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51"/>
    </inkml:context>
    <inkml:brush xml:id="br0">
      <inkml:brushProperty name="width" value="0.2" units="cm"/>
      <inkml:brushProperty name="height" value="1.2" units="cm"/>
      <inkml:brushProperty name="color" value="#66CC00"/>
      <inkml:brushProperty name="inkEffects" value="pencil"/>
    </inkml:brush>
  </inkml:definitions>
  <inkml:trace contextRef="#ctx0" brushRef="#br0">4 1 16383,'20'0'0,"2"0"0,-1 0 0,3 0 0,3 0 0,-6 0 0,2 0 0,-9 0 0,2 0 0,-3 0 0,-4 0 0,-2 0 0,-26 8 0,5-2 0,-18 4 0,10-4 0,4-1 0,2-1 0,5 1 0,3-2 0,2 0 0,-1 1 0,3-2 0,-2 1 0,3 0 0,-5 0 0,1 2 0,0-3 0,0 2 0,7-4 0,13 3 0,-5-2 0,15 1 0,-10-2 0,4 0 0,1 0 0,-1 0 0,-1 0 0,-6 0 0,-3 0 0,-4 0 0,-15 6 0,4-3 0,-14 4 0,9-6 0,-2 5 0,3-6 0,-4 3 0,5-3 0,-3 0 0,2 0 0,3 0 0,-3 2 0,6-2 0,-1 1 0,6-1 0</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48"/>
    </inkml:context>
    <inkml:brush xml:id="br0">
      <inkml:brushProperty name="width" value="0.2" units="cm"/>
      <inkml:brushProperty name="height" value="1.2" units="cm"/>
      <inkml:brushProperty name="color" value="#66CC00"/>
      <inkml:brushProperty name="inkEffects" value="pencil"/>
    </inkml:brush>
  </inkml:definitions>
  <inkml:trace contextRef="#ctx0" brushRef="#br0">3 1 16383,'22'0'0,"-2"0"0,-3 0 0,-3 0 0,3 0 0,-3 0 0,-4 0 0,1 0 0,-6 0 0,3 0 0,-3 0 0,-1 0 0,2 1 0,-3 1 0,3-1 0,-2 0 0,2-1 0,-2 2 0,-10 8 0,-5-5 0,-9 7 0,-1-8 0,-4 0 0,5 0 0,0-1 0,5 1 0,4-1 0,-3 1 0,7-1 0,1-1 0,3 0 0,14-2 0,-1 2 0,19-2 0,-11 0 0,7 0 0,-8 0 0,0 0 0,-2 0 0,-4 0 0,-3 0 0,-2 0 0,-5 0 0</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49"/>
    </inkml:context>
    <inkml:brush xml:id="br0">
      <inkml:brushProperty name="width" value="0.2" units="cm"/>
      <inkml:brushProperty name="height" value="1.2" units="cm"/>
      <inkml:brushProperty name="color" value="#66CC00"/>
      <inkml:brushProperty name="inkEffects" value="pencil"/>
    </inkml:brush>
  </inkml:definitions>
  <inkml:trace contextRef="#ctx0" brushRef="#br0">1 0 16383,'18'0'0,"1"0"0,-3 0 0,2 0 0,1 0 0,0 0 0,-2 0 0,1 0 0,-3 0 0,4 0 0,-5 0 0,1 0 0,-4 0 0,-4 0 0,-1 0 0,-24 8 0,4-6 0,-16 11 0,6-9 0,5 2 0,-5 4 0,7-8 0,0 4 0,5-3 0,5-3 0,0 3 0,22-2 0,-6 0 0,21 2 0,-10 0 0,-2 1 0,1-2 0,-5-1 0,1-1 0,-3 2 0,-5-2 0,3 0 0,-5 0 0,-2 0 0,-16 0 0,0 0 0,-13 0 0,8 0 0,-2 0 0,1 0 0,5 0 0,-2 0 0,6 0 0,-2 0 0,3 0 0,0-3 0,2 3 0,-1-4 0,3 4 0,-1 0 0,4 0 0,-2 0 0</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40"/>
    </inkml:context>
    <inkml:brush xml:id="br0">
      <inkml:brushProperty name="width" value="0.35" units="cm"/>
      <inkml:brushProperty name="height" value="2.1" units="cm"/>
      <inkml:brushProperty name="color" value="#66CC00"/>
      <inkml:brushProperty name="inkEffects" value="pencil"/>
    </inkml:brush>
  </inkml:definitions>
  <inkml:trace contextRef="#ctx0" brushRef="#br0">1 1 16383,'48'0'0,"-5"0"0,5 0 0,-6 0 0,3 0 0,-1 0 0,-15 0 0,2 0 0,-13 0 0,-6 0 0,0 0 0,-4 0 0,-2 0 0,4 0 0,-1 0 0,-3 0 0,-1 0 0</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41"/>
    </inkml:context>
    <inkml:brush xml:id="br0">
      <inkml:brushProperty name="width" value="0.35" units="cm"/>
      <inkml:brushProperty name="height" value="2.1" units="cm"/>
      <inkml:brushProperty name="color" value="#66CC00"/>
      <inkml:brushProperty name="inkEffects" value="pencil"/>
    </inkml:brush>
  </inkml:definitions>
  <inkml:trace contextRef="#ctx0" brushRef="#br0">0 0 16383,'35'0'0,"-3"0"0,-1 0 0,0 0 0,1 0 0,2 0 0,-14 0 0,6 0 0,-15 0 0,1 0 0,-1 0 0,-5 0 0,2 0 0,3 0 0,-5 0 0,4 0 0,1 0 0,-5 0 0,4 0 0,-4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82"/>
    </inkml:context>
    <inkml:brush xml:id="br0">
      <inkml:brushProperty name="width" value="0.35" units="cm"/>
      <inkml:brushProperty name="height" value="2.1" units="cm"/>
      <inkml:brushProperty name="color" value="#E71224"/>
      <inkml:brushProperty name="inkEffects" value="pencil"/>
    </inkml:brush>
  </inkml:definitions>
  <inkml:trace contextRef="#ctx0" brushRef="#br0">0 0 16383,'45'7'0,"-2"-6"0,-4 9 0,2-9 0,0 5 0,-1-2 0,-9-1 0,-8 1 0,3-4 0,-10 0 0,0 0 0,-5 0 0,-6 0 0,3 0 0,1 0 0,0 0 0,2 0 0,-5 0 0,4 0 0,-1 0 0,0 0 0,-1 0 0</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38"/>
    </inkml:context>
    <inkml:brush xml:id="br0">
      <inkml:brushProperty name="width" value="0.35" units="cm"/>
      <inkml:brushProperty name="height" value="2.1" units="cm"/>
      <inkml:brushProperty name="color" value="#66CC00"/>
      <inkml:brushProperty name="inkEffects" value="pencil"/>
    </inkml:brush>
  </inkml:definitions>
  <inkml:trace contextRef="#ctx0" brushRef="#br0">0 0 16383,'41'0'0,"-1"0"0,-1 3 0,-3-2 0,4 6 0,-5-6 0,1 1 0,-9-2 0,3 0 0,-17 0 0,4 0 0,-7 0 0,-2 0 0,0 0 0,2 0 0,-3 0 0,3 0 0,-5 0 0</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39"/>
    </inkml:context>
    <inkml:brush xml:id="br0">
      <inkml:brushProperty name="width" value="0.35" units="cm"/>
      <inkml:brushProperty name="height" value="2.1" units="cm"/>
      <inkml:brushProperty name="color" value="#66CC00"/>
      <inkml:brushProperty name="inkEffects" value="pencil"/>
    </inkml:brush>
  </inkml:definitions>
  <inkml:trace contextRef="#ctx0" brushRef="#br0">0 5 16383,'37'-2'0,"-8"-1"0,-3 3 0,1 0 0,0 0 0,4 0 0,-8 0 0,2 0 0,-5 0 0,-1 0 0,-2 0 0,-7 0 0,1 0 0,-5 0 0,5 0 0,-4 0 0,4 0 0,-4 0 0,-1 0 0,4 0 0,-1 0 0,-1 0 0,0 0 0</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36"/>
    </inkml:context>
    <inkml:brush xml:id="br0">
      <inkml:brushProperty name="width" value="0.35" units="cm"/>
      <inkml:brushProperty name="height" value="2.1" units="cm"/>
      <inkml:brushProperty name="color" value="#66CC00"/>
      <inkml:brushProperty name="inkEffects" value="pencil"/>
    </inkml:brush>
  </inkml:definitions>
  <inkml:trace contextRef="#ctx0" brushRef="#br0">0 12 16383,'32'-3'0,"3"1"0,-3 2 0,-4 0 0,14 0 0,-19 0 0,19 0 0,-14 0 0,0 0 0,2 0 0,-11 0 0,0 0 0,-5 0 0,1 0 0,-6 0 0,2 0 0,-5 0 0,2 0 0,0-3 0,1 3 0,2-3 0,-3 3 0</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37"/>
    </inkml:context>
    <inkml:brush xml:id="br0">
      <inkml:brushProperty name="width" value="0.35" units="cm"/>
      <inkml:brushProperty name="height" value="2.1" units="cm"/>
      <inkml:brushProperty name="color" value="#66CC00"/>
      <inkml:brushProperty name="inkEffects" value="pencil"/>
    </inkml:brush>
  </inkml:definitions>
  <inkml:trace contextRef="#ctx0" brushRef="#br0">0 1 16383,'30'0'0,"4"3"0,-6 3 0,7-1 0,10 5 0,-4-9 0,9 3 0,-10-4 0,-4 0 0,-5 0 0,-12 0 0,3 0 0,-10 0 0,-1 0 0,0 0 0,-5 0 0,3 0 0,-4 0 0</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32"/>
    </inkml:context>
    <inkml:brush xml:id="br0">
      <inkml:brushProperty name="width" value="0.35" units="cm"/>
      <inkml:brushProperty name="height" value="2.1" units="cm"/>
      <inkml:brushProperty name="color" value="#66CC00"/>
      <inkml:brushProperty name="inkEffects" value="pencil"/>
    </inkml:brush>
  </inkml:definitions>
  <inkml:trace contextRef="#ctx0" brushRef="#br0">1 1 16383,'28'13'0,"-2"2"0,0-13 0,-2 3 0,3-5 0,-2 0 0,3 0 0,-1 0 0,-3 0 0,-3 0 0,-12 0 0,2 0 0,-2 0 0,-3 0 0,4 0 0,-2 0 0,0 0 0,1 0 0,1 0 0,-3 0 0,3 0 0</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33"/>
    </inkml:context>
    <inkml:brush xml:id="br0">
      <inkml:brushProperty name="width" value="0.35" units="cm"/>
      <inkml:brushProperty name="height" value="2.1" units="cm"/>
      <inkml:brushProperty name="color" value="#66CC00"/>
      <inkml:brushProperty name="inkEffects" value="pencil"/>
    </inkml:brush>
  </inkml:definitions>
  <inkml:trace contextRef="#ctx0" brushRef="#br0">1 1 16383,'36'6'0,"4"2"0,-13-7 0,23 3 0,-12-4 0,16 0 0,-18 0 0,-3 0 0,-8 0 0,-9 0 0,-1 0 0,-7 0 0,6 0 0,-4 0 0,5 0 0,-4 0 0,-3 0 0,7 0 0,-9 0 0,5 0 0,-3 0 0,-2 0 0,2 0 0</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34"/>
    </inkml:context>
    <inkml:brush xml:id="br0">
      <inkml:brushProperty name="width" value="0.35" units="cm"/>
      <inkml:brushProperty name="height" value="2.1" units="cm"/>
      <inkml:brushProperty name="color" value="#66CC00"/>
      <inkml:brushProperty name="inkEffects" value="pencil"/>
    </inkml:brush>
  </inkml:definitions>
  <inkml:trace contextRef="#ctx0" brushRef="#br0">1 39 16383,'28'-2'0,"0"-7"0,-5 7 0,3-4 0,1 6 0,4-3 0,4 2 0,1-2 0,-5 0 0,0 2 0,-8-5 0,2 6 0,-9-3 0,6 3 0,-13 0 0,2 0 0,-6 0 0,3 0 0,0 0 0,3 0 0,-3 0 0,1 0 0,-4 0 0</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35"/>
    </inkml:context>
    <inkml:brush xml:id="br0">
      <inkml:brushProperty name="width" value="0.35" units="cm"/>
      <inkml:brushProperty name="height" value="2.1" units="cm"/>
      <inkml:brushProperty name="color" value="#66CC00"/>
      <inkml:brushProperty name="inkEffects" value="pencil"/>
    </inkml:brush>
  </inkml:definitions>
  <inkml:trace contextRef="#ctx0" brushRef="#br0">0 1 16383,'33'0'0,"3"0"0,-5 0 0,9 0 0,1 0 0,3 0 0,6 0 0,-4 0 0,14 0 0,-13 0 0,0 0 0,-16 0 0,-5 0 0,-13 0 0,0 0 0,-11 0 0</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30"/>
    </inkml:context>
    <inkml:brush xml:id="br0">
      <inkml:brushProperty name="width" value="0.35" units="cm"/>
      <inkml:brushProperty name="height" value="2.1" units="cm"/>
      <inkml:brushProperty name="color" value="#66CC00"/>
      <inkml:brushProperty name="inkEffects" value="pencil"/>
    </inkml:brush>
  </inkml:definitions>
  <inkml:trace contextRef="#ctx0" brushRef="#br0">1 0 16383,'37'7'0,"-11"-1"0,2-2 0,-8 1 0,3-4 0,-1 5 0,-4-6 0,1 3 0,0-3 0,-7 0 0,5 3 0,-10-2 0,4 1 0,-1-2 0,0 3 0,1-1 0,0 2 0,-5-2 0,1 1 0,4-3 0,-5 5 0,5-5 0,-6 2 0</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31"/>
    </inkml:context>
    <inkml:brush xml:id="br0">
      <inkml:brushProperty name="width" value="0.35" units="cm"/>
      <inkml:brushProperty name="height" value="2.1" units="cm"/>
      <inkml:brushProperty name="color" value="#66CC00"/>
      <inkml:brushProperty name="inkEffects" value="pencil"/>
    </inkml:brush>
  </inkml:definitions>
  <inkml:trace contextRef="#ctx0" brushRef="#br0">1 11 16383,'39'-6'0,"6"1"0,-12 5 0,6 0 0,1 0 0,-4 0 0,4 0 0,-9 0 0,3 0 0,-12 0 0,2 0 0,-11 0 0,2 0 0,-7 0 0,1 0 0,1 0 0,-4 0 0,5 0 0,-1 0 0,-4 0 0,4 0 0,1 0 0,-7 0 0,3 0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83"/>
    </inkml:context>
    <inkml:brush xml:id="br0">
      <inkml:brushProperty name="width" value="0.35" units="cm"/>
      <inkml:brushProperty name="height" value="2.1" units="cm"/>
      <inkml:brushProperty name="color" value="#E71224"/>
      <inkml:brushProperty name="inkEffects" value="pencil"/>
    </inkml:brush>
  </inkml:definitions>
  <inkml:trace contextRef="#ctx0" brushRef="#br0">1 63 16383,'29'-14'0,"2"4"0,-22 10 0,12 0 0,0 0 0,5-2 0,-3 1 0,2-5 0,2 5 0,1-8 0,1 8 0,-5-9 0,-5 10 0,-5-3 0,-5 3 0,5-3 0,-8 3 0,6-3 0,-4 3 0,0 0 0</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28"/>
    </inkml:context>
    <inkml:brush xml:id="br0">
      <inkml:brushProperty name="width" value="0.35" units="cm"/>
      <inkml:brushProperty name="height" value="2.1" units="cm"/>
      <inkml:brushProperty name="color" value="#66CC00"/>
      <inkml:brushProperty name="inkEffects" value="pencil"/>
    </inkml:brush>
  </inkml:definitions>
  <inkml:trace contextRef="#ctx0" brushRef="#br0">1 55 16383,'27'-15'0,"-2"3"0,0 12 0,2 0 0,4 0 0,1 0 0,7 0 0,-11 0 0,7 0 0,-18 0 0,0 0 0,-8 0 0,-1 0 0,4 0 0,-4 0 0,1-2 0,-1 1 0,0-4 0,0 2 0,1 0 0,5 0 0,-7 1 0,7 1 0,-3-1 0,-1 2 0,1 0 0,-6-3 0,1 0 0</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29"/>
    </inkml:context>
    <inkml:brush xml:id="br0">
      <inkml:brushProperty name="width" value="0.35" units="cm"/>
      <inkml:brushProperty name="height" value="2.1" units="cm"/>
      <inkml:brushProperty name="color" value="#66CC00"/>
      <inkml:brushProperty name="inkEffects" value="pencil"/>
    </inkml:brush>
  </inkml:definitions>
  <inkml:trace contextRef="#ctx0" brushRef="#br0">1 1 16383,'61'0'0,"-6"3"0,-21-3 0,3 3 0,4-3 0,-2 0 0,1 0 0,-8 0 0,-4 0 0,-7 0 0,-11 0 0,1 0 0,-3 0 0,-3 0 0,9 5 0,-8-3 0,5 3 0,-6-5 0</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26"/>
    </inkml:context>
    <inkml:brush xml:id="br0">
      <inkml:brushProperty name="width" value="0.35" units="cm"/>
      <inkml:brushProperty name="height" value="2.1" units="cm"/>
      <inkml:brushProperty name="color" value="#66CC00"/>
      <inkml:brushProperty name="inkEffects" value="pencil"/>
    </inkml:brush>
  </inkml:definitions>
  <inkml:trace contextRef="#ctx0" brushRef="#br0">0 0 16383,'34'9'0,"-8"-3"0,3 0 0,-8-1 0,14-2 0,-5 6 0,10-7 0,1 4 0,8-6 0,-2 0 0,-2 0 0,-9 0 0,-10 0 0,-6 0 0,-9 0 0,-5 0 0,-4 0 0</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27"/>
    </inkml:context>
    <inkml:brush xml:id="br0">
      <inkml:brushProperty name="width" value="0.35" units="cm"/>
      <inkml:brushProperty name="height" value="2.1" units="cm"/>
      <inkml:brushProperty name="color" value="#66CC00"/>
      <inkml:brushProperty name="inkEffects" value="pencil"/>
    </inkml:brush>
  </inkml:definitions>
  <inkml:trace contextRef="#ctx0" brushRef="#br0">0 1 16383,'26'0'0,"-3"0"0,-1 3 0,9-3 0,1 6 0,18-5 0,-9 6 0,14-6 0,-4 2 0,4-3 0,5 0 0,-7 0 0,-7 0 0,-15 0 0,-9 0 0,-9 0 0,-2 0 0,-6 0 0</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22"/>
    </inkml:context>
    <inkml:brush xml:id="br0">
      <inkml:brushProperty name="width" value="0.35" units="cm"/>
      <inkml:brushProperty name="height" value="2.1" units="cm"/>
      <inkml:brushProperty name="color" value="#E71224"/>
      <inkml:brushProperty name="inkEffects" value="pencil"/>
    </inkml:brush>
  </inkml:definitions>
  <inkml:trace contextRef="#ctx0" brushRef="#br0">0 164 16383,'59'-10'0,"0"0"0,4-1 0,0 0 0,-2 4 0,2-1 0,17-6 0,5 2 0,-20 5 0,4 3 0,1-1 0,4-1 0,1 0 0,0 1 0,2 1 0,-1 2 0,2 2 0,2-1 0,0 2 0,-1-1 0,-11 0 0,-2 0 0,5 0 0,10 0 0,7 0 0,0 0 0,-10 0 0,-18 0 0,-6 0 0,2 0 0,24 0 0,3 0 0,-21 0 0,-20 0 0,-21 0 0,-15 0 0,3 0 0,4 0 0,-2 0 0,12 0 0,5 0 0,0 0 0,11 0 0,-15 0 0,2 0 0,-7 0 0,-4 0 0,3 0 0,-9 0 0,11 0 0,-6 0 0,20 0 0,-1 0 0,16 10 0,2-3 0,-8 10 0,-10-10 0,-18-1 0,-7-3 0,1-1 0,-3-1 0,6 4 0,-2-4 0,3 2 0,-1-1 0,-1 2 0,-1 1 0,-3 1 0,-2-4 0,-8 12 0,-1-9 0,-16 9 0,-4-7 0,-7-3 0,-5 5 0,-4-7 0,-1 7 0,-8-4 0,-2 3 0,-15 4 0,2-7 0,-13 11 0,2-10 0,-4 2 0,33-5 0,0-1 0,2-2 0,0 0 0,-7 0 0,2 0 0,-26 0 0,7 0 0,13 0 0,9-4 0,5 3 0,13-2 0,6 3 0,10 0 0,-10 0 0,3 0 0,-2 0 0,-12 0 0,3 0 0,-20 0 0,-6 0 0,-1 0 0,-8 0 0,8 0 0,-9 0 0,9 0 0,-14 0 0,12 0 0,-17 0 0,17 0 0,-7 0 0,15 0 0,2 0 0,11 0 0,3 0 0,16 0 0,-2 0 0,10 0 0,0 0 0,4 0 0,1 0 0,-5 0 0,-5 0 0,1-6 0,-8 5 0,1-5 0,-1 4 0,-7 1 0,-6-5 0,0 2 0,-4-1 0,4 2 0,-3 3 0,6 0 0,-5 0 0,7 0 0,2 0 0,6 0 0,12 0 0,0 0 0,5 0 0,-2-2 0,-1-6 0,1-2 0,-1-3 0,-2-6 0,0 0 0,5-2 0,-4-4 0,7 13 0,-3-14 0,0 13 0,0-3 0,3 9 0,12 1 0,23 2 0,42 2 0,-20 2 0,4 0 0,18 0 0,4 0 0,-23 0 0,2 0 0,0 0 0,6 0 0,2 0 0,1 0 0,1 0 0,2 0 0,0 0 0,-1 0 0,1 0 0,0 0 0,5 0 0,1 0 0,-1 0 0,-5 0 0,0 0 0,-1 0 0,3 0 0,1 0 0,-1 0 0,-6 0 0,1 0 0,-1 0 0,-3 0 0,1 0 0,-3 0 0,18 0 0,-2 0 0,-4 0 0,-3 0 0,-16 0 0,-2 0 0,-4 0 0,-3 0 0,27 0 0,-21 0 0,-16 0 0,-13 0 0,-11 0 0,-2-3 0,0 0 0,1 2 0,3 4 0,2 4 0,2-1 0,-3 0 0,3-6 0,2 6 0,-1 0 0,7-2 0,-3 5 0,-4-8 0,6 1 0,-5 2 0,0-4 0,1 5 0,-11-4 0,1 2 0,-4 2 0,-1-1 0,3 1 0,-2 3 0,-2-5 0,5 12 0,-8-6 0,3 6 0,-5-7 0,0 3 0,-5-2 0,-5 0 0,-13 3 0,5-3 0,-14 2 0,3 5 0,-4-8 0,-15 3 0,15-5 0,-20-5 0,11 5 0,-4-5 0,-2 2 0,5-3 0,-6 0 0,4 0 0,-21 0 0,-18 0 0,33 0 0,-1 0 0,-8 0 0,0 0 0,2 0 0,0 0 0,1 0 0,-1 0 0,-2 0 0,0 0 0,2 0 0,1 0 0,-4 0 0,0 0 0,3 0 0,0 0 0,-6 0 0,1 0 0,11 0 0,0 0 0,-8 0 0,1 0 0,11 0 0,1 0 0,-5 0 0,-1 0 0,6 0 0,0 0 0,-3 0 0,1 0 0,5 0 0,1 0 0,-27 0 0,5 0 0,23 0 0,5 0 0,3 0 0,10 0 0,-6 0 0,3 0 0,1 0 0,6 0 0,2 0 0,3 0 0,3 0 0,-3 0 0,7 0 0,-1 0 0,-4 0 0,2 0 0,-16 0 0,6 0 0,-3 0 0,3 0 0,12 0 0,-6 0 0,9 0 0,-2 0 0,-3 0 0,1 0 0,-11 0 0,1 0 0,0 0 0,5 0 0,4 0 0,5-2 0,-2 2 0,-3-3 0,2-2 0,-12 3 0,11-3 0,-5 5 0,7 0 0,2-2 0,-5 2 0,3-3 0</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23"/>
    </inkml:context>
    <inkml:brush xml:id="br0">
      <inkml:brushProperty name="width" value="0.35" units="cm"/>
      <inkml:brushProperty name="height" value="2.1" units="cm"/>
      <inkml:brushProperty name="color" value="#E71224"/>
      <inkml:brushProperty name="inkEffects" value="pencil"/>
    </inkml:brush>
  </inkml:definitions>
  <inkml:trace contextRef="#ctx0" brushRef="#br0">1 66 16383,'30'4'0,"-3"3"0,-12-5 0,7 3 0,1-5 0,28 0 0,9 0 0,-15 0 0,2 0 0,-1 0 0,2 0 0,9 0 0,0 0 0,-4 0 0,3 0 0,7 0 0,0 0 0,-4 0 0,0 0 0,5 0 0,1 0 0,-10 0 0,-1 0 0,-4 0 0,-1 0 0,31 0 0,-17 0 0,-16 0 0,-13 0 0,-14 0 0,1 0 0,-9 3 0,3-2 0,-3 1 0,-1-4 0,3 1 0,2-2 0,2 1 0,8 1 0,2-2 0,7 3 0,5 0 0,1 0 0,3 0 0,1 0 0,5 0 0,-4 0 0,9 0 0,-14-3 0,8-1 0,-13-1 0,13 2 0,-7 3 0,3 0 0,-6 0 0,-3 0 0,-1 0 0,1 0 0,8-7 0,-10 5 0,8-4 0,-6 2 0,1 3 0,11-2 0,-5 3 0,6 0 0,5 0 0,-1 0 0,12 0 0,-2 0 0,4 0 0,5 0 0,8 0 0,1 0 0,-33 0 0,1 0 0,-4 0 0,-1 0 0,5 0 0,0 0 0,33 0 0,2 0 0,-10 0 0,-10 0 0,6 0 0,-23 0 0,4-3 0,-15 2 0,-10-2 0,4 3 0,-6 0 0,6 0 0,-3 0 0,3 0 0,-6 0 0,6 0 0,-7 0 0,0-3 0,-1 2 0,-4-2 0,-2 3 0,5 0 0,-8 0 0,11-6 0,-3 5 0,9-4 0,1 5 0,9 0 0,-3 0 0,6 0 0,3 0 0,0 0 0,3 0 0,-4 0 0,5 0 0,-4 0 0,3 0 0,2 0 0,0 0 0,-1 0 0,4 0 0,-3 0 0,0 0 0,-6 0 0,-5 0 0,-5 0 0,5 0 0,-4 0 0,4 0 0,-1 0 0,-6 0 0,5 0 0,-10-4 0,2 3 0,-3-1 0,-4-2 0,2 4 0,-2-3 0,7 3 0,6 0 0,0 0 0,9 0 0,5 0 0,-3 0 0,4 0 0,-7 0 0,-12 0 0,6 0 0,-6 0 0,3 0 0,0 0 0,1 0 0,-5 0 0,3 0 0,-6 0 0,6 0 0,-3 0 0,9 0 0,-3 0 0,6 0 0,-2 0 0,9 0 0,-4 0 0,-1 0 0,-5 0 0,-1 0 0,-3 0 0,0 0 0,-5 0 0,-8 0 0,-1 0 0,-7 0 0,6 0 0,-5 0 0,3 0 0,2 0 0,-7 0 0,7 0 0,-2 0 0,1 0 0,5 0 0,-2 0 0,3 0 0,5 0 0,0 0 0,4 0 0,1 0 0,-8 0 0,5 0 0,-9 0 0,10 0 0,-9 0 0,0 0 0,1 0 0,-2 0 0,10 0 0,-2 0 0,3 0 0,0 7 0,-7-6 0,-5 5 0,-11-6 0,-2 0 0,-4 0 0,3 0 0,1 0 0,-4 0 0,5 0 0,-1 0 0,-4 3 0,-3 8 0,-8-6 0,-6 8 0,-7-6 0,-3 2 0,-2-1 0,-6 4 0,1-11 0,-12 12 0,-5-4 0,-1 2 0,-14-2 0,3-2 0,-10 1 0,0 2 0,5 1 0,-10-3 0,9 5 0,-16-4 0,11 3 0,0-3 0,3 3 0,8-7 0,1 6 0,-4-10 0,8 2 0,-9 0 0,10-2 0,6 3 0,5-1 0,5 4 0,0-2 0,7 3 0,-10-7 0,9 2 0,-15-3 0,4 0 0,-16 0 0,-1 0 0,-10-4 0,-6-1 0,5 1 0,-10-4 0,4 2 0,0-5 0,6 1 0,8-2 0,9 8 0,0-3 0,11 6 0,7-8 0,4 8 0,10-5 0,-4 6 0,5 0 0,2 0 0,-5-2 0,1-3 0,-7 2 0,-3-3 0,-1 5 0,-5-8 0,8 7 0,-14-8 0,8 9 0,-12-6 0,1 6 0,5-1 0,-10 2 0,4 0 0,-4 0 0,9 0 0,-3 0 0,9 0 0,-5 0 0,8 0 0,-2 0 0,6 0 0,-6 0 0,6 0 0,2 0 0,-1 0 0,4 0 0,-3 0 0,3 0 0,-7 0 0,10 0 0,-13 0 0,5 0 0,-4 0 0,5 0 0,-3-3 0,7 2 0,-8-3 0,5 4 0,3 0 0,-7 0 0,2 0 0,-7 0 0,-10 0 0,8 0 0,-17 0 0,12 0 0,-17 0 0,-4 0 0,0 0 0,-14 0 0,18 0 0,-17-7 0,22 5 0,-17-7 0,15 9 0,-7 0 0,3 0 0,-1 0 0,9 0 0,-3 0 0,6 0 0,6 0 0,-5 0 0,15 0 0,-6 0 0,8 0 0,-4 0 0,-1 0 0,8 0 0,-5 0 0,9 0 0,-11 0 0,8 0 0,-3 0 0,-1 0 0,4 0 0,-4 0 0,1 0 0,2 0 0,-7 0 0,4 0 0,-8 0 0,2 0 0,-12 0 0,3 0 0,-5 0 0,-8 0 0,1 0 0,-9 0 0,0 0 0,5 0 0,5 0 0,3 0 0,12 0 0,-6 0 0,11 0 0,-3 0 0,0 0 0,1 0 0,-12 0 0,0 0 0,0 0 0,-8 0 0,16 0 0,-11 0 0,13 0 0,0 0 0,-7 0 0,17 0 0,-11 0 0,15-2 0,-9 1 0,4-5 0,5 5 0,5-2 0,3 3 0,4 0 0,-6 0 0,5-3 0,-6 2 0,-5-7 0,4 3 0,-8-2 0,0 4 0,10 0 0,-7 3 0,17-2 0,-9-2 0,13 3 0,-4-1 0,2-3 0,3 4 0,-1-4 0,-4 5 0,1-3 0,-7 2 0,5-4 0,-6 4 0,6-1 0,-6 2 0,9 0 0,-3 0 0,7-3 0,-3 2 0,-3 0 0,-1 1 0,0 0 0,4 0 0,3 0 0,-3 0 0,-1 0 0,1 0 0,-2 0 0,4 0 0,-3 0 0</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24"/>
    </inkml:context>
    <inkml:brush xml:id="br0">
      <inkml:brushProperty name="width" value="0.35" units="cm"/>
      <inkml:brushProperty name="height" value="2.1" units="cm"/>
      <inkml:brushProperty name="color" value="#66CC00"/>
      <inkml:brushProperty name="inkEffects" value="pencil"/>
    </inkml:brush>
  </inkml:definitions>
  <inkml:trace contextRef="#ctx0" brushRef="#br0">1 167 16383,'23'-20'0,"12"1"0,22 7 0,24 2 0,-35 3 0,2 1 0,9 1 0,0 0 0,-4-4 0,2 0 0,12 3 0,1-1 0,-2-3 0,1 1 0,6 1 0,1 1 0,3 3 0,-1 0 0,-3-1 0,1 1 0,6 3 0,3 2 0,-26-1 0,1 0 0,-1 0 0,27 0 0,-1 0 0,-4 0 0,-2 0 0,-4 0 0,-2 0 0,-15 2 0,-2 0 0,-4-2 0,-3 1 0,25 3 0,-21-4 0,30 3 0,-33 1 0,19-1 0,-33 1 0,2-1 0,0 4 0,13-2 0,-2 4 0,4-4 0,3-1 0,-4 6 0,1-5 0,-5 6 0,-7-6 0,-7 0 0,-5-4 0,-9 7 0,0-6 0,-2 5 0,6-3 0,5 9 0,0-5 0,7 6 0,-2-8 0,2 5 0,-2-4 0,-2 0 0,-7-4 0,0 0 0,-11-3 0,-1 3 0,-6-3 0,6 3 0,-4-2 0,4 4 0,-10 3 0,-2-2 0,-14 8 0,-5-7 0,-5 2 0,-18-1 0,9 2 0,-16 2 0,1 3 0,-2 0 0,-5 2 0,-10 3 0,-3-6 0,21-1 0,-3 0 0,-2-9 0,-3 0 0,-9 2 0,-1 1 0,-3-6 0,0-2 0,-1 1 0,2 0 0,2 0 0,1 0 0,0 0 0,1 0 0,2 0 0,2 0 0,5 0 0,1 0 0,0 0 0,3 0 0,-26 0 0,0-7 0,25 5 0,5-6 0,19 6 0,9 1 0,5-8 0,-5 5 0,-8-2 0,0 0 0,-17-5 0,-4 2 0,-19-11 0,-2 7 0,-9-1 0,4 2 0,-5 3 0,35 3 0,2-1 0,-34-3 0,34 4 0,0-1 0,-21-1 0,1-4 0,13 7 0,8-1 0,12 6 0,4 0 0,15 0 0,-1 0 0,3 0 0,2 0 0,-4 0 0,0 0 0,-3 0 0,0 0 0,-2 0 0,-3 0 0,-2 0 0,1 0 0,-3 0 0,10 0 0,0 0 0,1 0 0,5-3 0,-2 2 0,40-5 0,4-10 0,6 8 0,5 0 0,4-5 0,1 0 0,16 1 0,4 2 0,5 1 0,3 1 0,-21 3 0,1 2 0,1-1 0,5 2 0,2 1 0,-1-1 0,-2 2 0,0 0 0,0 0 0,4 0 0,1 0 0,-1 0 0,2 0 0,-1 0 0,-1 0 0,-7 0 0,1 0 0,-1 0 0,-2 0 0,-1 0 0,-3 0 0,13 0 0,-7 0 0,-15 0 0,-4 0 0,20 0 0,-26 0 0,-14-5 0,-11 4 0,-5-4 0,-1 3 0,2 1 0,0-2 0,0 3 0,9 0 0,1 0 0,12 0 0,-2 4 0,6 3 0,-3 6 0,13 7 0,-10 1 0,6-8 0,-16-1 0,-5-8 0,-7-1 0,-4 0 0,-32 4 0,3-2 0,-35 3 0,4 7 0,-10-13 0,-5 13 0,0-10 0,-6 3 0,-1 8 0,-5-9 0,-1 9 0,6-15 0,11 3 0,-1 0 0,16-3 0,-6 2 0,-2 5 0,-19-7 0,-2 7 0,29-7 0,-1-2 0,5 1 0,1 0 0,-7 0 0,1 0 0,1 0 0,2 0 0,-1 0 0,0 0 0,4 0 0,1 0 0,-27 0 0,12 0 0,12 0 0,17 0 0,9 0 0,7 0 0,1 0 0,1 0 0,-1 0 0,-7 0 0,-3 0 0,-19 0 0,-7 0 0,-4 0 0,-9 3 0,8-2 0,-4 4 0,-3-2 0,15-2 0,-14 6 0,27-6 0,-7 3 0,24-4 0,0 0 0,8 0 0,-2 0 0,0 0 0,-7 0 0,6 0 0,-2 0 0,-3 0 0,2 0 0,-5 0 0,5 0 0,3 0 0,-5 0 0,7 0 0,-4 0 0,3 0 0,2 0 0,-5 0 0,2 0 0,-6 2 0,6 2 0,-2-1 0,3-1 0,2 0 0,45 3 0,5-3 0,1 1 0,4-2 0,-5-1 0,-1 0 0,4 0 0,-1 0 0,0 0 0,0 0 0,-2 0 0,0 0 0,3 0 0,3 0 0,8 0 0,0 0 0,0 0 0,2 0 0,16 0 0,0 0 0,-13 0 0,-1 0 0,13 0 0,1 0 0,-6 0 0,0 0 0,11 0 0,0 0 0,-1 0 0,-3 0 0,-5 0 0,-3 0 0,-5 0 0,-6 0 0,15 0 0,-22 0 0,-26 0 0,-16 0 0,3 0 0,-5 0 0,3 0 0,7 0 0,7 0 0,8 0 0,12 0 0,19 0 0,13 0 0,-32 0 0,-1 0 0,37 0 0,-22 0 0,-16 0 0,-16 0 0,-14 0 0,-1 0 0,-2 0 0,-3 0 0,10 0 0,-6 0 0,13 0 0,1 0 0,17 0 0,16 0 0,-4 0 0,3 0 0,-20 0 0,-10 0 0,-9 0 0,-3 0 0,-11 0 0,3 0 0</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25"/>
    </inkml:context>
    <inkml:brush xml:id="br0">
      <inkml:brushProperty name="width" value="0.35" units="cm"/>
      <inkml:brushProperty name="height" value="2.1" units="cm"/>
      <inkml:brushProperty name="color" value="#66CC00"/>
      <inkml:brushProperty name="inkEffects" value="pencil"/>
    </inkml:brush>
  </inkml:definitions>
  <inkml:trace contextRef="#ctx0" brushRef="#br0">0 40 16383,'41'0'0,"1"0"0,13 0 0,-3 0 0,14 0 0,-4 0 0,-11 0 0,3 0 0,0 0 0,1 0 0,20 0 0,2 0 0,-3 0 0,-1 0 0,1 0 0,0 0 0,3 0 0,-2 0 0,-7 0 0,-3 0 0,-2 0 0,-3 0 0,-8 0 0,-3 0 0,25 0 0,-17 0 0,-13 0 0,-12 0 0,-1 0 0,-12 0 0,6 0 0,-1-3 0,3 2 0,8-3 0,0 4 0,5 0 0,10 0 0,-4 0 0,4 0 0,0 0 0,1 0 0,4 0 0,6 0 0,6 0 0,-4 0 0,15 0 0,-21 0 0,15 0 0,-15 0 0,3 0 0,-4 0 0,5 0 0,-5 0 0,10 0 0,-9 0 0,-1 0 0,3 0 0,-15 0 0,14 0 0,-20 0 0,6 0 0,-9 0 0,1 0 0,-2-2 0,2 1 0,8-9 0,-6 8 0,6-6 0,-8 8 0,-1 0 0,-1 0 0,6 0 0,1 0 0,14 0 0,2 0 0,22-4 0,-4 3 0,-30 0 0,1-2 0,-3 3 0,1 0 0,3 0 0,-2 0 0,-1 0 0,-1 0 0,1 0 0,-2 0 0,32 0 0,-2 0 0,-15 0 0,-2 0 0,-5 0 0,-4 0 0,0 0 0,-3 0 0,-7 0 0,9 0 0,-10 0 0,5 0 0,-4 0 0,-1 0 0,5 0 0,-5 0 0,1 0 0,-1 0 0,-4 0 0,0 0 0,4 0 0,1 0 0,-1 0 0,15 0 0,-9 0 0,4 0 0,4 0 0,3 0 0,5 0 0,8 0 0,3 0 0,-5 0 0,13 0 0,-7 0 0,0 0 0,8 0 0,-19 0 0,20 0 0,-15 0 0,-1 0 0,-7 0 0,-14 0 0,-1 0 0,-9 0 0,3 0 0,-7 0 0,0 0 0,-1 0 0,1 0 0,4 0 0,4 0 0,-3 0 0,2 0 0,-7 0 0,8 0 0,-11 0 0,5 0 0,-6 0 0,-3 0 0,5 0 0,-2 0 0,9 0 0,-4 0 0,-3 0 0,-2 0 0,-4 3 0,0-3 0,-1 6 0,-3-5 0,7 2 0,1-1 0,8 3 0,9 9 0,6-5 0,10 9 0,-9-6 0,2 0 0,-9 5 0,-3-5 0,-2 2 0,-12-8 0,-5-2 0,-6-2 0,-8-2 0,-23 3 0,4-3 0,-16 0 0,5 0 0,-2 0 0,-16 0 0,-3 0 0,-4 0 0,-14 0 0,7 0 0,-10 0 0,2 0 0,9 0 0,5 0 0,8 0 0,8 0 0,5 0 0,-3 0 0,2 0 0,-12 0 0,-8 0 0,-16 0 0,27-2 0,-3 0 0,-6-5 0,-2-1 0,-15 2 0,-3-2 0,-4-3 0,-3-2 0,19 6 0,-4 1 0,2 0 0,-1 2 0,0 0 0,0-1 0,2 0 0,0-1 0,2 2 0,-22 3 0,2 0 0,7-1 0,3 0 0,15 1 0,1 2 0,0-1 0,4 0 0,-13 0 0,5 0 0,30 0 0,3 0 0,14 0 0,-1 0 0,-2 0 0,2 0 0,-13 0 0,-1 0 0,-18 0 0,-6 0 0,-8 0 0,-12 0 0,9-3 0,-8 1 0,15-1 0,5 3 0,7 0 0,4 0 0,3 0 0,5 0 0,5 0 0,7 0 0,-7 0 0,2 0 0,-15 0 0,-1 0 0,-20 0 0,4 0 0,-19 0 0,2 0 0,-11 0 0,1 0 0,5 0 0,1 0 0,11 0 0,10 0 0,8 0 0,13 0 0,0 0 0,0 0 0,0 0 0,-4 0 0,-9 0 0,-3 0 0,-9 0 0,-10 0 0,8 0 0,-19 0 0,14 7 0,-5-5 0,-4 13 0,15-13 0,-10 6 0,11-4 0,9-3 0,3 2 0,9 3 0,0-4 0,3 5 0,-2-7 0,3 0 0,-9 0 0,-1 0 0,0 0 0,-3 0 0,4 0 0,-5 2 0,0 2 0,4 1 0,-3 1 0,12-5 0,-3 9 0,12-10 0,-3 6 0,-1-6 0,-4 0 0,-5 0 0,-3 0 0,2 0 0,-12 0 0,7 0 0,-12 0 0,3 0 0,-4 0 0,4 0 0,-9 0 0,8 0 0,-9 0 0,5 0 0,-4 0 0,3 0 0,-9 0 0,9 0 0,0 0 0,3 0 0,8 0 0,-8 0 0,7 0 0,-2 0 0,4 0 0,4 0 0,-3 0 0,3 0 0,-8 0 0,2 0 0,-2 0 0,3 0 0,6 0 0,0 0 0,8 0 0,6 0 0,6 0 0,8 0 0,2 0 0,3 0 0,0 0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84"/>
    </inkml:context>
    <inkml:brush xml:id="br0">
      <inkml:brushProperty name="width" value="0.35" units="cm"/>
      <inkml:brushProperty name="height" value="2.1" units="cm"/>
      <inkml:brushProperty name="color" value="#E71224"/>
      <inkml:brushProperty name="inkEffects" value="pencil"/>
    </inkml:brush>
  </inkml:definitions>
  <inkml:trace contextRef="#ctx0" brushRef="#br0">0 6 16383,'31'-2'0,"0"-1"0,-12 3 0,4 0 0,7 3 0,-6-3 0,10 4 0,-10-1 0,10-3 0,-13 4 0,7-4 0,-11 0 0,-1 0 0,-5 0 0,-6 0 0,3 0 0,1 0 0,-1 0 0,2 0 0,-4 0 0,4 0 0,-1 0 0,-1 0 0,1 0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6:50:08.377"/>
    </inkml:context>
    <inkml:brush xml:id="br0">
      <inkml:brushProperty name="width" value="0.35" units="cm"/>
      <inkml:brushProperty name="height" value="2.1" units="cm"/>
      <inkml:brushProperty name="color" value="#E71224"/>
      <inkml:brushProperty name="inkEffects" value="pencil"/>
    </inkml:brush>
  </inkml:definitions>
  <inkml:trace contextRef="#ctx0" brushRef="#br0">0 0 16383,'48'0'0,"-1"0"0,3 0 0,-4 0 0,-1 0 0,0 0 0,-13 0 0,11 0 0,-18 0 0,5 0 0,-12 0 0,-5 0 0,-2 0 0,-5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802.11-24/0812r0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sv-SE"/>
              <a:t>May 2024</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Leif Wilhelmsson, Ericsson AB</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802.11-24/0812r0</a:t>
            </a:r>
          </a:p>
        </p:txBody>
      </p:sp>
      <p:sp>
        <p:nvSpPr>
          <p:cNvPr id="5" name="Rectangle 3"/>
          <p:cNvSpPr>
            <a:spLocks noGrp="1" noChangeArrowheads="1"/>
          </p:cNvSpPr>
          <p:nvPr>
            <p:ph type="dt"/>
          </p:nvPr>
        </p:nvSpPr>
        <p:spPr>
          <a:ln/>
        </p:spPr>
        <p:txBody>
          <a:bodyPr/>
          <a:lstStyle/>
          <a:p>
            <a:r>
              <a:rPr lang="sv-SE"/>
              <a:t>May 2024</a:t>
            </a:r>
            <a:endParaRPr lang="en-US"/>
          </a:p>
        </p:txBody>
      </p:sp>
      <p:sp>
        <p:nvSpPr>
          <p:cNvPr id="6" name="Rectangle 6"/>
          <p:cNvSpPr>
            <a:spLocks noGrp="1" noChangeArrowheads="1"/>
          </p:cNvSpPr>
          <p:nvPr>
            <p:ph type="ftr"/>
          </p:nvPr>
        </p:nvSpPr>
        <p:spPr>
          <a:ln/>
        </p:spPr>
        <p:txBody>
          <a:bodyPr/>
          <a:lstStyle/>
          <a:p>
            <a:r>
              <a:rPr lang="en-US"/>
              <a:t>Leif Wilhelmsson, Ericsson AB</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96078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053734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p>
        </p:txBody>
      </p:sp>
      <p:sp>
        <p:nvSpPr>
          <p:cNvPr id="4" name="Date Placeholder 3"/>
          <p:cNvSpPr>
            <a:spLocks noGrp="1"/>
          </p:cNvSpPr>
          <p:nvPr>
            <p:ph type="dt" idx="10"/>
          </p:nvPr>
        </p:nvSpPr>
        <p:spPr>
          <a:xfrm>
            <a:off x="931940" y="333375"/>
            <a:ext cx="2499764" cy="273050"/>
          </a:xfrm>
        </p:spPr>
        <p:txBody>
          <a:bodyPr/>
          <a:lstStyle>
            <a:lvl1pPr>
              <a:defRPr/>
            </a:lvl1pPr>
          </a:lstStyle>
          <a:p>
            <a:r>
              <a:rPr lang="sv-SE"/>
              <a:t>July 2024</a:t>
            </a:r>
            <a:endParaRPr lang="en-GB"/>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Title 6">
            <a:extLst>
              <a:ext uri="{FF2B5EF4-FFF2-40B4-BE49-F238E27FC236}">
                <a16:creationId xmlns:a16="http://schemas.microsoft.com/office/drawing/2014/main" id="{5F568378-D43B-D112-ED8C-1040A61E263F}"/>
              </a:ext>
            </a:extLst>
          </p:cNvPr>
          <p:cNvSpPr>
            <a:spLocks noGrp="1"/>
          </p:cNvSpPr>
          <p:nvPr>
            <p:ph type="title"/>
          </p:nvPr>
        </p:nvSpPr>
        <p:spPr/>
        <p:txBody>
          <a:bodyPr/>
          <a:lstStyle/>
          <a:p>
            <a:r>
              <a:rPr lang="en-GB"/>
              <a:t>Click to edit Master title style</a:t>
            </a:r>
            <a:endParaRPr lang="en-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Leif Wilhelmsson, Ericsson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sv-SE"/>
              <a:t>July 2024</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Date Placeholder 3"/>
          <p:cNvSpPr>
            <a:spLocks noGrp="1"/>
          </p:cNvSpPr>
          <p:nvPr>
            <p:ph type="dt" idx="10"/>
          </p:nvPr>
        </p:nvSpPr>
        <p:spPr/>
        <p:txBody>
          <a:bodyPr/>
          <a:lstStyle>
            <a:lvl1pPr>
              <a:defRPr/>
            </a:lvl1pPr>
          </a:lstStyle>
          <a:p>
            <a:r>
              <a:rPr lang="sv-SE"/>
              <a:t>July 2024</a:t>
            </a:r>
            <a:endParaRPr lang="en-GB"/>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idx="10"/>
          </p:nvPr>
        </p:nvSpPr>
        <p:spPr/>
        <p:txBody>
          <a:bodyPr/>
          <a:lstStyle>
            <a:lvl1pPr>
              <a:defRPr/>
            </a:lvl1pPr>
          </a:lstStyle>
          <a:p>
            <a:r>
              <a:rPr lang="sv-SE"/>
              <a:t>July 2024</a:t>
            </a:r>
            <a:endParaRPr lang="en-GB"/>
          </a:p>
        </p:txBody>
      </p:sp>
      <p:sp>
        <p:nvSpPr>
          <p:cNvPr id="6" name="Footer Placeholder 5"/>
          <p:cNvSpPr>
            <a:spLocks noGrp="1"/>
          </p:cNvSpPr>
          <p:nvPr>
            <p:ph type="ftr" idx="11"/>
          </p:nvPr>
        </p:nvSpPr>
        <p:spPr/>
        <p:txBody>
          <a:bodyPr/>
          <a:lstStyle>
            <a:lvl1pPr>
              <a:defRPr/>
            </a:lvl1pPr>
          </a:lstStyle>
          <a:p>
            <a:r>
              <a:rPr lang="en-GB"/>
              <a:t>Leif Wilhelmsson, Ericsson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idx="10"/>
          </p:nvPr>
        </p:nvSpPr>
        <p:spPr/>
        <p:txBody>
          <a:bodyPr/>
          <a:lstStyle>
            <a:lvl1pPr>
              <a:defRPr/>
            </a:lvl1pPr>
          </a:lstStyle>
          <a:p>
            <a:r>
              <a:rPr lang="sv-SE"/>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Leif Wilhelmsson, Ericsson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idx="10"/>
          </p:nvPr>
        </p:nvSpPr>
        <p:spPr/>
        <p:txBody>
          <a:bodyPr/>
          <a:lstStyle>
            <a:lvl1pPr>
              <a:defRPr/>
            </a:lvl1pPr>
          </a:lstStyle>
          <a:p>
            <a:r>
              <a:rPr lang="sv-SE"/>
              <a:t>July 2024</a:t>
            </a:r>
            <a:endParaRPr lang="en-GB"/>
          </a:p>
        </p:txBody>
      </p:sp>
      <p:sp>
        <p:nvSpPr>
          <p:cNvPr id="4" name="Footer Placeholder 3"/>
          <p:cNvSpPr>
            <a:spLocks noGrp="1"/>
          </p:cNvSpPr>
          <p:nvPr>
            <p:ph type="ftr" idx="11"/>
          </p:nvPr>
        </p:nvSpPr>
        <p:spPr/>
        <p:txBody>
          <a:bodyPr/>
          <a:lstStyle>
            <a:lvl1pPr>
              <a:defRPr/>
            </a:lvl1pPr>
          </a:lstStyle>
          <a:p>
            <a:r>
              <a:rPr lang="en-GB"/>
              <a:t>Leif Wilhelmsson, Ericsson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sv-SE"/>
              <a:t>July 2024</a:t>
            </a:r>
            <a:endParaRPr lang="en-GB"/>
          </a:p>
        </p:txBody>
      </p:sp>
      <p:sp>
        <p:nvSpPr>
          <p:cNvPr id="3" name="Footer Placeholder 2"/>
          <p:cNvSpPr>
            <a:spLocks noGrp="1"/>
          </p:cNvSpPr>
          <p:nvPr>
            <p:ph type="ftr" idx="11"/>
          </p:nvPr>
        </p:nvSpPr>
        <p:spPr/>
        <p:txBody>
          <a:bodyPr/>
          <a:lstStyle>
            <a:lvl1pPr>
              <a:defRPr/>
            </a:lvl1pPr>
          </a:lstStyle>
          <a:p>
            <a:r>
              <a:rPr lang="en-GB"/>
              <a:t>Leif Wilhelmsson, Ericsson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idx="10"/>
          </p:nvPr>
        </p:nvSpPr>
        <p:spPr/>
        <p:txBody>
          <a:bodyPr/>
          <a:lstStyle>
            <a:lvl1pPr>
              <a:defRPr/>
            </a:lvl1pPr>
          </a:lstStyle>
          <a:p>
            <a:r>
              <a:rPr lang="sv-SE"/>
              <a:t>July 2024</a:t>
            </a:r>
            <a:endParaRPr lang="en-GB"/>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idx="10"/>
          </p:nvPr>
        </p:nvSpPr>
        <p:spPr/>
        <p:txBody>
          <a:bodyPr/>
          <a:lstStyle>
            <a:lvl1pPr>
              <a:defRPr/>
            </a:lvl1pPr>
          </a:lstStyle>
          <a:p>
            <a:r>
              <a:rPr lang="sv-SE"/>
              <a:t>July 2024</a:t>
            </a:r>
            <a:endParaRPr lang="en-GB"/>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sv-SE"/>
              <a:t>July 2024</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Leif Wilhelmsson, Ericsson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802.11-24/1177r0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89.png"/><Relationship Id="rId2" Type="http://schemas.openxmlformats.org/officeDocument/2006/relationships/image" Target="../media/image88.png"/><Relationship Id="rId1" Type="http://schemas.openxmlformats.org/officeDocument/2006/relationships/slideLayout" Target="../slideLayouts/slideLayout7.xml"/><Relationship Id="rId5" Type="http://schemas.openxmlformats.org/officeDocument/2006/relationships/image" Target="../media/image91.png"/><Relationship Id="rId4" Type="http://schemas.openxmlformats.org/officeDocument/2006/relationships/image" Target="../media/image9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133-00-00be-some-results-on-harq-performance-in-dense-deployments.ppt" TargetMode="External"/><Relationship Id="rId2" Type="http://schemas.openxmlformats.org/officeDocument/2006/relationships/hyperlink" Target="https://mentor.ieee.org/802.11/dcn/23/11-23-1252-04-0uhr-802-11bn-revised-par.doc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858-01-00be-harq-system-level-simulation-result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17" Type="http://schemas.openxmlformats.org/officeDocument/2006/relationships/image" Target="../media/image59.png"/><Relationship Id="rId21" Type="http://schemas.openxmlformats.org/officeDocument/2006/relationships/image" Target="../media/image11.png"/><Relationship Id="rId42" Type="http://schemas.openxmlformats.org/officeDocument/2006/relationships/customXml" Target="../ink/ink20.xml"/><Relationship Id="rId63" Type="http://schemas.openxmlformats.org/officeDocument/2006/relationships/image" Target="../media/image32.png"/><Relationship Id="rId84" Type="http://schemas.openxmlformats.org/officeDocument/2006/relationships/customXml" Target="../ink/ink41.xml"/><Relationship Id="rId138" Type="http://schemas.openxmlformats.org/officeDocument/2006/relationships/customXml" Target="../ink/ink68.xml"/><Relationship Id="rId107" Type="http://schemas.openxmlformats.org/officeDocument/2006/relationships/image" Target="../media/image54.png"/><Relationship Id="rId11" Type="http://schemas.openxmlformats.org/officeDocument/2006/relationships/image" Target="../media/image6.png"/><Relationship Id="rId32" Type="http://schemas.openxmlformats.org/officeDocument/2006/relationships/customXml" Target="../ink/ink15.xml"/><Relationship Id="rId53" Type="http://schemas.openxmlformats.org/officeDocument/2006/relationships/image" Target="../media/image27.png"/><Relationship Id="rId74" Type="http://schemas.openxmlformats.org/officeDocument/2006/relationships/customXml" Target="../ink/ink36.xml"/><Relationship Id="rId128" Type="http://schemas.openxmlformats.org/officeDocument/2006/relationships/customXml" Target="../ink/ink63.xml"/><Relationship Id="rId149" Type="http://schemas.openxmlformats.org/officeDocument/2006/relationships/image" Target="../media/image75.png"/><Relationship Id="rId5" Type="http://schemas.openxmlformats.org/officeDocument/2006/relationships/image" Target="../media/image3.png"/><Relationship Id="rId95" Type="http://schemas.openxmlformats.org/officeDocument/2006/relationships/image" Target="../media/image48.png"/><Relationship Id="rId22" Type="http://schemas.openxmlformats.org/officeDocument/2006/relationships/customXml" Target="../ink/ink10.xml"/><Relationship Id="rId43" Type="http://schemas.openxmlformats.org/officeDocument/2006/relationships/image" Target="../media/image22.png"/><Relationship Id="rId64" Type="http://schemas.openxmlformats.org/officeDocument/2006/relationships/customXml" Target="../ink/ink31.xml"/><Relationship Id="rId118" Type="http://schemas.openxmlformats.org/officeDocument/2006/relationships/customXml" Target="../ink/ink58.xml"/><Relationship Id="rId139" Type="http://schemas.openxmlformats.org/officeDocument/2006/relationships/image" Target="../media/image70.png"/><Relationship Id="rId80" Type="http://schemas.openxmlformats.org/officeDocument/2006/relationships/customXml" Target="../ink/ink39.xml"/><Relationship Id="rId85" Type="http://schemas.openxmlformats.org/officeDocument/2006/relationships/image" Target="../media/image43.png"/><Relationship Id="rId150" Type="http://schemas.openxmlformats.org/officeDocument/2006/relationships/customXml" Target="../ink/ink74.xml"/><Relationship Id="rId155" Type="http://schemas.openxmlformats.org/officeDocument/2006/relationships/image" Target="../media/image78.png"/><Relationship Id="rId12" Type="http://schemas.openxmlformats.org/officeDocument/2006/relationships/customXml" Target="../ink/ink5.xml"/><Relationship Id="rId17" Type="http://schemas.openxmlformats.org/officeDocument/2006/relationships/image" Target="../media/image9.png"/><Relationship Id="rId33" Type="http://schemas.openxmlformats.org/officeDocument/2006/relationships/image" Target="../media/image17.png"/><Relationship Id="rId38" Type="http://schemas.openxmlformats.org/officeDocument/2006/relationships/customXml" Target="../ink/ink18.xml"/><Relationship Id="rId59" Type="http://schemas.openxmlformats.org/officeDocument/2006/relationships/image" Target="../media/image30.png"/><Relationship Id="rId103" Type="http://schemas.openxmlformats.org/officeDocument/2006/relationships/image" Target="../media/image52.png"/><Relationship Id="rId108" Type="http://schemas.openxmlformats.org/officeDocument/2006/relationships/customXml" Target="../ink/ink53.xml"/><Relationship Id="rId124" Type="http://schemas.openxmlformats.org/officeDocument/2006/relationships/customXml" Target="../ink/ink61.xml"/><Relationship Id="rId129" Type="http://schemas.openxmlformats.org/officeDocument/2006/relationships/image" Target="../media/image65.png"/><Relationship Id="rId54" Type="http://schemas.openxmlformats.org/officeDocument/2006/relationships/customXml" Target="../ink/ink26.xml"/><Relationship Id="rId70" Type="http://schemas.openxmlformats.org/officeDocument/2006/relationships/customXml" Target="../ink/ink34.xml"/><Relationship Id="rId75" Type="http://schemas.openxmlformats.org/officeDocument/2006/relationships/image" Target="../media/image38.png"/><Relationship Id="rId91" Type="http://schemas.openxmlformats.org/officeDocument/2006/relationships/image" Target="../media/image46.png"/><Relationship Id="rId96" Type="http://schemas.openxmlformats.org/officeDocument/2006/relationships/customXml" Target="../ink/ink47.xml"/><Relationship Id="rId140" Type="http://schemas.openxmlformats.org/officeDocument/2006/relationships/customXml" Target="../ink/ink69.xml"/><Relationship Id="rId145" Type="http://schemas.openxmlformats.org/officeDocument/2006/relationships/image" Target="../media/image73.png"/><Relationship Id="rId1" Type="http://schemas.openxmlformats.org/officeDocument/2006/relationships/slideLayout" Target="../slideLayouts/slideLayout2.xml"/><Relationship Id="rId6" Type="http://schemas.openxmlformats.org/officeDocument/2006/relationships/customXml" Target="../ink/ink2.xml"/><Relationship Id="rId23" Type="http://schemas.openxmlformats.org/officeDocument/2006/relationships/image" Target="../media/image12.png"/><Relationship Id="rId28" Type="http://schemas.openxmlformats.org/officeDocument/2006/relationships/customXml" Target="../ink/ink13.xml"/><Relationship Id="rId49" Type="http://schemas.openxmlformats.org/officeDocument/2006/relationships/image" Target="../media/image25.png"/><Relationship Id="rId114" Type="http://schemas.openxmlformats.org/officeDocument/2006/relationships/customXml" Target="../ink/ink56.xml"/><Relationship Id="rId119" Type="http://schemas.openxmlformats.org/officeDocument/2006/relationships/image" Target="../media/image60.png"/><Relationship Id="rId44" Type="http://schemas.openxmlformats.org/officeDocument/2006/relationships/customXml" Target="../ink/ink21.xml"/><Relationship Id="rId60" Type="http://schemas.openxmlformats.org/officeDocument/2006/relationships/customXml" Target="../ink/ink29.xml"/><Relationship Id="rId65" Type="http://schemas.openxmlformats.org/officeDocument/2006/relationships/image" Target="../media/image33.png"/><Relationship Id="rId81" Type="http://schemas.openxmlformats.org/officeDocument/2006/relationships/image" Target="../media/image41.png"/><Relationship Id="rId86" Type="http://schemas.openxmlformats.org/officeDocument/2006/relationships/customXml" Target="../ink/ink42.xml"/><Relationship Id="rId130" Type="http://schemas.openxmlformats.org/officeDocument/2006/relationships/customXml" Target="../ink/ink64.xml"/><Relationship Id="rId135" Type="http://schemas.openxmlformats.org/officeDocument/2006/relationships/image" Target="../media/image68.png"/><Relationship Id="rId151" Type="http://schemas.openxmlformats.org/officeDocument/2006/relationships/image" Target="../media/image76.png"/><Relationship Id="rId156" Type="http://schemas.openxmlformats.org/officeDocument/2006/relationships/customXml" Target="../ink/ink77.xml"/><Relationship Id="rId13" Type="http://schemas.openxmlformats.org/officeDocument/2006/relationships/image" Target="../media/image7.png"/><Relationship Id="rId18" Type="http://schemas.openxmlformats.org/officeDocument/2006/relationships/customXml" Target="../ink/ink8.xml"/><Relationship Id="rId39" Type="http://schemas.openxmlformats.org/officeDocument/2006/relationships/image" Target="../media/image20.png"/><Relationship Id="rId109" Type="http://schemas.openxmlformats.org/officeDocument/2006/relationships/image" Target="../media/image55.png"/><Relationship Id="rId34" Type="http://schemas.openxmlformats.org/officeDocument/2006/relationships/customXml" Target="../ink/ink16.xml"/><Relationship Id="rId50" Type="http://schemas.openxmlformats.org/officeDocument/2006/relationships/customXml" Target="../ink/ink24.xml"/><Relationship Id="rId55" Type="http://schemas.openxmlformats.org/officeDocument/2006/relationships/image" Target="../media/image28.png"/><Relationship Id="rId76" Type="http://schemas.openxmlformats.org/officeDocument/2006/relationships/customXml" Target="../ink/ink37.xml"/><Relationship Id="rId97" Type="http://schemas.openxmlformats.org/officeDocument/2006/relationships/image" Target="../media/image49.png"/><Relationship Id="rId104" Type="http://schemas.openxmlformats.org/officeDocument/2006/relationships/customXml" Target="../ink/ink51.xml"/><Relationship Id="rId120" Type="http://schemas.openxmlformats.org/officeDocument/2006/relationships/customXml" Target="../ink/ink59.xml"/><Relationship Id="rId125" Type="http://schemas.openxmlformats.org/officeDocument/2006/relationships/image" Target="../media/image63.png"/><Relationship Id="rId141" Type="http://schemas.openxmlformats.org/officeDocument/2006/relationships/image" Target="../media/image71.png"/><Relationship Id="rId146" Type="http://schemas.openxmlformats.org/officeDocument/2006/relationships/customXml" Target="../ink/ink72.xml"/><Relationship Id="rId7" Type="http://schemas.openxmlformats.org/officeDocument/2006/relationships/image" Target="../media/image4.png"/><Relationship Id="rId71" Type="http://schemas.openxmlformats.org/officeDocument/2006/relationships/image" Target="../media/image36.png"/><Relationship Id="rId92" Type="http://schemas.openxmlformats.org/officeDocument/2006/relationships/customXml" Target="../ink/ink45.xml"/><Relationship Id="rId2" Type="http://schemas.openxmlformats.org/officeDocument/2006/relationships/notesSlide" Target="../notesSlides/notesSlide4.xml"/><Relationship Id="rId29" Type="http://schemas.openxmlformats.org/officeDocument/2006/relationships/image" Target="../media/image15.png"/><Relationship Id="rId24" Type="http://schemas.openxmlformats.org/officeDocument/2006/relationships/customXml" Target="../ink/ink11.xml"/><Relationship Id="rId40" Type="http://schemas.openxmlformats.org/officeDocument/2006/relationships/customXml" Target="../ink/ink19.xml"/><Relationship Id="rId45" Type="http://schemas.openxmlformats.org/officeDocument/2006/relationships/image" Target="../media/image23.png"/><Relationship Id="rId66" Type="http://schemas.openxmlformats.org/officeDocument/2006/relationships/customXml" Target="../ink/ink32.xml"/><Relationship Id="rId87" Type="http://schemas.openxmlformats.org/officeDocument/2006/relationships/image" Target="../media/image44.png"/><Relationship Id="rId110" Type="http://schemas.openxmlformats.org/officeDocument/2006/relationships/customXml" Target="../ink/ink54.xml"/><Relationship Id="rId115" Type="http://schemas.openxmlformats.org/officeDocument/2006/relationships/image" Target="../media/image58.png"/><Relationship Id="rId131" Type="http://schemas.openxmlformats.org/officeDocument/2006/relationships/image" Target="../media/image66.png"/><Relationship Id="rId136" Type="http://schemas.openxmlformats.org/officeDocument/2006/relationships/customXml" Target="../ink/ink67.xml"/><Relationship Id="rId157" Type="http://schemas.openxmlformats.org/officeDocument/2006/relationships/image" Target="../media/image79.png"/><Relationship Id="rId61" Type="http://schemas.openxmlformats.org/officeDocument/2006/relationships/image" Target="../media/image31.png"/><Relationship Id="rId82" Type="http://schemas.openxmlformats.org/officeDocument/2006/relationships/customXml" Target="../ink/ink40.xml"/><Relationship Id="rId152" Type="http://schemas.openxmlformats.org/officeDocument/2006/relationships/customXml" Target="../ink/ink75.xml"/><Relationship Id="rId19" Type="http://schemas.openxmlformats.org/officeDocument/2006/relationships/image" Target="../media/image10.png"/><Relationship Id="rId14" Type="http://schemas.openxmlformats.org/officeDocument/2006/relationships/customXml" Target="../ink/ink6.xml"/><Relationship Id="rId30" Type="http://schemas.openxmlformats.org/officeDocument/2006/relationships/customXml" Target="../ink/ink14.xml"/><Relationship Id="rId35" Type="http://schemas.openxmlformats.org/officeDocument/2006/relationships/image" Target="../media/image18.png"/><Relationship Id="rId56" Type="http://schemas.openxmlformats.org/officeDocument/2006/relationships/customXml" Target="../ink/ink27.xml"/><Relationship Id="rId77" Type="http://schemas.openxmlformats.org/officeDocument/2006/relationships/image" Target="../media/image39.png"/><Relationship Id="rId100" Type="http://schemas.openxmlformats.org/officeDocument/2006/relationships/customXml" Target="../ink/ink49.xml"/><Relationship Id="rId105" Type="http://schemas.openxmlformats.org/officeDocument/2006/relationships/image" Target="../media/image53.png"/><Relationship Id="rId126" Type="http://schemas.openxmlformats.org/officeDocument/2006/relationships/customXml" Target="../ink/ink62.xml"/><Relationship Id="rId147" Type="http://schemas.openxmlformats.org/officeDocument/2006/relationships/image" Target="../media/image74.png"/><Relationship Id="rId8" Type="http://schemas.openxmlformats.org/officeDocument/2006/relationships/customXml" Target="../ink/ink3.xml"/><Relationship Id="rId51" Type="http://schemas.openxmlformats.org/officeDocument/2006/relationships/image" Target="../media/image26.png"/><Relationship Id="rId72" Type="http://schemas.openxmlformats.org/officeDocument/2006/relationships/customXml" Target="../ink/ink35.xml"/><Relationship Id="rId93" Type="http://schemas.openxmlformats.org/officeDocument/2006/relationships/image" Target="../media/image47.png"/><Relationship Id="rId98" Type="http://schemas.openxmlformats.org/officeDocument/2006/relationships/customXml" Target="../ink/ink48.xml"/><Relationship Id="rId121" Type="http://schemas.openxmlformats.org/officeDocument/2006/relationships/image" Target="../media/image61.png"/><Relationship Id="rId142" Type="http://schemas.openxmlformats.org/officeDocument/2006/relationships/customXml" Target="../ink/ink70.xml"/><Relationship Id="rId3" Type="http://schemas.openxmlformats.org/officeDocument/2006/relationships/image" Target="../media/image2.png"/><Relationship Id="rId25" Type="http://schemas.openxmlformats.org/officeDocument/2006/relationships/image" Target="../media/image13.png"/><Relationship Id="rId46" Type="http://schemas.openxmlformats.org/officeDocument/2006/relationships/customXml" Target="../ink/ink22.xml"/><Relationship Id="rId67" Type="http://schemas.openxmlformats.org/officeDocument/2006/relationships/image" Target="../media/image34.png"/><Relationship Id="rId116" Type="http://schemas.openxmlformats.org/officeDocument/2006/relationships/customXml" Target="../ink/ink57.xml"/><Relationship Id="rId137" Type="http://schemas.openxmlformats.org/officeDocument/2006/relationships/image" Target="../media/image69.png"/><Relationship Id="rId20" Type="http://schemas.openxmlformats.org/officeDocument/2006/relationships/customXml" Target="../ink/ink9.xml"/><Relationship Id="rId41" Type="http://schemas.openxmlformats.org/officeDocument/2006/relationships/image" Target="../media/image21.png"/><Relationship Id="rId62" Type="http://schemas.openxmlformats.org/officeDocument/2006/relationships/customXml" Target="../ink/ink30.xml"/><Relationship Id="rId83" Type="http://schemas.openxmlformats.org/officeDocument/2006/relationships/image" Target="../media/image42.png"/><Relationship Id="rId88" Type="http://schemas.openxmlformats.org/officeDocument/2006/relationships/customXml" Target="../ink/ink43.xml"/><Relationship Id="rId111" Type="http://schemas.openxmlformats.org/officeDocument/2006/relationships/image" Target="../media/image56.png"/><Relationship Id="rId132" Type="http://schemas.openxmlformats.org/officeDocument/2006/relationships/customXml" Target="../ink/ink65.xml"/><Relationship Id="rId153" Type="http://schemas.openxmlformats.org/officeDocument/2006/relationships/image" Target="../media/image77.png"/><Relationship Id="rId15" Type="http://schemas.openxmlformats.org/officeDocument/2006/relationships/image" Target="../media/image8.png"/><Relationship Id="rId36" Type="http://schemas.openxmlformats.org/officeDocument/2006/relationships/customXml" Target="../ink/ink17.xml"/><Relationship Id="rId57" Type="http://schemas.openxmlformats.org/officeDocument/2006/relationships/image" Target="../media/image29.png"/><Relationship Id="rId106" Type="http://schemas.openxmlformats.org/officeDocument/2006/relationships/customXml" Target="../ink/ink52.xml"/><Relationship Id="rId127" Type="http://schemas.openxmlformats.org/officeDocument/2006/relationships/image" Target="../media/image64.png"/><Relationship Id="rId10" Type="http://schemas.openxmlformats.org/officeDocument/2006/relationships/customXml" Target="../ink/ink4.xml"/><Relationship Id="rId31" Type="http://schemas.openxmlformats.org/officeDocument/2006/relationships/image" Target="../media/image16.png"/><Relationship Id="rId52" Type="http://schemas.openxmlformats.org/officeDocument/2006/relationships/customXml" Target="../ink/ink25.xml"/><Relationship Id="rId73" Type="http://schemas.openxmlformats.org/officeDocument/2006/relationships/image" Target="../media/image37.png"/><Relationship Id="rId78" Type="http://schemas.openxmlformats.org/officeDocument/2006/relationships/customXml" Target="../ink/ink38.xml"/><Relationship Id="rId94" Type="http://schemas.openxmlformats.org/officeDocument/2006/relationships/customXml" Target="../ink/ink46.xml"/><Relationship Id="rId99" Type="http://schemas.openxmlformats.org/officeDocument/2006/relationships/image" Target="../media/image50.png"/><Relationship Id="rId101" Type="http://schemas.openxmlformats.org/officeDocument/2006/relationships/image" Target="../media/image51.png"/><Relationship Id="rId122" Type="http://schemas.openxmlformats.org/officeDocument/2006/relationships/customXml" Target="../ink/ink60.xml"/><Relationship Id="rId143" Type="http://schemas.openxmlformats.org/officeDocument/2006/relationships/image" Target="../media/image72.png"/><Relationship Id="rId148" Type="http://schemas.openxmlformats.org/officeDocument/2006/relationships/customXml" Target="../ink/ink73.xml"/><Relationship Id="rId4" Type="http://schemas.openxmlformats.org/officeDocument/2006/relationships/customXml" Target="../ink/ink1.xml"/><Relationship Id="rId9" Type="http://schemas.openxmlformats.org/officeDocument/2006/relationships/image" Target="../media/image5.png"/><Relationship Id="rId26" Type="http://schemas.openxmlformats.org/officeDocument/2006/relationships/customXml" Target="../ink/ink12.xml"/><Relationship Id="rId47" Type="http://schemas.openxmlformats.org/officeDocument/2006/relationships/image" Target="../media/image24.png"/><Relationship Id="rId68" Type="http://schemas.openxmlformats.org/officeDocument/2006/relationships/customXml" Target="../ink/ink33.xml"/><Relationship Id="rId89" Type="http://schemas.openxmlformats.org/officeDocument/2006/relationships/image" Target="../media/image45.png"/><Relationship Id="rId112" Type="http://schemas.openxmlformats.org/officeDocument/2006/relationships/customXml" Target="../ink/ink55.xml"/><Relationship Id="rId133" Type="http://schemas.openxmlformats.org/officeDocument/2006/relationships/image" Target="../media/image67.png"/><Relationship Id="rId154" Type="http://schemas.openxmlformats.org/officeDocument/2006/relationships/customXml" Target="../ink/ink76.xml"/><Relationship Id="rId16" Type="http://schemas.openxmlformats.org/officeDocument/2006/relationships/customXml" Target="../ink/ink7.xml"/><Relationship Id="rId37" Type="http://schemas.openxmlformats.org/officeDocument/2006/relationships/image" Target="../media/image19.png"/><Relationship Id="rId58" Type="http://schemas.openxmlformats.org/officeDocument/2006/relationships/customXml" Target="../ink/ink28.xml"/><Relationship Id="rId79" Type="http://schemas.openxmlformats.org/officeDocument/2006/relationships/image" Target="../media/image40.png"/><Relationship Id="rId102" Type="http://schemas.openxmlformats.org/officeDocument/2006/relationships/customXml" Target="../ink/ink50.xml"/><Relationship Id="rId123" Type="http://schemas.openxmlformats.org/officeDocument/2006/relationships/image" Target="../media/image62.png"/><Relationship Id="rId144" Type="http://schemas.openxmlformats.org/officeDocument/2006/relationships/customXml" Target="../ink/ink71.xml"/><Relationship Id="rId90" Type="http://schemas.openxmlformats.org/officeDocument/2006/relationships/customXml" Target="../ink/ink44.xml"/><Relationship Id="rId27" Type="http://schemas.openxmlformats.org/officeDocument/2006/relationships/image" Target="../media/image14.png"/><Relationship Id="rId48" Type="http://schemas.openxmlformats.org/officeDocument/2006/relationships/customXml" Target="../ink/ink23.xml"/><Relationship Id="rId69" Type="http://schemas.openxmlformats.org/officeDocument/2006/relationships/image" Target="../media/image35.png"/><Relationship Id="rId113" Type="http://schemas.openxmlformats.org/officeDocument/2006/relationships/image" Target="../media/image57.png"/><Relationship Id="rId134" Type="http://schemas.openxmlformats.org/officeDocument/2006/relationships/customXml" Target="../ink/ink66.xml"/></Relationships>
</file>

<file path=ppt/slides/_rels/slide6.xml.rels><?xml version="1.0" encoding="UTF-8" standalone="yes"?>
<Relationships xmlns="http://schemas.openxmlformats.org/package/2006/relationships"><Relationship Id="rId3" Type="http://schemas.openxmlformats.org/officeDocument/2006/relationships/image" Target="../media/image81.png"/><Relationship Id="rId2" Type="http://schemas.openxmlformats.org/officeDocument/2006/relationships/image" Target="../media/image8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4.png"/><Relationship Id="rId2" Type="http://schemas.openxmlformats.org/officeDocument/2006/relationships/image" Target="../media/image83.png"/><Relationship Id="rId1" Type="http://schemas.openxmlformats.org/officeDocument/2006/relationships/slideLayout" Target="../slideLayouts/slideLayout7.xml"/><Relationship Id="rId6" Type="http://schemas.openxmlformats.org/officeDocument/2006/relationships/image" Target="../media/image87.png"/><Relationship Id="rId5" Type="http://schemas.openxmlformats.org/officeDocument/2006/relationships/image" Target="../media/image86.png"/><Relationship Id="rId4" Type="http://schemas.openxmlformats.org/officeDocument/2006/relationships/image" Target="../media/image8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48531" y="736872"/>
            <a:ext cx="10363200" cy="96393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Additional Results for Multi-Layer Transmission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2024-07-11</a:t>
            </a:r>
          </a:p>
        </p:txBody>
      </p:sp>
      <p:sp>
        <p:nvSpPr>
          <p:cNvPr id="6" name="Date Placeholder 3"/>
          <p:cNvSpPr>
            <a:spLocks noGrp="1"/>
          </p:cNvSpPr>
          <p:nvPr>
            <p:ph type="dt" idx="10"/>
          </p:nvPr>
        </p:nvSpPr>
        <p:spPr/>
        <p:txBody>
          <a:bodyPr/>
          <a:lstStyle/>
          <a:p>
            <a:r>
              <a:rPr lang="sv-SE"/>
              <a:t>July 2024</a:t>
            </a:r>
            <a:endParaRPr lang="en-GB"/>
          </a:p>
        </p:txBody>
      </p:sp>
      <p:sp>
        <p:nvSpPr>
          <p:cNvPr id="7" name="Footer Placeholder 4"/>
          <p:cNvSpPr>
            <a:spLocks noGrp="1"/>
          </p:cNvSpPr>
          <p:nvPr>
            <p:ph type="ftr" idx="11"/>
          </p:nvPr>
        </p:nvSpPr>
        <p:spPr/>
        <p:txBody>
          <a:bodyPr/>
          <a:lstStyle/>
          <a:p>
            <a:r>
              <a:rPr lang="en-GB"/>
              <a:t>Leif Wilhelmsson, Ericsson</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graphicFrame>
        <p:nvGraphicFramePr>
          <p:cNvPr id="3075" name="Object 3"/>
          <p:cNvGraphicFramePr>
            <a:graphicFrameLocks noChangeAspect="1"/>
          </p:cNvGraphicFramePr>
          <p:nvPr>
            <p:extLst>
              <p:ext uri="{D42A27DB-BD31-4B8C-83A1-F6EECF244321}">
                <p14:modId xmlns:p14="http://schemas.microsoft.com/office/powerpoint/2010/main" val="2380788847"/>
              </p:ext>
            </p:extLst>
          </p:nvPr>
        </p:nvGraphicFramePr>
        <p:xfrm>
          <a:off x="995363" y="2479675"/>
          <a:ext cx="10263187" cy="2355850"/>
        </p:xfrm>
        <a:graphic>
          <a:graphicData uri="http://schemas.openxmlformats.org/presentationml/2006/ole">
            <mc:AlternateContent xmlns:mc="http://schemas.openxmlformats.org/markup-compatibility/2006">
              <mc:Choice xmlns:v="urn:schemas-microsoft-com:vml" Requires="v">
                <p:oleObj name="Document" r:id="rId3" imgW="10439485" imgH="2405003" progId="Word.Document.8">
                  <p:embed/>
                </p:oleObj>
              </mc:Choice>
              <mc:Fallback>
                <p:oleObj name="Document" r:id="rId3" imgW="10439485" imgH="2405003" progId="Word.Document.8">
                  <p:embed/>
                  <p:pic>
                    <p:nvPicPr>
                      <p:cNvPr id="3075" name="Object 3"/>
                      <p:cNvPicPr>
                        <a:picLocks noChangeAspect="1" noChangeArrowheads="1"/>
                      </p:cNvPicPr>
                      <p:nvPr/>
                    </p:nvPicPr>
                    <p:blipFill>
                      <a:blip r:embed="rId4"/>
                      <a:srcRect/>
                      <a:stretch>
                        <a:fillRect/>
                      </a:stretch>
                    </p:blipFill>
                    <p:spPr bwMode="auto">
                      <a:xfrm>
                        <a:off x="995363" y="2479675"/>
                        <a:ext cx="10263187" cy="2355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A48760-0D63-40F2-ED3B-F5C40E4A269E}"/>
              </a:ext>
            </a:extLst>
          </p:cNvPr>
          <p:cNvSpPr>
            <a:spLocks noGrp="1"/>
          </p:cNvSpPr>
          <p:nvPr>
            <p:ph type="dt" idx="10"/>
          </p:nvPr>
        </p:nvSpPr>
        <p:spPr/>
        <p:txBody>
          <a:bodyPr/>
          <a:lstStyle/>
          <a:p>
            <a:r>
              <a:rPr lang="sv-SE"/>
              <a:t>July 2024</a:t>
            </a:r>
            <a:endParaRPr lang="en-GB"/>
          </a:p>
        </p:txBody>
      </p:sp>
      <p:sp>
        <p:nvSpPr>
          <p:cNvPr id="3" name="Footer Placeholder 2">
            <a:extLst>
              <a:ext uri="{FF2B5EF4-FFF2-40B4-BE49-F238E27FC236}">
                <a16:creationId xmlns:a16="http://schemas.microsoft.com/office/drawing/2014/main" id="{7660A741-9E66-65B3-64AF-6DD5701662FA}"/>
              </a:ext>
            </a:extLst>
          </p:cNvPr>
          <p:cNvSpPr>
            <a:spLocks noGrp="1"/>
          </p:cNvSpPr>
          <p:nvPr>
            <p:ph type="ftr" idx="11"/>
          </p:nvPr>
        </p:nvSpPr>
        <p:spPr/>
        <p:txBody>
          <a:bodyPr/>
          <a:lstStyle/>
          <a:p>
            <a:r>
              <a:rPr lang="en-GB"/>
              <a:t>Leif Wilhelmsson, Ericsson</a:t>
            </a:r>
          </a:p>
        </p:txBody>
      </p:sp>
      <p:sp>
        <p:nvSpPr>
          <p:cNvPr id="4" name="Slide Number Placeholder 3">
            <a:extLst>
              <a:ext uri="{FF2B5EF4-FFF2-40B4-BE49-F238E27FC236}">
                <a16:creationId xmlns:a16="http://schemas.microsoft.com/office/drawing/2014/main" id="{441B2B8F-64D6-B39D-36C7-CCCC07877CF3}"/>
              </a:ext>
            </a:extLst>
          </p:cNvPr>
          <p:cNvSpPr>
            <a:spLocks noGrp="1"/>
          </p:cNvSpPr>
          <p:nvPr>
            <p:ph type="sldNum" idx="12"/>
          </p:nvPr>
        </p:nvSpPr>
        <p:spPr/>
        <p:txBody>
          <a:bodyPr/>
          <a:lstStyle/>
          <a:p>
            <a:r>
              <a:rPr lang="en-GB"/>
              <a:t>Slide </a:t>
            </a:r>
            <a:fld id="{F5D8E26B-7BCF-4D25-9C89-0168A6618F18}" type="slidenum">
              <a:rPr lang="en-GB" smtClean="0"/>
              <a:pPr/>
              <a:t>10</a:t>
            </a:fld>
            <a:endParaRPr lang="en-GB"/>
          </a:p>
        </p:txBody>
      </p:sp>
      <p:pic>
        <p:nvPicPr>
          <p:cNvPr id="5" name="Picture 4" descr="A graph of a graph&#10;&#10;Description automatically generated">
            <a:extLst>
              <a:ext uri="{FF2B5EF4-FFF2-40B4-BE49-F238E27FC236}">
                <a16:creationId xmlns:a16="http://schemas.microsoft.com/office/drawing/2014/main" id="{23A9820E-C58A-980C-7370-83B9E75878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7355" y="3509064"/>
            <a:ext cx="3799632" cy="2849724"/>
          </a:xfrm>
          <a:prstGeom prst="rect">
            <a:avLst/>
          </a:prstGeom>
        </p:spPr>
      </p:pic>
      <p:pic>
        <p:nvPicPr>
          <p:cNvPr id="7" name="Picture 6" descr="A graph of a graph&#10;&#10;Description automatically generated">
            <a:extLst>
              <a:ext uri="{FF2B5EF4-FFF2-40B4-BE49-F238E27FC236}">
                <a16:creationId xmlns:a16="http://schemas.microsoft.com/office/drawing/2014/main" id="{646ECD03-864A-846C-A039-E3882A9617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10376" y="3628805"/>
            <a:ext cx="3480321" cy="2610241"/>
          </a:xfrm>
          <a:prstGeom prst="rect">
            <a:avLst/>
          </a:prstGeom>
        </p:spPr>
      </p:pic>
      <p:pic>
        <p:nvPicPr>
          <p:cNvPr id="9" name="Picture 8" descr="A graph of a graph&#10;&#10;Description automatically generated">
            <a:extLst>
              <a:ext uri="{FF2B5EF4-FFF2-40B4-BE49-F238E27FC236}">
                <a16:creationId xmlns:a16="http://schemas.microsoft.com/office/drawing/2014/main" id="{1043A8DC-193B-E46B-FC62-91876009761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01303" y="845035"/>
            <a:ext cx="3389394" cy="2542045"/>
          </a:xfrm>
          <a:prstGeom prst="rect">
            <a:avLst/>
          </a:prstGeom>
        </p:spPr>
      </p:pic>
      <p:pic>
        <p:nvPicPr>
          <p:cNvPr id="10" name="Picture 9" descr="A graph of a graph&#10;&#10;Description automatically generated">
            <a:extLst>
              <a:ext uri="{FF2B5EF4-FFF2-40B4-BE49-F238E27FC236}">
                <a16:creationId xmlns:a16="http://schemas.microsoft.com/office/drawing/2014/main" id="{3F5458C3-C217-E2C2-1917-79B20B4257E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64558" y="845035"/>
            <a:ext cx="3625226" cy="2718920"/>
          </a:xfrm>
          <a:prstGeom prst="rect">
            <a:avLst/>
          </a:prstGeom>
        </p:spPr>
      </p:pic>
      <p:sp>
        <p:nvSpPr>
          <p:cNvPr id="11" name="TextBox 10">
            <a:extLst>
              <a:ext uri="{FF2B5EF4-FFF2-40B4-BE49-F238E27FC236}">
                <a16:creationId xmlns:a16="http://schemas.microsoft.com/office/drawing/2014/main" id="{8CA1559B-9ADC-6BD6-1A71-75D3990910BD}"/>
              </a:ext>
            </a:extLst>
          </p:cNvPr>
          <p:cNvSpPr txBox="1"/>
          <p:nvPr/>
        </p:nvSpPr>
        <p:spPr>
          <a:xfrm>
            <a:off x="1111135" y="3187025"/>
            <a:ext cx="2603598" cy="400110"/>
          </a:xfrm>
          <a:prstGeom prst="rect">
            <a:avLst/>
          </a:prstGeom>
          <a:noFill/>
        </p:spPr>
        <p:txBody>
          <a:bodyPr wrap="none" rtlCol="0">
            <a:spAutoFit/>
          </a:bodyPr>
          <a:lstStyle/>
          <a:p>
            <a:r>
              <a:rPr lang="en-SE" sz="2000" dirty="0">
                <a:solidFill>
                  <a:schemeClr val="tx1"/>
                </a:solidFill>
              </a:rPr>
              <a:t>Performance for r = 5/6</a:t>
            </a:r>
          </a:p>
        </p:txBody>
      </p:sp>
    </p:spTree>
    <p:extLst>
      <p:ext uri="{BB962C8B-B14F-4D97-AF65-F5344CB8AC3E}">
        <p14:creationId xmlns:p14="http://schemas.microsoft.com/office/powerpoint/2010/main" val="4123863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7F12358-A4C2-053E-E32B-8BBFDC8078A9}"/>
              </a:ext>
            </a:extLst>
          </p:cNvPr>
          <p:cNvSpPr>
            <a:spLocks noGrp="1"/>
          </p:cNvSpPr>
          <p:nvPr>
            <p:ph idx="1"/>
          </p:nvPr>
        </p:nvSpPr>
        <p:spPr/>
        <p:txBody>
          <a:bodyPr/>
          <a:lstStyle/>
          <a:p>
            <a:pPr>
              <a:buFont typeface="Arial" panose="020B0604020202020204" pitchFamily="34" charset="0"/>
              <a:buChar char="•"/>
            </a:pPr>
            <a:r>
              <a:rPr lang="en-SE" dirty="0"/>
              <a:t>It is expected that some highly relevant use cases for UHR would benefit from (or even require) some of the bits to be delivered with high reliability and low latency </a:t>
            </a:r>
          </a:p>
          <a:p>
            <a:pPr>
              <a:buFont typeface="Arial" panose="020B0604020202020204" pitchFamily="34" charset="0"/>
              <a:buChar char="•"/>
            </a:pPr>
            <a:r>
              <a:rPr lang="en-SE" dirty="0"/>
              <a:t>An approach for achieving this is proposed, where t</a:t>
            </a:r>
            <a:r>
              <a:rPr lang="en-GB" dirty="0"/>
              <a:t>he</a:t>
            </a:r>
            <a:r>
              <a:rPr lang="en-SE" dirty="0"/>
              <a:t> overall data rate is kept the same and the performance loss for the remaining bits is small</a:t>
            </a:r>
          </a:p>
          <a:p>
            <a:pPr>
              <a:buFont typeface="Arial" panose="020B0604020202020204" pitchFamily="34" charset="0"/>
              <a:buChar char="•"/>
            </a:pPr>
            <a:r>
              <a:rPr lang="en-SE" dirty="0"/>
              <a:t>The approach can be implemented wi</a:t>
            </a:r>
            <a:r>
              <a:rPr lang="en-GB" dirty="0" err="1"/>
              <a:t>th</a:t>
            </a:r>
            <a:r>
              <a:rPr lang="en-SE" dirty="0"/>
              <a:t> a single encoder/decoder, wi</a:t>
            </a:r>
            <a:r>
              <a:rPr lang="en-GB" dirty="0" err="1"/>
              <a:t>th</a:t>
            </a:r>
            <a:r>
              <a:rPr lang="en-SE" dirty="0"/>
              <a:t> proper buffering</a:t>
            </a:r>
          </a:p>
        </p:txBody>
      </p:sp>
      <p:sp>
        <p:nvSpPr>
          <p:cNvPr id="3" name="Title 2">
            <a:extLst>
              <a:ext uri="{FF2B5EF4-FFF2-40B4-BE49-F238E27FC236}">
                <a16:creationId xmlns:a16="http://schemas.microsoft.com/office/drawing/2014/main" id="{4F39B8AA-4DC8-8E6E-23F5-7CEA2568270B}"/>
              </a:ext>
            </a:extLst>
          </p:cNvPr>
          <p:cNvSpPr>
            <a:spLocks noGrp="1"/>
          </p:cNvSpPr>
          <p:nvPr>
            <p:ph type="title"/>
          </p:nvPr>
        </p:nvSpPr>
        <p:spPr/>
        <p:txBody>
          <a:bodyPr/>
          <a:lstStyle/>
          <a:p>
            <a:r>
              <a:rPr lang="en-SE"/>
              <a:t>Conclusions</a:t>
            </a:r>
          </a:p>
        </p:txBody>
      </p:sp>
      <p:sp>
        <p:nvSpPr>
          <p:cNvPr id="4" name="Date Placeholder 3">
            <a:extLst>
              <a:ext uri="{FF2B5EF4-FFF2-40B4-BE49-F238E27FC236}">
                <a16:creationId xmlns:a16="http://schemas.microsoft.com/office/drawing/2014/main" id="{D7443D49-FB4A-D95A-B3B3-77E184D8371B}"/>
              </a:ext>
            </a:extLst>
          </p:cNvPr>
          <p:cNvSpPr>
            <a:spLocks noGrp="1"/>
          </p:cNvSpPr>
          <p:nvPr>
            <p:ph type="dt" idx="10"/>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sv-SE"/>
              <a:t>July 2024</a:t>
            </a:r>
            <a:endParaRPr lang="en-GB"/>
          </a:p>
        </p:txBody>
      </p:sp>
      <p:sp>
        <p:nvSpPr>
          <p:cNvPr id="5" name="Footer Placeholder 4">
            <a:extLst>
              <a:ext uri="{FF2B5EF4-FFF2-40B4-BE49-F238E27FC236}">
                <a16:creationId xmlns:a16="http://schemas.microsoft.com/office/drawing/2014/main" id="{96EEA567-97B8-F6FC-C4C2-F76B793E49BC}"/>
              </a:ext>
            </a:extLst>
          </p:cNvPr>
          <p:cNvSpPr>
            <a:spLocks noGrp="1"/>
          </p:cNvSpPr>
          <p:nvPr>
            <p:ph type="ftr" idx="11"/>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Leif Wilhelmsson, Ericsson</a:t>
            </a:r>
          </a:p>
        </p:txBody>
      </p:sp>
      <p:sp>
        <p:nvSpPr>
          <p:cNvPr id="6" name="Slide Number Placeholder 5">
            <a:extLst>
              <a:ext uri="{FF2B5EF4-FFF2-40B4-BE49-F238E27FC236}">
                <a16:creationId xmlns:a16="http://schemas.microsoft.com/office/drawing/2014/main" id="{2F15041B-FC74-50DA-000A-3617E7917D98}"/>
              </a:ext>
            </a:extLst>
          </p:cNvPr>
          <p:cNvSpPr>
            <a:spLocks noGrp="1"/>
          </p:cNvSpPr>
          <p:nvPr>
            <p:ph type="sldNum" idx="12"/>
          </p:nvPr>
        </p:nvSpPr>
        <p:spPr/>
        <p:txBody>
          <a:bodyPr/>
          <a:lstStyle/>
          <a:p>
            <a:r>
              <a:rPr lang="en-GB"/>
              <a:t>Slide </a:t>
            </a:r>
            <a:fld id="{D09C756B-EB39-4236-ADBB-73052B179AE4}" type="slidenum">
              <a:rPr lang="en-GB" smtClean="0"/>
              <a:pPr/>
              <a:t>11</a:t>
            </a:fld>
            <a:endParaRPr lang="en-GB"/>
          </a:p>
        </p:txBody>
      </p:sp>
    </p:spTree>
    <p:extLst>
      <p:ext uri="{BB962C8B-B14F-4D97-AF65-F5344CB8AC3E}">
        <p14:creationId xmlns:p14="http://schemas.microsoft.com/office/powerpoint/2010/main" val="2638330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4BB3F-1890-AD6A-11C9-F35791917AF9}"/>
              </a:ext>
            </a:extLst>
          </p:cNvPr>
          <p:cNvSpPr>
            <a:spLocks noGrp="1"/>
          </p:cNvSpPr>
          <p:nvPr>
            <p:ph type="title"/>
          </p:nvPr>
        </p:nvSpPr>
        <p:spPr>
          <a:xfrm>
            <a:off x="914401" y="685801"/>
            <a:ext cx="10361084" cy="1065213"/>
          </a:xfrm>
        </p:spPr>
        <p:txBody>
          <a:bodyPr/>
          <a:lstStyle/>
          <a:p>
            <a:r>
              <a:rPr lang="en-SE"/>
              <a:t>Straw Poll 1</a:t>
            </a:r>
          </a:p>
        </p:txBody>
      </p:sp>
      <p:sp>
        <p:nvSpPr>
          <p:cNvPr id="3" name="Content Placeholder 2">
            <a:extLst>
              <a:ext uri="{FF2B5EF4-FFF2-40B4-BE49-F238E27FC236}">
                <a16:creationId xmlns:a16="http://schemas.microsoft.com/office/drawing/2014/main" id="{A421A9A8-7297-F6A4-4F35-C980A7ABEF9B}"/>
              </a:ext>
            </a:extLst>
          </p:cNvPr>
          <p:cNvSpPr>
            <a:spLocks noGrp="1"/>
          </p:cNvSpPr>
          <p:nvPr>
            <p:ph idx="1"/>
          </p:nvPr>
        </p:nvSpPr>
        <p:spPr>
          <a:xfrm>
            <a:off x="914401" y="1981201"/>
            <a:ext cx="8933792" cy="4113213"/>
          </a:xfrm>
        </p:spPr>
        <p:txBody>
          <a:bodyPr/>
          <a:lstStyle/>
          <a:p>
            <a:pPr>
              <a:buFont typeface="Arial" panose="020B0604020202020204" pitchFamily="34" charset="0"/>
              <a:buChar char="•"/>
            </a:pPr>
            <a:r>
              <a:rPr lang="en-US" dirty="0"/>
              <a:t>Do you believe IEEE 802.11bn should consider multi-layer transmission as described in this presentation as a means to enhance the reliability?</a:t>
            </a:r>
          </a:p>
        </p:txBody>
      </p:sp>
      <p:sp>
        <p:nvSpPr>
          <p:cNvPr id="4" name="Slide Number Placeholder 3">
            <a:extLst>
              <a:ext uri="{FF2B5EF4-FFF2-40B4-BE49-F238E27FC236}">
                <a16:creationId xmlns:a16="http://schemas.microsoft.com/office/drawing/2014/main" id="{3AE4C33C-A9EC-C3EE-C943-3BD22F270035}"/>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9915C8FD-A8F1-70D0-0EB3-E9FC21995BC8}"/>
              </a:ext>
            </a:extLst>
          </p:cNvPr>
          <p:cNvSpPr>
            <a:spLocks noGrp="1"/>
          </p:cNvSpPr>
          <p:nvPr>
            <p:ph type="ftr" idx="11"/>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Leif Wilhelmsson, Ericsson</a:t>
            </a:r>
          </a:p>
        </p:txBody>
      </p:sp>
      <p:sp>
        <p:nvSpPr>
          <p:cNvPr id="6" name="Date Placeholder 5">
            <a:extLst>
              <a:ext uri="{FF2B5EF4-FFF2-40B4-BE49-F238E27FC236}">
                <a16:creationId xmlns:a16="http://schemas.microsoft.com/office/drawing/2014/main" id="{C1A35BFE-9E89-EAD2-06D7-18B6E2497F8D}"/>
              </a:ext>
            </a:extLst>
          </p:cNvPr>
          <p:cNvSpPr>
            <a:spLocks noGrp="1"/>
          </p:cNvSpPr>
          <p:nvPr>
            <p:ph type="dt" idx="10"/>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sv-SE"/>
              <a:t>July 2024</a:t>
            </a:r>
            <a:endParaRPr lang="en-GB"/>
          </a:p>
        </p:txBody>
      </p:sp>
    </p:spTree>
    <p:extLst>
      <p:ext uri="{BB962C8B-B14F-4D97-AF65-F5344CB8AC3E}">
        <p14:creationId xmlns:p14="http://schemas.microsoft.com/office/powerpoint/2010/main" val="3625075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5A690-45E8-3BF3-4DD3-3ED3AFD8B07B}"/>
              </a:ext>
            </a:extLst>
          </p:cNvPr>
          <p:cNvSpPr>
            <a:spLocks noGrp="1"/>
          </p:cNvSpPr>
          <p:nvPr>
            <p:ph type="title"/>
          </p:nvPr>
        </p:nvSpPr>
        <p:spPr>
          <a:xfrm>
            <a:off x="914401" y="685801"/>
            <a:ext cx="10361084" cy="1065213"/>
          </a:xfrm>
        </p:spPr>
        <p:txBody>
          <a:bodyPr/>
          <a:lstStyle/>
          <a:p>
            <a:r>
              <a:rPr lang="en-SE"/>
              <a:t>References</a:t>
            </a:r>
          </a:p>
        </p:txBody>
      </p:sp>
      <p:sp>
        <p:nvSpPr>
          <p:cNvPr id="3" name="Content Placeholder 2">
            <a:extLst>
              <a:ext uri="{FF2B5EF4-FFF2-40B4-BE49-F238E27FC236}">
                <a16:creationId xmlns:a16="http://schemas.microsoft.com/office/drawing/2014/main" id="{2D805123-99B5-73FB-1A09-1E3FB5CC5C0E}"/>
              </a:ext>
            </a:extLst>
          </p:cNvPr>
          <p:cNvSpPr>
            <a:spLocks noGrp="1"/>
          </p:cNvSpPr>
          <p:nvPr>
            <p:ph idx="1"/>
          </p:nvPr>
        </p:nvSpPr>
        <p:spPr/>
        <p:txBody>
          <a:bodyPr/>
          <a:lstStyle/>
          <a:p>
            <a:pPr marL="457200" indent="-457200">
              <a:buFont typeface="+mj-lt"/>
              <a:buAutoNum type="arabicPeriod"/>
            </a:pPr>
            <a:r>
              <a:rPr lang="en-GB" u="sng">
                <a:hlinkClick r:id="rId2">
                  <a:extLst>
                    <a:ext uri="{A12FA001-AC4F-418D-AE19-62706E023703}">
                      <ahyp:hlinkClr xmlns:ahyp="http://schemas.microsoft.com/office/drawing/2018/hyperlinkcolor" val="tx"/>
                    </a:ext>
                  </a:extLst>
                </a:hlinkClick>
              </a:rPr>
              <a:t>https://mentor.ieee.org/802.11/dcn/23/11-23-1252-04-0uhr-802-11bn-revised-par.docx</a:t>
            </a:r>
            <a:endParaRPr lang="en-GB" u="sng"/>
          </a:p>
          <a:p>
            <a:pPr marL="457200" indent="-457200">
              <a:buFont typeface="+mj-lt"/>
              <a:buAutoNum type="arabicPeriod"/>
            </a:pPr>
            <a:r>
              <a:rPr lang="en-GB" u="sng">
                <a:solidFill>
                  <a:schemeClr val="tx1"/>
                </a:solidFill>
                <a:hlinkClick r:id="rId3">
                  <a:extLst>
                    <a:ext uri="{A12FA001-AC4F-418D-AE19-62706E023703}">
                      <ahyp:hlinkClr xmlns:ahyp="http://schemas.microsoft.com/office/drawing/2018/hyperlinkcolor" val="tx"/>
                    </a:ext>
                  </a:extLst>
                </a:hlinkClick>
              </a:rPr>
              <a:t>https://mentor.ieee.org/802.11/dcn/19/11-19-1133-00-00be-some-results-on-harq-performance-in-dense-deployments.ppt</a:t>
            </a:r>
            <a:endParaRPr lang="en-GB" u="sng"/>
          </a:p>
          <a:p>
            <a:pPr marL="457200" indent="-457200">
              <a:buFont typeface="+mj-lt"/>
              <a:buAutoNum type="arabicPeriod"/>
            </a:pPr>
            <a:r>
              <a:rPr lang="en-GB" u="sng">
                <a:solidFill>
                  <a:schemeClr val="tx1"/>
                </a:solidFill>
                <a:hlinkClick r:id="rId4">
                  <a:extLst>
                    <a:ext uri="{A12FA001-AC4F-418D-AE19-62706E023703}">
                      <ahyp:hlinkClr xmlns:ahyp="http://schemas.microsoft.com/office/drawing/2018/hyperlinkcolor" val="tx"/>
                    </a:ext>
                  </a:extLst>
                </a:hlinkClick>
              </a:rPr>
              <a:t>https://mentor.ieee.org/802.11/dcn/19/11-19-1858-01-00be-harq-system-level-simulation-results.pptx</a:t>
            </a:r>
            <a:endParaRPr lang="en-GB" u="sng">
              <a:solidFill>
                <a:schemeClr val="tx1"/>
              </a:solidFill>
            </a:endParaRPr>
          </a:p>
          <a:p>
            <a:pPr marL="457200" indent="-457200">
              <a:buFont typeface="+mj-lt"/>
              <a:buAutoNum type="arabicPeriod"/>
            </a:pPr>
            <a:r>
              <a:rPr lang="en-GB" u="sng"/>
              <a:t>https://</a:t>
            </a:r>
            <a:r>
              <a:rPr lang="en-GB" u="sng" err="1"/>
              <a:t>mentor.ieee.org</a:t>
            </a:r>
            <a:r>
              <a:rPr lang="en-GB" u="sng"/>
              <a:t>/802.11/</a:t>
            </a:r>
            <a:r>
              <a:rPr lang="en-GB" u="sng" err="1"/>
              <a:t>dcn</a:t>
            </a:r>
            <a:r>
              <a:rPr lang="en-GB" u="sng"/>
              <a:t>/24/11-24-0435-00-00bn-ideas-related-to-achieving-ultra-high-reliability.pptx</a:t>
            </a:r>
          </a:p>
          <a:p>
            <a:pPr marL="0" indent="0"/>
            <a:endParaRPr lang="en-GB"/>
          </a:p>
          <a:p>
            <a:pPr marL="457200" indent="-457200">
              <a:buFont typeface="+mj-lt"/>
              <a:buAutoNum type="arabicPeriod"/>
            </a:pPr>
            <a:endParaRPr lang="en-GB"/>
          </a:p>
          <a:p>
            <a:pPr marL="457200" indent="-457200">
              <a:buFont typeface="+mj-lt"/>
              <a:buAutoNum type="arabicPeriod"/>
            </a:pPr>
            <a:endParaRPr lang="en-GB"/>
          </a:p>
          <a:p>
            <a:pPr marL="457200" indent="-457200">
              <a:buFont typeface="+mj-lt"/>
              <a:buAutoNum type="arabicPeriod"/>
            </a:pPr>
            <a:endParaRPr lang="en-SE"/>
          </a:p>
        </p:txBody>
      </p:sp>
      <p:sp>
        <p:nvSpPr>
          <p:cNvPr id="4" name="Slide Number Placeholder 3">
            <a:extLst>
              <a:ext uri="{FF2B5EF4-FFF2-40B4-BE49-F238E27FC236}">
                <a16:creationId xmlns:a16="http://schemas.microsoft.com/office/drawing/2014/main" id="{9CC2EE8B-DE9C-BE10-3F4A-A4DCAFE5282F}"/>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AD293A35-AF63-5F06-DDC3-D26630DA1BA0}"/>
              </a:ext>
            </a:extLst>
          </p:cNvPr>
          <p:cNvSpPr>
            <a:spLocks noGrp="1"/>
          </p:cNvSpPr>
          <p:nvPr>
            <p:ph type="ftr" idx="11"/>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Leif Wilhelmsson, Ericsson</a:t>
            </a:r>
          </a:p>
        </p:txBody>
      </p:sp>
      <p:sp>
        <p:nvSpPr>
          <p:cNvPr id="6" name="Date Placeholder 5">
            <a:extLst>
              <a:ext uri="{FF2B5EF4-FFF2-40B4-BE49-F238E27FC236}">
                <a16:creationId xmlns:a16="http://schemas.microsoft.com/office/drawing/2014/main" id="{FF98C605-E2E9-52AF-1CBE-73C0D5DA51FA}"/>
              </a:ext>
            </a:extLst>
          </p:cNvPr>
          <p:cNvSpPr>
            <a:spLocks noGrp="1"/>
          </p:cNvSpPr>
          <p:nvPr>
            <p:ph type="dt" idx="10"/>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sv-SE"/>
              <a:t>July 2024</a:t>
            </a:r>
            <a:endParaRPr lang="en-GB"/>
          </a:p>
        </p:txBody>
      </p:sp>
    </p:spTree>
    <p:extLst>
      <p:ext uri="{BB962C8B-B14F-4D97-AF65-F5344CB8AC3E}">
        <p14:creationId xmlns:p14="http://schemas.microsoft.com/office/powerpoint/2010/main" val="56678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1065213"/>
          </a:xfrm>
        </p:spPr>
        <p:txBody>
          <a:bodyPr/>
          <a:lstStyle/>
          <a:p>
            <a:r>
              <a:rPr lang="en-GB"/>
              <a:t>Outline</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Brief recap of the Multi-Layer idea, motivation and principle</a:t>
            </a:r>
          </a:p>
          <a:p>
            <a:pPr>
              <a:buFont typeface="Times New Roman" pitchFamily="16" charset="0"/>
              <a:buChar char="•"/>
            </a:pPr>
            <a:r>
              <a:rPr lang="en-GB"/>
              <a:t>Additional simulations for various MCSs</a:t>
            </a:r>
          </a:p>
          <a:p>
            <a:pPr>
              <a:buFont typeface="Times New Roman" pitchFamily="16" charset="0"/>
              <a:buChar char="•"/>
            </a:pPr>
            <a:r>
              <a:rPr lang="en-GB"/>
              <a:t>Conclusions</a:t>
            </a: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2</a:t>
            </a:fld>
            <a:endParaRPr lang="en-GB"/>
          </a:p>
        </p:txBody>
      </p:sp>
      <p:sp>
        <p:nvSpPr>
          <p:cNvPr id="5" name="Footer Placeholder 4"/>
          <p:cNvSpPr>
            <a:spLocks noGrp="1"/>
          </p:cNvSpPr>
          <p:nvPr>
            <p:ph type="ftr" idx="11"/>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Leif Wilhelmsson, Ericsson</a:t>
            </a:r>
          </a:p>
        </p:txBody>
      </p:sp>
      <p:sp>
        <p:nvSpPr>
          <p:cNvPr id="4" name="Date Placeholder 3"/>
          <p:cNvSpPr>
            <a:spLocks noGrp="1"/>
          </p:cNvSpPr>
          <p:nvPr>
            <p:ph type="dt" idx="10"/>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sv-SE"/>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55FEA-3B54-1150-AFE6-BFA137FF6ED0}"/>
              </a:ext>
            </a:extLst>
          </p:cNvPr>
          <p:cNvSpPr>
            <a:spLocks noGrp="1"/>
          </p:cNvSpPr>
          <p:nvPr>
            <p:ph type="title"/>
          </p:nvPr>
        </p:nvSpPr>
        <p:spPr>
          <a:xfrm>
            <a:off x="914401" y="685801"/>
            <a:ext cx="10361084" cy="1065213"/>
          </a:xfrm>
        </p:spPr>
        <p:txBody>
          <a:bodyPr/>
          <a:lstStyle/>
          <a:p>
            <a:r>
              <a:rPr lang="en-SE"/>
              <a:t>Motivation</a:t>
            </a:r>
          </a:p>
        </p:txBody>
      </p:sp>
      <p:sp>
        <p:nvSpPr>
          <p:cNvPr id="3" name="Content Placeholder 2">
            <a:extLst>
              <a:ext uri="{FF2B5EF4-FFF2-40B4-BE49-F238E27FC236}">
                <a16:creationId xmlns:a16="http://schemas.microsoft.com/office/drawing/2014/main" id="{D8D3661E-F4BB-3543-A82D-5944868B9548}"/>
              </a:ext>
            </a:extLst>
          </p:cNvPr>
          <p:cNvSpPr>
            <a:spLocks noGrp="1"/>
          </p:cNvSpPr>
          <p:nvPr>
            <p:ph idx="1"/>
          </p:nvPr>
        </p:nvSpPr>
        <p:spPr/>
        <p:txBody>
          <a:bodyPr/>
          <a:lstStyle/>
          <a:p>
            <a:pPr>
              <a:buFont typeface="Arial" panose="020B0604020202020204" pitchFamily="34" charset="0"/>
              <a:buChar char="•"/>
            </a:pPr>
            <a:r>
              <a:rPr lang="en-US" sz="1800">
                <a:ea typeface="Verdana" panose="020B0604030504040204" pitchFamily="34" charset="0"/>
                <a:cs typeface="Verdana" panose="020B0604030504040204" pitchFamily="34" charset="0"/>
              </a:rPr>
              <a:t>Although an increase in maximum data rate may be nice, what is believed to be more important is if a significant improvement in reliability could be achieved</a:t>
            </a:r>
          </a:p>
          <a:p>
            <a:pPr marL="0" indent="0"/>
            <a:endParaRPr lang="en-US" sz="1800">
              <a:ea typeface="Verdana" panose="020B0604030504040204" pitchFamily="34" charset="0"/>
              <a:cs typeface="Verdana" panose="020B0604030504040204" pitchFamily="34" charset="0"/>
            </a:endParaRPr>
          </a:p>
          <a:p>
            <a:pPr>
              <a:buFont typeface="Arial" panose="020B0604020202020204" pitchFamily="34" charset="0"/>
              <a:buChar char="•"/>
            </a:pPr>
            <a:r>
              <a:rPr lang="en-US" sz="1800">
                <a:solidFill>
                  <a:srgbClr val="000000"/>
                </a:solidFill>
                <a:effectLst/>
                <a:ea typeface="Verdana" panose="020B0604030504040204" pitchFamily="34" charset="0"/>
                <a:cs typeface="Verdana" panose="020B0604030504040204" pitchFamily="34" charset="0"/>
              </a:rPr>
              <a:t>Th</a:t>
            </a:r>
            <a:r>
              <a:rPr lang="en-US" sz="1800">
                <a:ea typeface="Verdana" panose="020B0604030504040204" pitchFamily="34" charset="0"/>
                <a:cs typeface="Verdana" panose="020B0604030504040204" pitchFamily="34" charset="0"/>
              </a:rPr>
              <a:t>e name UHR suggests high reliability would be high on the agenda and the PAR [1] states “</a:t>
            </a:r>
            <a:r>
              <a:rPr lang="en-US" sz="1800">
                <a:solidFill>
                  <a:srgbClr val="000000"/>
                </a:solidFill>
                <a:effectLst/>
                <a:ea typeface="Verdana" panose="020B0604030504040204" pitchFamily="34" charset="0"/>
                <a:cs typeface="Verdana" panose="020B0604030504040204" pitchFamily="34" charset="0"/>
              </a:rPr>
              <a:t>Cutting-edge applications offer a wide range of digitally enhanced worlds, realities, and business models that have the potential to revolutionize both personal and enterprise activities in the next decade. These applications require large throughput combined with reduced and predictable worst-case delay and jitter, high reliability, and improved power efficiency.” </a:t>
            </a:r>
          </a:p>
          <a:p>
            <a:pPr marL="0" indent="0"/>
            <a:endParaRPr lang="en-US" sz="1800">
              <a:solidFill>
                <a:srgbClr val="000000"/>
              </a:solidFill>
              <a:effectLst/>
              <a:ea typeface="Verdana" panose="020B0604030504040204" pitchFamily="34" charset="0"/>
              <a:cs typeface="Verdana" panose="020B0604030504040204" pitchFamily="34" charset="0"/>
            </a:endParaRPr>
          </a:p>
          <a:p>
            <a:pPr>
              <a:buFont typeface="Arial" panose="020B0604020202020204" pitchFamily="34" charset="0"/>
              <a:buChar char="•"/>
            </a:pPr>
            <a:r>
              <a:rPr lang="en-US" sz="1800">
                <a:ea typeface="Verdana" panose="020B0604030504040204" pitchFamily="34" charset="0"/>
                <a:cs typeface="Verdana" panose="020B0604030504040204" pitchFamily="34" charset="0"/>
              </a:rPr>
              <a:t>The reduced and predictable delay is partially addressed by improved channel access mechanisms, e.g., preemption. However, it typically (implicitly) assumes reliability since if one or more retransmissions are needed, the delay may neither be reduced nor be predictable</a:t>
            </a:r>
            <a:endParaRPr lang="en-SE" sz="1800">
              <a:solidFill>
                <a:srgbClr val="000000"/>
              </a:solidFill>
              <a:effectLst/>
              <a:ea typeface="Verdana" panose="020B0604030504040204" pitchFamily="34" charset="0"/>
              <a:cs typeface="Verdana" panose="020B0604030504040204" pitchFamily="34" charset="0"/>
            </a:endParaRPr>
          </a:p>
          <a:p>
            <a:endParaRPr lang="en-SE"/>
          </a:p>
        </p:txBody>
      </p:sp>
      <p:sp>
        <p:nvSpPr>
          <p:cNvPr id="4" name="Slide Number Placeholder 3">
            <a:extLst>
              <a:ext uri="{FF2B5EF4-FFF2-40B4-BE49-F238E27FC236}">
                <a16:creationId xmlns:a16="http://schemas.microsoft.com/office/drawing/2014/main" id="{372271DA-C959-C8E9-C747-BED631256324}"/>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FA1DB165-875D-C682-19C5-DE496D62C359}"/>
              </a:ext>
            </a:extLst>
          </p:cNvPr>
          <p:cNvSpPr>
            <a:spLocks noGrp="1"/>
          </p:cNvSpPr>
          <p:nvPr>
            <p:ph type="ftr" idx="11"/>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Leif Wilhelmsson, Ericsson</a:t>
            </a:r>
          </a:p>
        </p:txBody>
      </p:sp>
      <p:sp>
        <p:nvSpPr>
          <p:cNvPr id="6" name="Date Placeholder 5">
            <a:extLst>
              <a:ext uri="{FF2B5EF4-FFF2-40B4-BE49-F238E27FC236}">
                <a16:creationId xmlns:a16="http://schemas.microsoft.com/office/drawing/2014/main" id="{C1381A93-AF32-4881-0391-D6D0C9F5108A}"/>
              </a:ext>
            </a:extLst>
          </p:cNvPr>
          <p:cNvSpPr>
            <a:spLocks noGrp="1"/>
          </p:cNvSpPr>
          <p:nvPr>
            <p:ph type="dt" idx="10"/>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sv-SE"/>
              <a:t>July 2024</a:t>
            </a:r>
            <a:endParaRPr lang="en-GB"/>
          </a:p>
        </p:txBody>
      </p:sp>
    </p:spTree>
    <p:extLst>
      <p:ext uri="{BB962C8B-B14F-4D97-AF65-F5344CB8AC3E}">
        <p14:creationId xmlns:p14="http://schemas.microsoft.com/office/powerpoint/2010/main" val="1562733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1065213"/>
          </a:xfrm>
        </p:spPr>
        <p:txBody>
          <a:bodyPr/>
          <a:lstStyle/>
          <a:p>
            <a:r>
              <a:rPr lang="en-GB"/>
              <a:t>Challenges related to achieving high reliability</a:t>
            </a:r>
          </a:p>
        </p:txBody>
      </p:sp>
      <p:sp>
        <p:nvSpPr>
          <p:cNvPr id="9218" name="Rectangle 2"/>
          <p:cNvSpPr>
            <a:spLocks noGrp="1" noChangeArrowheads="1"/>
          </p:cNvSpPr>
          <p:nvPr>
            <p:ph idx="1"/>
          </p:nvPr>
        </p:nvSpPr>
        <p:spPr>
          <a:xfrm>
            <a:off x="914401" y="1994549"/>
            <a:ext cx="10361084" cy="4113213"/>
          </a:xfrm>
          <a:ln/>
        </p:spPr>
        <p:txBody>
          <a:bodyPr/>
          <a:lstStyle/>
          <a:p>
            <a:pPr>
              <a:buFont typeface="Times New Roman" pitchFamily="16" charset="0"/>
              <a:buChar char="•"/>
            </a:pPr>
            <a:r>
              <a:rPr lang="en-GB" sz="2000"/>
              <a:t>Achieving </a:t>
            </a:r>
            <a:r>
              <a:rPr lang="en-GB" sz="2000" i="1"/>
              <a:t>Ultra High Reliability </a:t>
            </a:r>
            <a:r>
              <a:rPr lang="en-GB" sz="2000"/>
              <a:t>is typically not enough, the reliability must be achieved with low latency for the data to be useful</a:t>
            </a:r>
          </a:p>
          <a:p>
            <a:pPr lvl="1">
              <a:buFont typeface="Times New Roman" pitchFamily="16" charset="0"/>
              <a:buChar char="•"/>
            </a:pPr>
            <a:r>
              <a:rPr lang="en-GB" sz="1600"/>
              <a:t>Relying on retransmissions may not be attractive and may not even be an option for certain applications</a:t>
            </a:r>
          </a:p>
          <a:p>
            <a:pPr>
              <a:buFont typeface="Times New Roman" pitchFamily="16" charset="0"/>
              <a:buChar char="•"/>
            </a:pPr>
            <a:r>
              <a:rPr lang="en-GB" sz="2000"/>
              <a:t>In 3GPP this is addressed by URLLC/HRLLC, targeting</a:t>
            </a:r>
            <a:r>
              <a:rPr lang="en-GB" sz="1600" b="0" i="0">
                <a:solidFill>
                  <a:srgbClr val="202124"/>
                </a:solidFill>
                <a:effectLst/>
                <a:latin typeface="Google Sans"/>
              </a:rPr>
              <a:t> </a:t>
            </a:r>
            <a:r>
              <a:rPr lang="en-GB" sz="2000"/>
              <a:t>mission-critical applications such as factory automation, autonomous driving, and virtual/augmented reality</a:t>
            </a:r>
          </a:p>
          <a:p>
            <a:pPr lvl="1">
              <a:buFont typeface="Times New Roman" pitchFamily="16" charset="0"/>
              <a:buChar char="•"/>
            </a:pPr>
            <a:r>
              <a:rPr lang="en-GB" sz="1600"/>
              <a:t>UHR seems to pretty much target similar use-cases</a:t>
            </a:r>
          </a:p>
          <a:p>
            <a:pPr>
              <a:buFont typeface="Times New Roman" pitchFamily="16" charset="0"/>
              <a:buChar char="•"/>
            </a:pPr>
            <a:r>
              <a:rPr lang="en-GB" sz="2000"/>
              <a:t>Operation in license-exempt bands adds yet another challenge</a:t>
            </a:r>
          </a:p>
          <a:p>
            <a:pPr lvl="1">
              <a:buFont typeface="Times New Roman" pitchFamily="16" charset="0"/>
              <a:buChar char="•"/>
            </a:pPr>
            <a:r>
              <a:rPr lang="en-GB" sz="1600"/>
              <a:t>In licensed bands, the main issue is channel variations (fading) faced by the desired signal</a:t>
            </a:r>
          </a:p>
          <a:p>
            <a:pPr lvl="1">
              <a:buFont typeface="Times New Roman" pitchFamily="16" charset="0"/>
              <a:buChar char="•"/>
            </a:pPr>
            <a:r>
              <a:rPr lang="en-GB" sz="1600"/>
              <a:t>In license-exempt bands, the major cause for receiver condition variations may instead be interference</a:t>
            </a:r>
          </a:p>
          <a:p>
            <a:pPr>
              <a:buFont typeface="Times New Roman" pitchFamily="16" charset="0"/>
              <a:buChar char="•"/>
            </a:pPr>
            <a:r>
              <a:rPr lang="en-GB" sz="2000"/>
              <a:t>The obvious approach to get higher reliability is to reduce the MCS</a:t>
            </a:r>
          </a:p>
          <a:p>
            <a:pPr lvl="1">
              <a:buFont typeface="Times New Roman" pitchFamily="16" charset="0"/>
              <a:buChar char="•"/>
            </a:pPr>
            <a:r>
              <a:rPr lang="en-GB" sz="1600"/>
              <a:t>This is OK if the data comes relatively seldom, but for “continuous” data high reliability then results in that the spectrum efficiency becomes very low</a:t>
            </a:r>
          </a:p>
          <a:p>
            <a:pPr lvl="1">
              <a:buFont typeface="Times New Roman" pitchFamily="16" charset="0"/>
              <a:buChar char="•"/>
            </a:pPr>
            <a:r>
              <a:rPr lang="en-GB" sz="1600"/>
              <a:t>The trade-off between reliability and high data rate is of course not new  </a:t>
            </a:r>
          </a:p>
          <a:p>
            <a:pPr>
              <a:buFont typeface="Times New Roman" pitchFamily="16" charset="0"/>
              <a:buChar char="•"/>
            </a:pPr>
            <a:endParaRPr lang="en-GB" sz="2000"/>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1"/>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Leif Wilhelmsson, Ericsson</a:t>
            </a:r>
          </a:p>
        </p:txBody>
      </p:sp>
      <p:sp>
        <p:nvSpPr>
          <p:cNvPr id="4" name="Date Placeholder 3"/>
          <p:cNvSpPr>
            <a:spLocks noGrp="1"/>
          </p:cNvSpPr>
          <p:nvPr>
            <p:ph type="dt" idx="10"/>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sv-SE"/>
              <a:t>July 2024</a:t>
            </a:r>
            <a:endParaRPr lang="en-GB"/>
          </a:p>
        </p:txBody>
      </p:sp>
    </p:spTree>
    <p:extLst>
      <p:ext uri="{BB962C8B-B14F-4D97-AF65-F5344CB8AC3E}">
        <p14:creationId xmlns:p14="http://schemas.microsoft.com/office/powerpoint/2010/main" val="37061257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8B344-12A4-3D26-99E7-4104F0A98FC5}"/>
              </a:ext>
            </a:extLst>
          </p:cNvPr>
          <p:cNvSpPr>
            <a:spLocks noGrp="1"/>
          </p:cNvSpPr>
          <p:nvPr>
            <p:ph type="title"/>
          </p:nvPr>
        </p:nvSpPr>
        <p:spPr>
          <a:xfrm>
            <a:off x="914401" y="685801"/>
            <a:ext cx="10361084" cy="1065213"/>
          </a:xfrm>
        </p:spPr>
        <p:txBody>
          <a:bodyPr/>
          <a:lstStyle/>
          <a:p>
            <a:r>
              <a:rPr lang="en-SE"/>
              <a:t>Multi-layer transmission revisited</a:t>
            </a:r>
          </a:p>
        </p:txBody>
      </p:sp>
      <p:sp>
        <p:nvSpPr>
          <p:cNvPr id="3" name="Content Placeholder 2">
            <a:extLst>
              <a:ext uri="{FF2B5EF4-FFF2-40B4-BE49-F238E27FC236}">
                <a16:creationId xmlns:a16="http://schemas.microsoft.com/office/drawing/2014/main" id="{4723D821-6E5F-942B-E4F5-B3B27DEB8162}"/>
              </a:ext>
            </a:extLst>
          </p:cNvPr>
          <p:cNvSpPr>
            <a:spLocks noGrp="1"/>
          </p:cNvSpPr>
          <p:nvPr>
            <p:ph idx="1"/>
          </p:nvPr>
        </p:nvSpPr>
        <p:spPr>
          <a:xfrm>
            <a:off x="914401" y="4797152"/>
            <a:ext cx="10361084" cy="1297262"/>
          </a:xfrm>
        </p:spPr>
        <p:txBody>
          <a:bodyPr/>
          <a:lstStyle/>
          <a:p>
            <a:pPr>
              <a:buFont typeface="Arial" panose="020B0604020202020204" pitchFamily="34" charset="0"/>
              <a:buChar char="•"/>
            </a:pPr>
            <a:r>
              <a:rPr lang="en-SE"/>
              <a:t>The idea is to send a number of codewords in parallel, with different robustness, and decode as many as the channel conditions allow for [2]</a:t>
            </a:r>
          </a:p>
          <a:p>
            <a:pPr>
              <a:buFont typeface="Arial" panose="020B0604020202020204" pitchFamily="34" charset="0"/>
              <a:buChar char="•"/>
            </a:pPr>
            <a:r>
              <a:rPr lang="en-SE"/>
              <a:t>Compared to the standard “single layer” approach, several layers with different reliabilities are used</a:t>
            </a:r>
          </a:p>
          <a:p>
            <a:pPr>
              <a:buFont typeface="Arial" panose="020B0604020202020204" pitchFamily="34" charset="0"/>
              <a:buChar char="•"/>
            </a:pPr>
            <a:endParaRPr lang="en-SE"/>
          </a:p>
        </p:txBody>
      </p:sp>
      <p:sp>
        <p:nvSpPr>
          <p:cNvPr id="4" name="Slide Number Placeholder 3">
            <a:extLst>
              <a:ext uri="{FF2B5EF4-FFF2-40B4-BE49-F238E27FC236}">
                <a16:creationId xmlns:a16="http://schemas.microsoft.com/office/drawing/2014/main" id="{C53E5C30-3D05-731E-8A21-7B6E573A260A}"/>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55700C49-00C3-70BE-49CA-2E9E8AA1AC69}"/>
              </a:ext>
            </a:extLst>
          </p:cNvPr>
          <p:cNvSpPr>
            <a:spLocks noGrp="1"/>
          </p:cNvSpPr>
          <p:nvPr>
            <p:ph type="ftr" idx="11"/>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Leif Wilhelmsson, Ericsson</a:t>
            </a:r>
          </a:p>
        </p:txBody>
      </p:sp>
      <p:sp>
        <p:nvSpPr>
          <p:cNvPr id="6" name="Date Placeholder 5">
            <a:extLst>
              <a:ext uri="{FF2B5EF4-FFF2-40B4-BE49-F238E27FC236}">
                <a16:creationId xmlns:a16="http://schemas.microsoft.com/office/drawing/2014/main" id="{B8EDA114-592A-5093-4354-096B643B2626}"/>
              </a:ext>
            </a:extLst>
          </p:cNvPr>
          <p:cNvSpPr>
            <a:spLocks noGrp="1"/>
          </p:cNvSpPr>
          <p:nvPr>
            <p:ph type="dt" idx="10"/>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sv-SE"/>
              <a:t>July 2024</a:t>
            </a:r>
            <a:endParaRPr lang="en-GB"/>
          </a:p>
        </p:txBody>
      </p:sp>
      <p:grpSp>
        <p:nvGrpSpPr>
          <p:cNvPr id="9" name="Group 8">
            <a:extLst>
              <a:ext uri="{FF2B5EF4-FFF2-40B4-BE49-F238E27FC236}">
                <a16:creationId xmlns:a16="http://schemas.microsoft.com/office/drawing/2014/main" id="{B39E5348-5C9D-EC67-5D8B-94A68475F554}"/>
              </a:ext>
            </a:extLst>
          </p:cNvPr>
          <p:cNvGrpSpPr>
            <a:grpSpLocks noChangeAspect="1"/>
          </p:cNvGrpSpPr>
          <p:nvPr/>
        </p:nvGrpSpPr>
        <p:grpSpPr>
          <a:xfrm>
            <a:off x="1660591" y="1830390"/>
            <a:ext cx="8970302" cy="2548042"/>
            <a:chOff x="953481" y="2758989"/>
            <a:chExt cx="10553292" cy="2997696"/>
          </a:xfrm>
        </p:grpSpPr>
        <p:pic>
          <p:nvPicPr>
            <p:cNvPr id="10" name="Picture 18">
              <a:extLst>
                <a:ext uri="{FF2B5EF4-FFF2-40B4-BE49-F238E27FC236}">
                  <a16:creationId xmlns:a16="http://schemas.microsoft.com/office/drawing/2014/main" id="{93C0556D-1115-6CE2-15DA-BB0F1780A363}"/>
                </a:ext>
              </a:extLst>
            </p:cNvPr>
            <p:cNvPicPr/>
            <p:nvPr/>
          </p:nvPicPr>
          <p:blipFill>
            <a:blip r:embed="rId3">
              <a:extLst>
                <a:ext uri="{28A0092B-C50C-407E-A947-70E740481C1C}">
                  <a14:useLocalDpi xmlns:a14="http://schemas.microsoft.com/office/drawing/2010/main" val="0"/>
                </a:ext>
              </a:extLst>
            </a:blip>
            <a:stretch>
              <a:fillRect/>
            </a:stretch>
          </p:blipFill>
          <p:spPr>
            <a:xfrm>
              <a:off x="1012529" y="3623085"/>
              <a:ext cx="2393950" cy="2133600"/>
            </a:xfrm>
            <a:prstGeom prst="rect">
              <a:avLst/>
            </a:prstGeom>
          </p:spPr>
        </p:pic>
        <p:pic>
          <p:nvPicPr>
            <p:cNvPr id="13" name="Picture 18">
              <a:extLst>
                <a:ext uri="{FF2B5EF4-FFF2-40B4-BE49-F238E27FC236}">
                  <a16:creationId xmlns:a16="http://schemas.microsoft.com/office/drawing/2014/main" id="{A6550378-9E4B-BF8A-8E0F-1D1A574780D5}"/>
                </a:ext>
              </a:extLst>
            </p:cNvPr>
            <p:cNvPicPr/>
            <p:nvPr/>
          </p:nvPicPr>
          <p:blipFill>
            <a:blip r:embed="rId3">
              <a:extLst>
                <a:ext uri="{28A0092B-C50C-407E-A947-70E740481C1C}">
                  <a14:useLocalDpi xmlns:a14="http://schemas.microsoft.com/office/drawing/2010/main" val="0"/>
                </a:ext>
              </a:extLst>
            </a:blip>
            <a:stretch>
              <a:fillRect/>
            </a:stretch>
          </p:blipFill>
          <p:spPr>
            <a:xfrm>
              <a:off x="3264768" y="3623085"/>
              <a:ext cx="2393950" cy="2133600"/>
            </a:xfrm>
            <a:prstGeom prst="rect">
              <a:avLst/>
            </a:prstGeom>
          </p:spPr>
        </p:pic>
        <p:pic>
          <p:nvPicPr>
            <p:cNvPr id="14" name="Picture 18">
              <a:extLst>
                <a:ext uri="{FF2B5EF4-FFF2-40B4-BE49-F238E27FC236}">
                  <a16:creationId xmlns:a16="http://schemas.microsoft.com/office/drawing/2014/main" id="{54148278-8F38-8E78-834A-51F019296B0F}"/>
                </a:ext>
              </a:extLst>
            </p:cNvPr>
            <p:cNvPicPr/>
            <p:nvPr/>
          </p:nvPicPr>
          <p:blipFill>
            <a:blip r:embed="rId3">
              <a:extLst>
                <a:ext uri="{28A0092B-C50C-407E-A947-70E740481C1C}">
                  <a14:useLocalDpi xmlns:a14="http://schemas.microsoft.com/office/drawing/2010/main" val="0"/>
                </a:ext>
              </a:extLst>
            </a:blip>
            <a:stretch>
              <a:fillRect/>
            </a:stretch>
          </p:blipFill>
          <p:spPr>
            <a:xfrm>
              <a:off x="9112823" y="3623085"/>
              <a:ext cx="2393950" cy="2133600"/>
            </a:xfrm>
            <a:prstGeom prst="rect">
              <a:avLst/>
            </a:prstGeom>
          </p:spPr>
        </p:pic>
        <p:grpSp>
          <p:nvGrpSpPr>
            <p:cNvPr id="15" name="Gruppieren 123">
              <a:extLst>
                <a:ext uri="{FF2B5EF4-FFF2-40B4-BE49-F238E27FC236}">
                  <a16:creationId xmlns:a16="http://schemas.microsoft.com/office/drawing/2014/main" id="{0958AC2F-116D-1F34-A18E-CD3F0D6A0BEA}"/>
                </a:ext>
              </a:extLst>
            </p:cNvPr>
            <p:cNvGrpSpPr/>
            <p:nvPr/>
          </p:nvGrpSpPr>
          <p:grpSpPr>
            <a:xfrm>
              <a:off x="1554370" y="4047636"/>
              <a:ext cx="1563120" cy="44640"/>
              <a:chOff x="1203480" y="4328784"/>
              <a:chExt cx="1563120" cy="44640"/>
            </a:xfrm>
          </p:grpSpPr>
          <mc:AlternateContent xmlns:mc="http://schemas.openxmlformats.org/markup-compatibility/2006" xmlns:p14="http://schemas.microsoft.com/office/powerpoint/2010/main" xmlns:aink="http://schemas.microsoft.com/office/drawing/2016/ink">
            <mc:Choice Requires="p14 aink">
              <p:contentPart p14:bwMode="auto" r:id="rId4">
                <p14:nvContentPartPr>
                  <p14:cNvPr id="185" name="Freihand 112">
                    <a:extLst>
                      <a:ext uri="{FF2B5EF4-FFF2-40B4-BE49-F238E27FC236}">
                        <a16:creationId xmlns:a16="http://schemas.microsoft.com/office/drawing/2014/main" id="{16DF2E81-351B-D7A4-1683-1D033F8A1683}"/>
                      </a:ext>
                    </a:extLst>
                  </p14:cNvPr>
                  <p14:cNvContentPartPr/>
                  <p14:nvPr/>
                </p14:nvContentPartPr>
                <p14:xfrm>
                  <a:off x="1203480" y="4355064"/>
                  <a:ext cx="131400" cy="5400"/>
                </p14:xfrm>
              </p:contentPart>
            </mc:Choice>
            <mc:Fallback xmlns="">
              <p:pic>
                <p:nvPicPr>
                  <p:cNvPr id="185" name="Freihand 112">
                    <a:extLst>
                      <a:ext uri="{FF2B5EF4-FFF2-40B4-BE49-F238E27FC236}">
                        <a16:creationId xmlns:a16="http://schemas.microsoft.com/office/drawing/2014/main" id="{16DF2E81-351B-D7A4-1683-1D033F8A1683}"/>
                      </a:ext>
                    </a:extLst>
                  </p:cNvPr>
                  <p:cNvPicPr/>
                  <p:nvPr/>
                </p:nvPicPr>
                <p:blipFill>
                  <a:blip r:embed="rId5"/>
                  <a:stretch>
                    <a:fillRect/>
                  </a:stretch>
                </p:blipFill>
                <p:spPr>
                  <a:xfrm>
                    <a:off x="1129303" y="3918910"/>
                    <a:ext cx="279331" cy="877292"/>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6">
                <p14:nvContentPartPr>
                  <p14:cNvPr id="186" name="Freihand 114">
                    <a:extLst>
                      <a:ext uri="{FF2B5EF4-FFF2-40B4-BE49-F238E27FC236}">
                        <a16:creationId xmlns:a16="http://schemas.microsoft.com/office/drawing/2014/main" id="{75955FE8-2C5F-DC3C-2C2A-FC98A6F62CF7}"/>
                      </a:ext>
                    </a:extLst>
                  </p14:cNvPr>
                  <p14:cNvContentPartPr/>
                  <p14:nvPr/>
                </p14:nvContentPartPr>
                <p14:xfrm>
                  <a:off x="1647720" y="4329864"/>
                  <a:ext cx="155880" cy="11520"/>
                </p14:xfrm>
              </p:contentPart>
            </mc:Choice>
            <mc:Fallback xmlns="">
              <p:pic>
                <p:nvPicPr>
                  <p:cNvPr id="186" name="Freihand 114">
                    <a:extLst>
                      <a:ext uri="{FF2B5EF4-FFF2-40B4-BE49-F238E27FC236}">
                        <a16:creationId xmlns:a16="http://schemas.microsoft.com/office/drawing/2014/main" id="{75955FE8-2C5F-DC3C-2C2A-FC98A6F62CF7}"/>
                      </a:ext>
                    </a:extLst>
                  </p:cNvPr>
                  <p:cNvPicPr/>
                  <p:nvPr/>
                </p:nvPicPr>
                <p:blipFill>
                  <a:blip r:embed="rId7"/>
                  <a:stretch>
                    <a:fillRect/>
                  </a:stretch>
                </p:blipFill>
                <p:spPr>
                  <a:xfrm>
                    <a:off x="1573592" y="3881864"/>
                    <a:ext cx="303712" cy="907093"/>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8">
                <p14:nvContentPartPr>
                  <p14:cNvPr id="187" name="Freihand 118">
                    <a:extLst>
                      <a:ext uri="{FF2B5EF4-FFF2-40B4-BE49-F238E27FC236}">
                        <a16:creationId xmlns:a16="http://schemas.microsoft.com/office/drawing/2014/main" id="{0F4AFE6C-33C8-26D9-6A06-834FC1259C04}"/>
                      </a:ext>
                    </a:extLst>
                  </p14:cNvPr>
                  <p14:cNvContentPartPr/>
                  <p14:nvPr/>
                </p14:nvContentPartPr>
                <p14:xfrm>
                  <a:off x="2150640" y="4328784"/>
                  <a:ext cx="142920" cy="14760"/>
                </p14:xfrm>
              </p:contentPart>
            </mc:Choice>
            <mc:Fallback xmlns="">
              <p:pic>
                <p:nvPicPr>
                  <p:cNvPr id="187" name="Freihand 118">
                    <a:extLst>
                      <a:ext uri="{FF2B5EF4-FFF2-40B4-BE49-F238E27FC236}">
                        <a16:creationId xmlns:a16="http://schemas.microsoft.com/office/drawing/2014/main" id="{0F4AFE6C-33C8-26D9-6A06-834FC1259C04}"/>
                      </a:ext>
                    </a:extLst>
                  </p:cNvPr>
                  <p:cNvPicPr/>
                  <p:nvPr/>
                </p:nvPicPr>
                <p:blipFill>
                  <a:blip r:embed="rId9"/>
                  <a:stretch>
                    <a:fillRect/>
                  </a:stretch>
                </p:blipFill>
                <p:spPr>
                  <a:xfrm>
                    <a:off x="2076643" y="3885984"/>
                    <a:ext cx="290491" cy="899938"/>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0">
                <p14:nvContentPartPr>
                  <p14:cNvPr id="188" name="Freihand 122">
                    <a:extLst>
                      <a:ext uri="{FF2B5EF4-FFF2-40B4-BE49-F238E27FC236}">
                        <a16:creationId xmlns:a16="http://schemas.microsoft.com/office/drawing/2014/main" id="{685AE982-25A7-D867-D3D6-E9EA65312F6B}"/>
                      </a:ext>
                    </a:extLst>
                  </p14:cNvPr>
                  <p14:cNvContentPartPr/>
                  <p14:nvPr/>
                </p14:nvContentPartPr>
                <p14:xfrm>
                  <a:off x="2593080" y="4346784"/>
                  <a:ext cx="173520" cy="26640"/>
                </p14:xfrm>
              </p:contentPart>
            </mc:Choice>
            <mc:Fallback xmlns="">
              <p:pic>
                <p:nvPicPr>
                  <p:cNvPr id="188" name="Freihand 122">
                    <a:extLst>
                      <a:ext uri="{FF2B5EF4-FFF2-40B4-BE49-F238E27FC236}">
                        <a16:creationId xmlns:a16="http://schemas.microsoft.com/office/drawing/2014/main" id="{685AE982-25A7-D867-D3D6-E9EA65312F6B}"/>
                      </a:ext>
                    </a:extLst>
                  </p:cNvPr>
                  <p:cNvPicPr/>
                  <p:nvPr/>
                </p:nvPicPr>
                <p:blipFill>
                  <a:blip r:embed="rId11"/>
                  <a:stretch>
                    <a:fillRect/>
                  </a:stretch>
                </p:blipFill>
                <p:spPr>
                  <a:xfrm>
                    <a:off x="2519017" y="3902784"/>
                    <a:ext cx="321224" cy="914217"/>
                  </a:xfrm>
                  <a:prstGeom prst="rect">
                    <a:avLst/>
                  </a:prstGeom>
                </p:spPr>
              </p:pic>
            </mc:Fallback>
          </mc:AlternateContent>
        </p:grpSp>
        <p:grpSp>
          <p:nvGrpSpPr>
            <p:cNvPr id="16" name="Gruppieren 125">
              <a:extLst>
                <a:ext uri="{FF2B5EF4-FFF2-40B4-BE49-F238E27FC236}">
                  <a16:creationId xmlns:a16="http://schemas.microsoft.com/office/drawing/2014/main" id="{5BC26E98-6CE1-BD12-97FD-D7BFEFABFF6C}"/>
                </a:ext>
              </a:extLst>
            </p:cNvPr>
            <p:cNvGrpSpPr/>
            <p:nvPr/>
          </p:nvGrpSpPr>
          <p:grpSpPr>
            <a:xfrm>
              <a:off x="1547890" y="4505556"/>
              <a:ext cx="1554120" cy="41760"/>
              <a:chOff x="1197000" y="4786704"/>
              <a:chExt cx="1554120" cy="41760"/>
            </a:xfrm>
          </p:grpSpPr>
          <mc:AlternateContent xmlns:mc="http://schemas.openxmlformats.org/markup-compatibility/2006" xmlns:p14="http://schemas.microsoft.com/office/powerpoint/2010/main" xmlns:aink="http://schemas.microsoft.com/office/drawing/2016/ink">
            <mc:Choice Requires="p14 aink">
              <p:contentPart p14:bwMode="auto" r:id="rId12">
                <p14:nvContentPartPr>
                  <p14:cNvPr id="181" name="Freihand 113">
                    <a:extLst>
                      <a:ext uri="{FF2B5EF4-FFF2-40B4-BE49-F238E27FC236}">
                        <a16:creationId xmlns:a16="http://schemas.microsoft.com/office/drawing/2014/main" id="{CFB720B6-CCD4-9E6A-CE33-0B9623E8E2FD}"/>
                      </a:ext>
                    </a:extLst>
                  </p14:cNvPr>
                  <p14:cNvContentPartPr/>
                  <p14:nvPr/>
                </p14:nvContentPartPr>
                <p14:xfrm>
                  <a:off x="1197000" y="4817304"/>
                  <a:ext cx="174240" cy="2520"/>
                </p14:xfrm>
              </p:contentPart>
            </mc:Choice>
            <mc:Fallback xmlns="">
              <p:pic>
                <p:nvPicPr>
                  <p:cNvPr id="181" name="Freihand 113">
                    <a:extLst>
                      <a:ext uri="{FF2B5EF4-FFF2-40B4-BE49-F238E27FC236}">
                        <a16:creationId xmlns:a16="http://schemas.microsoft.com/office/drawing/2014/main" id="{CFB720B6-CCD4-9E6A-CE33-0B9623E8E2FD}"/>
                      </a:ext>
                    </a:extLst>
                  </p:cNvPr>
                  <p:cNvPicPr/>
                  <p:nvPr/>
                </p:nvPicPr>
                <p:blipFill>
                  <a:blip r:embed="rId13"/>
                  <a:stretch>
                    <a:fillRect/>
                  </a:stretch>
                </p:blipFill>
                <p:spPr>
                  <a:xfrm>
                    <a:off x="1122990" y="4376304"/>
                    <a:ext cx="321837" cy="8841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4">
                <p14:nvContentPartPr>
                  <p14:cNvPr id="182" name="Freihand 116">
                    <a:extLst>
                      <a:ext uri="{FF2B5EF4-FFF2-40B4-BE49-F238E27FC236}">
                        <a16:creationId xmlns:a16="http://schemas.microsoft.com/office/drawing/2014/main" id="{110C0591-C7C9-8F2A-A389-B68CB2332696}"/>
                      </a:ext>
                    </a:extLst>
                  </p14:cNvPr>
                  <p14:cNvContentPartPr/>
                  <p14:nvPr/>
                </p14:nvContentPartPr>
                <p14:xfrm>
                  <a:off x="1659600" y="4812984"/>
                  <a:ext cx="193320" cy="15480"/>
                </p14:xfrm>
              </p:contentPart>
            </mc:Choice>
            <mc:Fallback xmlns="">
              <p:pic>
                <p:nvPicPr>
                  <p:cNvPr id="182" name="Freihand 116">
                    <a:extLst>
                      <a:ext uri="{FF2B5EF4-FFF2-40B4-BE49-F238E27FC236}">
                        <a16:creationId xmlns:a16="http://schemas.microsoft.com/office/drawing/2014/main" id="{110C0591-C7C9-8F2A-A389-B68CB2332696}"/>
                      </a:ext>
                    </a:extLst>
                  </p:cNvPr>
                  <p:cNvPicPr/>
                  <p:nvPr/>
                </p:nvPicPr>
                <p:blipFill>
                  <a:blip r:embed="rId15"/>
                  <a:stretch>
                    <a:fillRect/>
                  </a:stretch>
                </p:blipFill>
                <p:spPr>
                  <a:xfrm>
                    <a:off x="1585572" y="4373687"/>
                    <a:ext cx="340954" cy="893656"/>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6">
                <p14:nvContentPartPr>
                  <p14:cNvPr id="183" name="Freihand 120">
                    <a:extLst>
                      <a:ext uri="{FF2B5EF4-FFF2-40B4-BE49-F238E27FC236}">
                        <a16:creationId xmlns:a16="http://schemas.microsoft.com/office/drawing/2014/main" id="{9EE1509B-8018-099B-F65D-C5AE703692B6}"/>
                      </a:ext>
                    </a:extLst>
                  </p14:cNvPr>
                  <p14:cNvContentPartPr/>
                  <p14:nvPr/>
                </p14:nvContentPartPr>
                <p14:xfrm>
                  <a:off x="2125800" y="4786704"/>
                  <a:ext cx="162720" cy="27000"/>
                </p14:xfrm>
              </p:contentPart>
            </mc:Choice>
            <mc:Fallback xmlns="">
              <p:pic>
                <p:nvPicPr>
                  <p:cNvPr id="183" name="Freihand 120">
                    <a:extLst>
                      <a:ext uri="{FF2B5EF4-FFF2-40B4-BE49-F238E27FC236}">
                        <a16:creationId xmlns:a16="http://schemas.microsoft.com/office/drawing/2014/main" id="{9EE1509B-8018-099B-F65D-C5AE703692B6}"/>
                      </a:ext>
                    </a:extLst>
                  </p:cNvPr>
                  <p:cNvPicPr/>
                  <p:nvPr/>
                </p:nvPicPr>
                <p:blipFill>
                  <a:blip r:embed="rId17"/>
                  <a:stretch>
                    <a:fillRect/>
                  </a:stretch>
                </p:blipFill>
                <p:spPr>
                  <a:xfrm>
                    <a:off x="2051644" y="4343735"/>
                    <a:ext cx="310609" cy="912516"/>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8">
                <p14:nvContentPartPr>
                  <p14:cNvPr id="184" name="Freihand 124">
                    <a:extLst>
                      <a:ext uri="{FF2B5EF4-FFF2-40B4-BE49-F238E27FC236}">
                        <a16:creationId xmlns:a16="http://schemas.microsoft.com/office/drawing/2014/main" id="{926654BD-75CF-964C-3440-51EFEE2F0613}"/>
                      </a:ext>
                    </a:extLst>
                  </p14:cNvPr>
                  <p14:cNvContentPartPr/>
                  <p14:nvPr/>
                </p14:nvContentPartPr>
                <p14:xfrm>
                  <a:off x="2571120" y="4819464"/>
                  <a:ext cx="180000" cy="6120"/>
                </p14:xfrm>
              </p:contentPart>
            </mc:Choice>
            <mc:Fallback xmlns="">
              <p:pic>
                <p:nvPicPr>
                  <p:cNvPr id="184" name="Freihand 124">
                    <a:extLst>
                      <a:ext uri="{FF2B5EF4-FFF2-40B4-BE49-F238E27FC236}">
                        <a16:creationId xmlns:a16="http://schemas.microsoft.com/office/drawing/2014/main" id="{926654BD-75CF-964C-3440-51EFEE2F0613}"/>
                      </a:ext>
                    </a:extLst>
                  </p:cNvPr>
                  <p:cNvPicPr/>
                  <p:nvPr/>
                </p:nvPicPr>
                <p:blipFill>
                  <a:blip r:embed="rId19"/>
                  <a:stretch>
                    <a:fillRect/>
                  </a:stretch>
                </p:blipFill>
                <p:spPr>
                  <a:xfrm>
                    <a:off x="2497176" y="4391064"/>
                    <a:ext cx="327465" cy="862512"/>
                  </a:xfrm>
                  <a:prstGeom prst="rect">
                    <a:avLst/>
                  </a:prstGeom>
                </p:spPr>
              </p:pic>
            </mc:Fallback>
          </mc:AlternateContent>
        </p:grpSp>
        <p:grpSp>
          <p:nvGrpSpPr>
            <p:cNvPr id="17" name="Gruppieren 132">
              <a:extLst>
                <a:ext uri="{FF2B5EF4-FFF2-40B4-BE49-F238E27FC236}">
                  <a16:creationId xmlns:a16="http://schemas.microsoft.com/office/drawing/2014/main" id="{D5052E81-68C8-9D0E-860C-B0B7198E4785}"/>
                </a:ext>
              </a:extLst>
            </p:cNvPr>
            <p:cNvGrpSpPr/>
            <p:nvPr/>
          </p:nvGrpSpPr>
          <p:grpSpPr>
            <a:xfrm>
              <a:off x="1564090" y="4987236"/>
              <a:ext cx="1553400" cy="37080"/>
              <a:chOff x="1213200" y="5268384"/>
              <a:chExt cx="1553400" cy="37080"/>
            </a:xfrm>
          </p:grpSpPr>
          <mc:AlternateContent xmlns:mc="http://schemas.openxmlformats.org/markup-compatibility/2006" xmlns:p14="http://schemas.microsoft.com/office/powerpoint/2010/main" xmlns:aink="http://schemas.microsoft.com/office/drawing/2016/ink">
            <mc:Choice Requires="p14 aink">
              <p:contentPart p14:bwMode="auto" r:id="rId20">
                <p14:nvContentPartPr>
                  <p14:cNvPr id="177" name="Freihand 126">
                    <a:extLst>
                      <a:ext uri="{FF2B5EF4-FFF2-40B4-BE49-F238E27FC236}">
                        <a16:creationId xmlns:a16="http://schemas.microsoft.com/office/drawing/2014/main" id="{F650F6DC-A89D-54D1-5546-8A12A66883B1}"/>
                      </a:ext>
                    </a:extLst>
                  </p14:cNvPr>
                  <p14:cNvContentPartPr/>
                  <p14:nvPr/>
                </p14:nvContentPartPr>
                <p14:xfrm>
                  <a:off x="1213200" y="5305104"/>
                  <a:ext cx="194400" cy="360"/>
                </p14:xfrm>
              </p:contentPart>
            </mc:Choice>
            <mc:Fallback xmlns="">
              <p:pic>
                <p:nvPicPr>
                  <p:cNvPr id="177" name="Freihand 126">
                    <a:extLst>
                      <a:ext uri="{FF2B5EF4-FFF2-40B4-BE49-F238E27FC236}">
                        <a16:creationId xmlns:a16="http://schemas.microsoft.com/office/drawing/2014/main" id="{F650F6DC-A89D-54D1-5546-8A12A66883B1}"/>
                      </a:ext>
                    </a:extLst>
                  </p:cNvPr>
                  <p:cNvPicPr/>
                  <p:nvPr/>
                </p:nvPicPr>
                <p:blipFill>
                  <a:blip r:embed="rId21"/>
                  <a:stretch>
                    <a:fillRect/>
                  </a:stretch>
                </p:blipFill>
                <p:spPr>
                  <a:xfrm>
                    <a:off x="1139243" y="4927104"/>
                    <a:ext cx="341890" cy="75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2">
                <p14:nvContentPartPr>
                  <p14:cNvPr id="178" name="Freihand 127">
                    <a:extLst>
                      <a:ext uri="{FF2B5EF4-FFF2-40B4-BE49-F238E27FC236}">
                        <a16:creationId xmlns:a16="http://schemas.microsoft.com/office/drawing/2014/main" id="{1875D67B-8DB3-3B37-C8F9-D0C67178CED0}"/>
                      </a:ext>
                    </a:extLst>
                  </p14:cNvPr>
                  <p14:cNvContentPartPr/>
                  <p14:nvPr/>
                </p14:nvContentPartPr>
                <p14:xfrm>
                  <a:off x="1677960" y="5268384"/>
                  <a:ext cx="154080" cy="15120"/>
                </p14:xfrm>
              </p:contentPart>
            </mc:Choice>
            <mc:Fallback xmlns="">
              <p:pic>
                <p:nvPicPr>
                  <p:cNvPr id="178" name="Freihand 127">
                    <a:extLst>
                      <a:ext uri="{FF2B5EF4-FFF2-40B4-BE49-F238E27FC236}">
                        <a16:creationId xmlns:a16="http://schemas.microsoft.com/office/drawing/2014/main" id="{1875D67B-8DB3-3B37-C8F9-D0C67178CED0}"/>
                      </a:ext>
                    </a:extLst>
                  </p:cNvPr>
                  <p:cNvPicPr/>
                  <p:nvPr/>
                </p:nvPicPr>
                <p:blipFill>
                  <a:blip r:embed="rId23"/>
                  <a:stretch>
                    <a:fillRect/>
                  </a:stretch>
                </p:blipFill>
                <p:spPr>
                  <a:xfrm>
                    <a:off x="1603883" y="4814784"/>
                    <a:ext cx="301811" cy="921888"/>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4">
                <p14:nvContentPartPr>
                  <p14:cNvPr id="179" name="Freihand 129">
                    <a:extLst>
                      <a:ext uri="{FF2B5EF4-FFF2-40B4-BE49-F238E27FC236}">
                        <a16:creationId xmlns:a16="http://schemas.microsoft.com/office/drawing/2014/main" id="{4EC57E6C-49E9-619D-A469-20ED1F84ACDE}"/>
                      </a:ext>
                    </a:extLst>
                  </p14:cNvPr>
                  <p14:cNvContentPartPr/>
                  <p14:nvPr/>
                </p14:nvContentPartPr>
                <p14:xfrm>
                  <a:off x="2124720" y="5279544"/>
                  <a:ext cx="201960" cy="12960"/>
                </p14:xfrm>
              </p:contentPart>
            </mc:Choice>
            <mc:Fallback xmlns="">
              <p:pic>
                <p:nvPicPr>
                  <p:cNvPr id="179" name="Freihand 129">
                    <a:extLst>
                      <a:ext uri="{FF2B5EF4-FFF2-40B4-BE49-F238E27FC236}">
                        <a16:creationId xmlns:a16="http://schemas.microsoft.com/office/drawing/2014/main" id="{4EC57E6C-49E9-619D-A469-20ED1F84ACDE}"/>
                      </a:ext>
                    </a:extLst>
                  </p:cNvPr>
                  <p:cNvPicPr/>
                  <p:nvPr/>
                </p:nvPicPr>
                <p:blipFill>
                  <a:blip r:embed="rId25"/>
                  <a:stretch>
                    <a:fillRect/>
                  </a:stretch>
                </p:blipFill>
                <p:spPr>
                  <a:xfrm>
                    <a:off x="2050626" y="4825944"/>
                    <a:ext cx="349725" cy="919728"/>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6">
                <p14:nvContentPartPr>
                  <p14:cNvPr id="180" name="Freihand 131">
                    <a:extLst>
                      <a:ext uri="{FF2B5EF4-FFF2-40B4-BE49-F238E27FC236}">
                        <a16:creationId xmlns:a16="http://schemas.microsoft.com/office/drawing/2014/main" id="{AB6431F8-BDAC-EF92-C94B-00EEFD34FF0F}"/>
                      </a:ext>
                    </a:extLst>
                  </p14:cNvPr>
                  <p14:cNvContentPartPr/>
                  <p14:nvPr/>
                </p14:nvContentPartPr>
                <p14:xfrm>
                  <a:off x="2595240" y="5274864"/>
                  <a:ext cx="171360" cy="2520"/>
                </p14:xfrm>
              </p:contentPart>
            </mc:Choice>
            <mc:Fallback xmlns="">
              <p:pic>
                <p:nvPicPr>
                  <p:cNvPr id="180" name="Freihand 131">
                    <a:extLst>
                      <a:ext uri="{FF2B5EF4-FFF2-40B4-BE49-F238E27FC236}">
                        <a16:creationId xmlns:a16="http://schemas.microsoft.com/office/drawing/2014/main" id="{AB6431F8-BDAC-EF92-C94B-00EEFD34FF0F}"/>
                      </a:ext>
                    </a:extLst>
                  </p:cNvPr>
                  <p:cNvPicPr/>
                  <p:nvPr/>
                </p:nvPicPr>
                <p:blipFill>
                  <a:blip r:embed="rId27"/>
                  <a:stretch>
                    <a:fillRect/>
                  </a:stretch>
                </p:blipFill>
                <p:spPr>
                  <a:xfrm>
                    <a:off x="2521196" y="4833864"/>
                    <a:ext cx="319026" cy="884100"/>
                  </a:xfrm>
                  <a:prstGeom prst="rect">
                    <a:avLst/>
                  </a:prstGeom>
                </p:spPr>
              </p:pic>
            </mc:Fallback>
          </mc:AlternateContent>
        </p:grpSp>
        <p:grpSp>
          <p:nvGrpSpPr>
            <p:cNvPr id="18" name="Gruppieren 139">
              <a:extLst>
                <a:ext uri="{FF2B5EF4-FFF2-40B4-BE49-F238E27FC236}">
                  <a16:creationId xmlns:a16="http://schemas.microsoft.com/office/drawing/2014/main" id="{CC523328-F4EB-8F8C-611F-27CD643AFBE8}"/>
                </a:ext>
              </a:extLst>
            </p:cNvPr>
            <p:cNvGrpSpPr/>
            <p:nvPr/>
          </p:nvGrpSpPr>
          <p:grpSpPr>
            <a:xfrm>
              <a:off x="1516210" y="5441196"/>
              <a:ext cx="1594800" cy="41760"/>
              <a:chOff x="1165320" y="5722344"/>
              <a:chExt cx="1594800" cy="41760"/>
            </a:xfrm>
          </p:grpSpPr>
          <mc:AlternateContent xmlns:mc="http://schemas.openxmlformats.org/markup-compatibility/2006" xmlns:p14="http://schemas.microsoft.com/office/powerpoint/2010/main" xmlns:aink="http://schemas.microsoft.com/office/drawing/2016/ink">
            <mc:Choice Requires="p14 aink">
              <p:contentPart p14:bwMode="auto" r:id="rId28">
                <p14:nvContentPartPr>
                  <p14:cNvPr id="173" name="Freihand 133">
                    <a:extLst>
                      <a:ext uri="{FF2B5EF4-FFF2-40B4-BE49-F238E27FC236}">
                        <a16:creationId xmlns:a16="http://schemas.microsoft.com/office/drawing/2014/main" id="{6A541F58-0D6D-AD62-C1A3-138CB54BC9BF}"/>
                      </a:ext>
                    </a:extLst>
                  </p14:cNvPr>
                  <p14:cNvContentPartPr/>
                  <p14:nvPr/>
                </p14:nvContentPartPr>
                <p14:xfrm>
                  <a:off x="2565360" y="5722344"/>
                  <a:ext cx="194760" cy="15120"/>
                </p14:xfrm>
              </p:contentPart>
            </mc:Choice>
            <mc:Fallback xmlns="">
              <p:pic>
                <p:nvPicPr>
                  <p:cNvPr id="173" name="Freihand 133">
                    <a:extLst>
                      <a:ext uri="{FF2B5EF4-FFF2-40B4-BE49-F238E27FC236}">
                        <a16:creationId xmlns:a16="http://schemas.microsoft.com/office/drawing/2014/main" id="{6A541F58-0D6D-AD62-C1A3-138CB54BC9BF}"/>
                      </a:ext>
                    </a:extLst>
                  </p:cNvPr>
                  <p:cNvPicPr/>
                  <p:nvPr/>
                </p:nvPicPr>
                <p:blipFill>
                  <a:blip r:embed="rId29"/>
                  <a:stretch>
                    <a:fillRect/>
                  </a:stretch>
                </p:blipFill>
                <p:spPr>
                  <a:xfrm>
                    <a:off x="2491427" y="5268744"/>
                    <a:ext cx="342203" cy="921888"/>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0">
                <p14:nvContentPartPr>
                  <p14:cNvPr id="174" name="Freihand 134">
                    <a:extLst>
                      <a:ext uri="{FF2B5EF4-FFF2-40B4-BE49-F238E27FC236}">
                        <a16:creationId xmlns:a16="http://schemas.microsoft.com/office/drawing/2014/main" id="{F19270A7-69B0-DE7E-86E8-591D68C87889}"/>
                      </a:ext>
                    </a:extLst>
                  </p14:cNvPr>
                  <p14:cNvContentPartPr/>
                  <p14:nvPr/>
                </p14:nvContentPartPr>
                <p14:xfrm>
                  <a:off x="2115720" y="5750424"/>
                  <a:ext cx="213480" cy="13680"/>
                </p14:xfrm>
              </p:contentPart>
            </mc:Choice>
            <mc:Fallback xmlns="">
              <p:pic>
                <p:nvPicPr>
                  <p:cNvPr id="174" name="Freihand 134">
                    <a:extLst>
                      <a:ext uri="{FF2B5EF4-FFF2-40B4-BE49-F238E27FC236}">
                        <a16:creationId xmlns:a16="http://schemas.microsoft.com/office/drawing/2014/main" id="{F19270A7-69B0-DE7E-86E8-591D68C87889}"/>
                      </a:ext>
                    </a:extLst>
                  </p:cNvPr>
                  <p:cNvPicPr/>
                  <p:nvPr/>
                </p:nvPicPr>
                <p:blipFill>
                  <a:blip r:embed="rId31"/>
                  <a:stretch>
                    <a:fillRect/>
                  </a:stretch>
                </p:blipFill>
                <p:spPr>
                  <a:xfrm>
                    <a:off x="2041595" y="5301549"/>
                    <a:ext cx="361306" cy="911003"/>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2">
                <p14:nvContentPartPr>
                  <p14:cNvPr id="175" name="Freihand 136">
                    <a:extLst>
                      <a:ext uri="{FF2B5EF4-FFF2-40B4-BE49-F238E27FC236}">
                        <a16:creationId xmlns:a16="http://schemas.microsoft.com/office/drawing/2014/main" id="{860C0532-2DC1-4C5B-04C5-0F6B63C56D93}"/>
                      </a:ext>
                    </a:extLst>
                  </p14:cNvPr>
                  <p14:cNvContentPartPr/>
                  <p14:nvPr/>
                </p14:nvContentPartPr>
                <p14:xfrm>
                  <a:off x="1690920" y="5759064"/>
                  <a:ext cx="176400" cy="360"/>
                </p14:xfrm>
              </p:contentPart>
            </mc:Choice>
            <mc:Fallback xmlns="">
              <p:pic>
                <p:nvPicPr>
                  <p:cNvPr id="175" name="Freihand 136">
                    <a:extLst>
                      <a:ext uri="{FF2B5EF4-FFF2-40B4-BE49-F238E27FC236}">
                        <a16:creationId xmlns:a16="http://schemas.microsoft.com/office/drawing/2014/main" id="{860C0532-2DC1-4C5B-04C5-0F6B63C56D93}"/>
                      </a:ext>
                    </a:extLst>
                  </p:cNvPr>
                  <p:cNvPicPr/>
                  <p:nvPr/>
                </p:nvPicPr>
                <p:blipFill>
                  <a:blip r:embed="rId33"/>
                  <a:stretch>
                    <a:fillRect/>
                  </a:stretch>
                </p:blipFill>
                <p:spPr>
                  <a:xfrm>
                    <a:off x="1616891" y="5381064"/>
                    <a:ext cx="324035" cy="75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4">
                <p14:nvContentPartPr>
                  <p14:cNvPr id="176" name="Freihand 138">
                    <a:extLst>
                      <a:ext uri="{FF2B5EF4-FFF2-40B4-BE49-F238E27FC236}">
                        <a16:creationId xmlns:a16="http://schemas.microsoft.com/office/drawing/2014/main" id="{12EA107F-4FDA-D836-A01E-945DCA4D61BA}"/>
                      </a:ext>
                    </a:extLst>
                  </p14:cNvPr>
                  <p14:cNvContentPartPr/>
                  <p14:nvPr/>
                </p14:nvContentPartPr>
                <p14:xfrm>
                  <a:off x="1165320" y="5745384"/>
                  <a:ext cx="217080" cy="360"/>
                </p14:xfrm>
              </p:contentPart>
            </mc:Choice>
            <mc:Fallback xmlns="">
              <p:pic>
                <p:nvPicPr>
                  <p:cNvPr id="176" name="Freihand 138">
                    <a:extLst>
                      <a:ext uri="{FF2B5EF4-FFF2-40B4-BE49-F238E27FC236}">
                        <a16:creationId xmlns:a16="http://schemas.microsoft.com/office/drawing/2014/main" id="{12EA107F-4FDA-D836-A01E-945DCA4D61BA}"/>
                      </a:ext>
                    </a:extLst>
                  </p:cNvPr>
                  <p:cNvPicPr/>
                  <p:nvPr/>
                </p:nvPicPr>
                <p:blipFill>
                  <a:blip r:embed="rId35"/>
                  <a:stretch>
                    <a:fillRect/>
                  </a:stretch>
                </p:blipFill>
                <p:spPr>
                  <a:xfrm>
                    <a:off x="1091267" y="5367384"/>
                    <a:ext cx="364762" cy="756000"/>
                  </a:xfrm>
                  <a:prstGeom prst="rect">
                    <a:avLst/>
                  </a:prstGeom>
                </p:spPr>
              </p:pic>
            </mc:Fallback>
          </mc:AlternateContent>
        </p:grpSp>
        <p:pic>
          <p:nvPicPr>
            <p:cNvPr id="19" name="Picture 18">
              <a:extLst>
                <a:ext uri="{FF2B5EF4-FFF2-40B4-BE49-F238E27FC236}">
                  <a16:creationId xmlns:a16="http://schemas.microsoft.com/office/drawing/2014/main" id="{24EFBF6E-4E7A-99C4-1DF9-29D47B79D250}"/>
                </a:ext>
              </a:extLst>
            </p:cNvPr>
            <p:cNvPicPr/>
            <p:nvPr/>
          </p:nvPicPr>
          <p:blipFill>
            <a:blip r:embed="rId3">
              <a:extLst>
                <a:ext uri="{28A0092B-C50C-407E-A947-70E740481C1C}">
                  <a14:useLocalDpi xmlns:a14="http://schemas.microsoft.com/office/drawing/2010/main" val="0"/>
                </a:ext>
              </a:extLst>
            </a:blip>
            <a:stretch>
              <a:fillRect/>
            </a:stretch>
          </p:blipFill>
          <p:spPr>
            <a:xfrm>
              <a:off x="6856410" y="3623085"/>
              <a:ext cx="2393950" cy="2133600"/>
            </a:xfrm>
            <a:prstGeom prst="rect">
              <a:avLst/>
            </a:prstGeom>
          </p:spPr>
        </p:pic>
        <p:sp>
          <p:nvSpPr>
            <p:cNvPr id="20" name="Textfeld 179">
              <a:extLst>
                <a:ext uri="{FF2B5EF4-FFF2-40B4-BE49-F238E27FC236}">
                  <a16:creationId xmlns:a16="http://schemas.microsoft.com/office/drawing/2014/main" id="{D1BA29B3-DCCA-A5DF-8933-3FAC26ACB415}"/>
                </a:ext>
              </a:extLst>
            </p:cNvPr>
            <p:cNvSpPr txBox="1"/>
            <p:nvPr/>
          </p:nvSpPr>
          <p:spPr>
            <a:xfrm>
              <a:off x="7522066" y="4123113"/>
              <a:ext cx="335845" cy="246221"/>
            </a:xfrm>
            <a:prstGeom prst="rect">
              <a:avLst/>
            </a:prstGeom>
            <a:noFill/>
          </p:spPr>
          <p:txBody>
            <a:bodyPr wrap="square" rtlCol="0">
              <a:noAutofit/>
            </a:bodyPr>
            <a:lstStyle/>
            <a:p>
              <a:r>
                <a:rPr lang="en-US" sz="900">
                  <a:solidFill>
                    <a:schemeClr val="tx1"/>
                  </a:solidFill>
                </a:rPr>
                <a:t>10</a:t>
              </a:r>
              <a:endParaRPr lang="en-US" sz="2000">
                <a:solidFill>
                  <a:schemeClr val="tx1"/>
                </a:solidFill>
              </a:endParaRPr>
            </a:p>
          </p:txBody>
        </p:sp>
        <p:sp>
          <p:nvSpPr>
            <p:cNvPr id="21" name="Textfeld 180">
              <a:extLst>
                <a:ext uri="{FF2B5EF4-FFF2-40B4-BE49-F238E27FC236}">
                  <a16:creationId xmlns:a16="http://schemas.microsoft.com/office/drawing/2014/main" id="{94971C13-F501-4E53-185B-D51F26EB5644}"/>
                </a:ext>
              </a:extLst>
            </p:cNvPr>
            <p:cNvSpPr txBox="1"/>
            <p:nvPr/>
          </p:nvSpPr>
          <p:spPr>
            <a:xfrm>
              <a:off x="8429350" y="4130865"/>
              <a:ext cx="335845" cy="246221"/>
            </a:xfrm>
            <a:prstGeom prst="rect">
              <a:avLst/>
            </a:prstGeom>
            <a:noFill/>
          </p:spPr>
          <p:txBody>
            <a:bodyPr wrap="square" rtlCol="0">
              <a:noAutofit/>
            </a:bodyPr>
            <a:lstStyle/>
            <a:p>
              <a:r>
                <a:rPr lang="en-US" sz="900">
                  <a:solidFill>
                    <a:schemeClr val="tx1"/>
                  </a:solidFill>
                </a:rPr>
                <a:t>00</a:t>
              </a:r>
              <a:endParaRPr lang="en-US" sz="2000">
                <a:solidFill>
                  <a:schemeClr val="tx1"/>
                </a:solidFill>
              </a:endParaRPr>
            </a:p>
          </p:txBody>
        </p:sp>
        <p:sp>
          <p:nvSpPr>
            <p:cNvPr id="22" name="Textfeld 181">
              <a:extLst>
                <a:ext uri="{FF2B5EF4-FFF2-40B4-BE49-F238E27FC236}">
                  <a16:creationId xmlns:a16="http://schemas.microsoft.com/office/drawing/2014/main" id="{354A53A6-6726-D5A7-E904-4DB824BA5A5A}"/>
                </a:ext>
              </a:extLst>
            </p:cNvPr>
            <p:cNvSpPr txBox="1"/>
            <p:nvPr/>
          </p:nvSpPr>
          <p:spPr>
            <a:xfrm>
              <a:off x="7469901" y="5046375"/>
              <a:ext cx="335845" cy="246221"/>
            </a:xfrm>
            <a:prstGeom prst="rect">
              <a:avLst/>
            </a:prstGeom>
            <a:noFill/>
          </p:spPr>
          <p:txBody>
            <a:bodyPr wrap="square" rtlCol="0">
              <a:noAutofit/>
            </a:bodyPr>
            <a:lstStyle/>
            <a:p>
              <a:r>
                <a:rPr lang="en-US" sz="900">
                  <a:solidFill>
                    <a:schemeClr val="tx1"/>
                  </a:solidFill>
                </a:rPr>
                <a:t>11</a:t>
              </a:r>
              <a:endParaRPr lang="en-US" sz="2000">
                <a:solidFill>
                  <a:schemeClr val="tx1"/>
                </a:solidFill>
              </a:endParaRPr>
            </a:p>
          </p:txBody>
        </p:sp>
        <p:sp>
          <p:nvSpPr>
            <p:cNvPr id="23" name="Textfeld 182">
              <a:extLst>
                <a:ext uri="{FF2B5EF4-FFF2-40B4-BE49-F238E27FC236}">
                  <a16:creationId xmlns:a16="http://schemas.microsoft.com/office/drawing/2014/main" id="{264FE0B5-5FB7-6326-0F08-17CE5A662E65}"/>
                </a:ext>
              </a:extLst>
            </p:cNvPr>
            <p:cNvSpPr txBox="1"/>
            <p:nvPr/>
          </p:nvSpPr>
          <p:spPr>
            <a:xfrm>
              <a:off x="8419237" y="5046374"/>
              <a:ext cx="335845" cy="246221"/>
            </a:xfrm>
            <a:prstGeom prst="rect">
              <a:avLst/>
            </a:prstGeom>
            <a:noFill/>
          </p:spPr>
          <p:txBody>
            <a:bodyPr wrap="square" rtlCol="0">
              <a:noAutofit/>
            </a:bodyPr>
            <a:lstStyle/>
            <a:p>
              <a:r>
                <a:rPr lang="en-US" sz="900">
                  <a:solidFill>
                    <a:schemeClr val="tx1"/>
                  </a:solidFill>
                </a:rPr>
                <a:t>01</a:t>
              </a:r>
              <a:endParaRPr lang="en-US" sz="2000">
                <a:solidFill>
                  <a:schemeClr val="tx1"/>
                </a:solidFill>
              </a:endParaRPr>
            </a:p>
          </p:txBody>
        </p:sp>
        <p:grpSp>
          <p:nvGrpSpPr>
            <p:cNvPr id="24" name="Gruppieren 191">
              <a:extLst>
                <a:ext uri="{FF2B5EF4-FFF2-40B4-BE49-F238E27FC236}">
                  <a16:creationId xmlns:a16="http://schemas.microsoft.com/office/drawing/2014/main" id="{E25E70F5-8BF0-7199-807F-AAE0426273D3}"/>
                </a:ext>
              </a:extLst>
            </p:cNvPr>
            <p:cNvGrpSpPr/>
            <p:nvPr/>
          </p:nvGrpSpPr>
          <p:grpSpPr>
            <a:xfrm>
              <a:off x="7584251" y="4210923"/>
              <a:ext cx="1124640" cy="87840"/>
              <a:chOff x="7383964" y="4565992"/>
              <a:chExt cx="1124640" cy="87840"/>
            </a:xfrm>
          </p:grpSpPr>
          <mc:AlternateContent xmlns:mc="http://schemas.openxmlformats.org/markup-compatibility/2006" xmlns:p14="http://schemas.microsoft.com/office/powerpoint/2010/main" xmlns:aink="http://schemas.microsoft.com/office/drawing/2016/ink">
            <mc:Choice Requires="p14 aink">
              <p:contentPart p14:bwMode="auto" r:id="rId36">
                <p14:nvContentPartPr>
                  <p14:cNvPr id="170" name="Freihand 187">
                    <a:extLst>
                      <a:ext uri="{FF2B5EF4-FFF2-40B4-BE49-F238E27FC236}">
                        <a16:creationId xmlns:a16="http://schemas.microsoft.com/office/drawing/2014/main" id="{7143BDC8-A720-38A0-5523-67BADE6FC80D}"/>
                      </a:ext>
                    </a:extLst>
                  </p14:cNvPr>
                  <p14:cNvContentPartPr/>
                  <p14:nvPr/>
                </p14:nvContentPartPr>
                <p14:xfrm>
                  <a:off x="7383964" y="4592632"/>
                  <a:ext cx="360" cy="360"/>
                </p14:xfrm>
              </p:contentPart>
            </mc:Choice>
            <mc:Fallback xmlns="">
              <p:pic>
                <p:nvPicPr>
                  <p:cNvPr id="170" name="Freihand 187">
                    <a:extLst>
                      <a:ext uri="{FF2B5EF4-FFF2-40B4-BE49-F238E27FC236}">
                        <a16:creationId xmlns:a16="http://schemas.microsoft.com/office/drawing/2014/main" id="{7143BDC8-A720-38A0-5523-67BADE6FC80D}"/>
                      </a:ext>
                    </a:extLst>
                  </p:cNvPr>
                  <p:cNvPicPr/>
                  <p:nvPr/>
                </p:nvPicPr>
                <p:blipFill>
                  <a:blip r:embed="rId37"/>
                  <a:stretch>
                    <a:fillRect/>
                  </a:stretch>
                </p:blipFill>
                <p:spPr>
                  <a:xfrm>
                    <a:off x="7320964" y="4214632"/>
                    <a:ext cx="126000" cy="75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8">
                <p14:nvContentPartPr>
                  <p14:cNvPr id="171" name="Freihand 188">
                    <a:extLst>
                      <a:ext uri="{FF2B5EF4-FFF2-40B4-BE49-F238E27FC236}">
                        <a16:creationId xmlns:a16="http://schemas.microsoft.com/office/drawing/2014/main" id="{42CE5FBB-99AA-8D32-3A28-3B6B15E9B751}"/>
                      </a:ext>
                    </a:extLst>
                  </p14:cNvPr>
                  <p14:cNvContentPartPr/>
                  <p14:nvPr/>
                </p14:nvContentPartPr>
                <p14:xfrm>
                  <a:off x="7414204" y="4565992"/>
                  <a:ext cx="198720" cy="73800"/>
                </p14:xfrm>
              </p:contentPart>
            </mc:Choice>
            <mc:Fallback xmlns="">
              <p:pic>
                <p:nvPicPr>
                  <p:cNvPr id="171" name="Freihand 188">
                    <a:extLst>
                      <a:ext uri="{FF2B5EF4-FFF2-40B4-BE49-F238E27FC236}">
                        <a16:creationId xmlns:a16="http://schemas.microsoft.com/office/drawing/2014/main" id="{42CE5FBB-99AA-8D32-3A28-3B6B15E9B751}"/>
                      </a:ext>
                    </a:extLst>
                  </p:cNvPr>
                  <p:cNvPicPr/>
                  <p:nvPr/>
                </p:nvPicPr>
                <p:blipFill>
                  <a:blip r:embed="rId39"/>
                  <a:stretch>
                    <a:fillRect/>
                  </a:stretch>
                </p:blipFill>
                <p:spPr>
                  <a:xfrm>
                    <a:off x="7340055" y="4120647"/>
                    <a:ext cx="346595" cy="964066"/>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0">
                <p14:nvContentPartPr>
                  <p14:cNvPr id="172" name="Freihand 190">
                    <a:extLst>
                      <a:ext uri="{FF2B5EF4-FFF2-40B4-BE49-F238E27FC236}">
                        <a16:creationId xmlns:a16="http://schemas.microsoft.com/office/drawing/2014/main" id="{B4F46197-4CE6-4731-B66C-04407B4A892A}"/>
                      </a:ext>
                    </a:extLst>
                  </p14:cNvPr>
                  <p14:cNvContentPartPr/>
                  <p14:nvPr/>
                </p14:nvContentPartPr>
                <p14:xfrm>
                  <a:off x="8311684" y="4589392"/>
                  <a:ext cx="196920" cy="64440"/>
                </p14:xfrm>
              </p:contentPart>
            </mc:Choice>
            <mc:Fallback xmlns="">
              <p:pic>
                <p:nvPicPr>
                  <p:cNvPr id="172" name="Freihand 190">
                    <a:extLst>
                      <a:ext uri="{FF2B5EF4-FFF2-40B4-BE49-F238E27FC236}">
                        <a16:creationId xmlns:a16="http://schemas.microsoft.com/office/drawing/2014/main" id="{B4F46197-4CE6-4731-B66C-04407B4A892A}"/>
                      </a:ext>
                    </a:extLst>
                  </p:cNvPr>
                  <p:cNvPicPr/>
                  <p:nvPr/>
                </p:nvPicPr>
                <p:blipFill>
                  <a:blip r:embed="rId41"/>
                  <a:stretch>
                    <a:fillRect/>
                  </a:stretch>
                </p:blipFill>
                <p:spPr>
                  <a:xfrm>
                    <a:off x="8237415" y="4144247"/>
                    <a:ext cx="345034" cy="954306"/>
                  </a:xfrm>
                  <a:prstGeom prst="rect">
                    <a:avLst/>
                  </a:prstGeom>
                </p:spPr>
              </p:pic>
            </mc:Fallback>
          </mc:AlternateContent>
        </p:grpSp>
        <mc:AlternateContent xmlns:mc="http://schemas.openxmlformats.org/markup-compatibility/2006" xmlns:p14="http://schemas.microsoft.com/office/powerpoint/2010/main" xmlns:aink="http://schemas.microsoft.com/office/drawing/2016/ink">
          <mc:Choice Requires="p14 aink">
            <p:contentPart p14:bwMode="auto" r:id="rId42">
              <p14:nvContentPartPr>
                <p14:cNvPr id="25" name="Freihand 192">
                  <a:extLst>
                    <a:ext uri="{FF2B5EF4-FFF2-40B4-BE49-F238E27FC236}">
                      <a16:creationId xmlns:a16="http://schemas.microsoft.com/office/drawing/2014/main" id="{DF7CCD44-AF74-CC03-C4D8-F182D7E1BB0D}"/>
                    </a:ext>
                  </a:extLst>
                </p14:cNvPr>
                <p14:cNvContentPartPr/>
                <p14:nvPr/>
              </p14:nvContentPartPr>
              <p14:xfrm>
                <a:off x="8495051" y="5145483"/>
                <a:ext cx="205200" cy="80640"/>
              </p14:xfrm>
            </p:contentPart>
          </mc:Choice>
          <mc:Fallback xmlns="">
            <p:pic>
              <p:nvPicPr>
                <p:cNvPr id="25" name="Freihand 192">
                  <a:extLst>
                    <a:ext uri="{FF2B5EF4-FFF2-40B4-BE49-F238E27FC236}">
                      <a16:creationId xmlns:a16="http://schemas.microsoft.com/office/drawing/2014/main" id="{DF7CCD44-AF74-CC03-C4D8-F182D7E1BB0D}"/>
                    </a:ext>
                  </a:extLst>
                </p:cNvPr>
                <p:cNvPicPr/>
                <p:nvPr/>
              </p:nvPicPr>
              <p:blipFill>
                <a:blip r:embed="rId43"/>
                <a:stretch>
                  <a:fillRect/>
                </a:stretch>
              </p:blipFill>
              <p:spPr>
                <a:xfrm>
                  <a:off x="8421010" y="4699841"/>
                  <a:ext cx="352859" cy="9715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4">
              <p14:nvContentPartPr>
                <p14:cNvPr id="26" name="Freihand 193">
                  <a:extLst>
                    <a:ext uri="{FF2B5EF4-FFF2-40B4-BE49-F238E27FC236}">
                      <a16:creationId xmlns:a16="http://schemas.microsoft.com/office/drawing/2014/main" id="{0754DC0D-53A4-9864-6B6B-046B73C60E1E}"/>
                    </a:ext>
                  </a:extLst>
                </p14:cNvPr>
                <p14:cNvContentPartPr/>
                <p14:nvPr/>
              </p14:nvContentPartPr>
              <p14:xfrm>
                <a:off x="7546811" y="5133243"/>
                <a:ext cx="210240" cy="62640"/>
              </p14:xfrm>
            </p:contentPart>
          </mc:Choice>
          <mc:Fallback xmlns="">
            <p:pic>
              <p:nvPicPr>
                <p:cNvPr id="26" name="Freihand 193">
                  <a:extLst>
                    <a:ext uri="{FF2B5EF4-FFF2-40B4-BE49-F238E27FC236}">
                      <a16:creationId xmlns:a16="http://schemas.microsoft.com/office/drawing/2014/main" id="{0754DC0D-53A4-9864-6B6B-046B73C60E1E}"/>
                    </a:ext>
                  </a:extLst>
                </p:cNvPr>
                <p:cNvPicPr/>
                <p:nvPr/>
              </p:nvPicPr>
              <p:blipFill>
                <a:blip r:embed="rId45"/>
                <a:stretch>
                  <a:fillRect/>
                </a:stretch>
              </p:blipFill>
              <p:spPr>
                <a:xfrm>
                  <a:off x="7472783" y="4688838"/>
                  <a:ext cx="357873" cy="951028"/>
                </a:xfrm>
                <a:prstGeom prst="rect">
                  <a:avLst/>
                </a:prstGeom>
              </p:spPr>
            </p:pic>
          </mc:Fallback>
        </mc:AlternateContent>
        <p:grpSp>
          <p:nvGrpSpPr>
            <p:cNvPr id="27" name="Gruppieren 202">
              <a:extLst>
                <a:ext uri="{FF2B5EF4-FFF2-40B4-BE49-F238E27FC236}">
                  <a16:creationId xmlns:a16="http://schemas.microsoft.com/office/drawing/2014/main" id="{F55CC02C-652C-F76E-84A4-12DF0190353A}"/>
                </a:ext>
              </a:extLst>
            </p:cNvPr>
            <p:cNvGrpSpPr/>
            <p:nvPr/>
          </p:nvGrpSpPr>
          <p:grpSpPr>
            <a:xfrm>
              <a:off x="7419371" y="4031643"/>
              <a:ext cx="570240" cy="47880"/>
              <a:chOff x="7219084" y="4386712"/>
              <a:chExt cx="570240" cy="47880"/>
            </a:xfrm>
          </p:grpSpPr>
          <mc:AlternateContent xmlns:mc="http://schemas.openxmlformats.org/markup-compatibility/2006" xmlns:p14="http://schemas.microsoft.com/office/powerpoint/2010/main" xmlns:aink="http://schemas.microsoft.com/office/drawing/2016/ink">
            <mc:Choice Requires="p14 aink">
              <p:contentPart p14:bwMode="auto" r:id="rId46">
                <p14:nvContentPartPr>
                  <p14:cNvPr id="168" name="Freihand 200">
                    <a:extLst>
                      <a:ext uri="{FF2B5EF4-FFF2-40B4-BE49-F238E27FC236}">
                        <a16:creationId xmlns:a16="http://schemas.microsoft.com/office/drawing/2014/main" id="{AE8D7189-466C-2485-D5F2-F6C87FC04D7C}"/>
                      </a:ext>
                    </a:extLst>
                  </p14:cNvPr>
                  <p14:cNvContentPartPr/>
                  <p14:nvPr/>
                </p14:nvContentPartPr>
                <p14:xfrm>
                  <a:off x="7219084" y="4391752"/>
                  <a:ext cx="80640" cy="29520"/>
                </p14:xfrm>
              </p:contentPart>
            </mc:Choice>
            <mc:Fallback xmlns="">
              <p:pic>
                <p:nvPicPr>
                  <p:cNvPr id="168" name="Freihand 200">
                    <a:extLst>
                      <a:ext uri="{FF2B5EF4-FFF2-40B4-BE49-F238E27FC236}">
                        <a16:creationId xmlns:a16="http://schemas.microsoft.com/office/drawing/2014/main" id="{AE8D7189-466C-2485-D5F2-F6C87FC04D7C}"/>
                      </a:ext>
                    </a:extLst>
                  </p:cNvPr>
                  <p:cNvPicPr/>
                  <p:nvPr/>
                </p:nvPicPr>
                <p:blipFill>
                  <a:blip r:embed="rId47"/>
                  <a:stretch>
                    <a:fillRect/>
                  </a:stretch>
                </p:blipFill>
                <p:spPr>
                  <a:xfrm>
                    <a:off x="7176864" y="4135056"/>
                    <a:ext cx="164658" cy="542483"/>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8">
                <p14:nvContentPartPr>
                  <p14:cNvPr id="169" name="Freihand 201">
                    <a:extLst>
                      <a:ext uri="{FF2B5EF4-FFF2-40B4-BE49-F238E27FC236}">
                        <a16:creationId xmlns:a16="http://schemas.microsoft.com/office/drawing/2014/main" id="{256719A7-F7F8-08BA-3A38-9763A2FE6812}"/>
                      </a:ext>
                    </a:extLst>
                  </p14:cNvPr>
                  <p14:cNvContentPartPr/>
                  <p14:nvPr/>
                </p14:nvContentPartPr>
                <p14:xfrm>
                  <a:off x="7695724" y="4386712"/>
                  <a:ext cx="93600" cy="47880"/>
                </p14:xfrm>
              </p:contentPart>
            </mc:Choice>
            <mc:Fallback xmlns="">
              <p:pic>
                <p:nvPicPr>
                  <p:cNvPr id="169" name="Freihand 201">
                    <a:extLst>
                      <a:ext uri="{FF2B5EF4-FFF2-40B4-BE49-F238E27FC236}">
                        <a16:creationId xmlns:a16="http://schemas.microsoft.com/office/drawing/2014/main" id="{256719A7-F7F8-08BA-3A38-9763A2FE6812}"/>
                      </a:ext>
                    </a:extLst>
                  </p:cNvPr>
                  <p:cNvPicPr/>
                  <p:nvPr/>
                </p:nvPicPr>
                <p:blipFill>
                  <a:blip r:embed="rId49"/>
                  <a:stretch>
                    <a:fillRect/>
                  </a:stretch>
                </p:blipFill>
                <p:spPr>
                  <a:xfrm>
                    <a:off x="7653371" y="4130212"/>
                    <a:ext cx="177882" cy="560453"/>
                  </a:xfrm>
                  <a:prstGeom prst="rect">
                    <a:avLst/>
                  </a:prstGeom>
                </p:spPr>
              </p:pic>
            </mc:Fallback>
          </mc:AlternateContent>
        </p:grpSp>
        <mc:AlternateContent xmlns:mc="http://schemas.openxmlformats.org/markup-compatibility/2006" xmlns:p14="http://schemas.microsoft.com/office/powerpoint/2010/main" xmlns:aink="http://schemas.microsoft.com/office/drawing/2016/ink">
          <mc:Choice Requires="p14 aink">
            <p:contentPart p14:bwMode="auto" r:id="rId50">
              <p14:nvContentPartPr>
                <p14:cNvPr id="28" name="Freihand 203">
                  <a:extLst>
                    <a:ext uri="{FF2B5EF4-FFF2-40B4-BE49-F238E27FC236}">
                      <a16:creationId xmlns:a16="http://schemas.microsoft.com/office/drawing/2014/main" id="{922F6195-9626-5858-C46B-0149B5774B90}"/>
                    </a:ext>
                  </a:extLst>
                </p14:cNvPr>
                <p14:cNvContentPartPr/>
                <p14:nvPr/>
              </p14:nvContentPartPr>
              <p14:xfrm>
                <a:off x="7883051" y="4503963"/>
                <a:ext cx="76320" cy="29520"/>
              </p14:xfrm>
            </p:contentPart>
          </mc:Choice>
          <mc:Fallback xmlns="">
            <p:pic>
              <p:nvPicPr>
                <p:cNvPr id="28" name="Freihand 203">
                  <a:extLst>
                    <a:ext uri="{FF2B5EF4-FFF2-40B4-BE49-F238E27FC236}">
                      <a16:creationId xmlns:a16="http://schemas.microsoft.com/office/drawing/2014/main" id="{922F6195-9626-5858-C46B-0149B5774B90}"/>
                    </a:ext>
                  </a:extLst>
                </p:cNvPr>
                <p:cNvPicPr/>
                <p:nvPr/>
              </p:nvPicPr>
              <p:blipFill>
                <a:blip r:embed="rId51"/>
                <a:stretch>
                  <a:fillRect/>
                </a:stretch>
              </p:blipFill>
              <p:spPr>
                <a:xfrm>
                  <a:off x="7840651" y="4250934"/>
                  <a:ext cx="160696" cy="535155"/>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52">
              <p14:nvContentPartPr>
                <p14:cNvPr id="29" name="Freihand 204">
                  <a:extLst>
                    <a:ext uri="{FF2B5EF4-FFF2-40B4-BE49-F238E27FC236}">
                      <a16:creationId xmlns:a16="http://schemas.microsoft.com/office/drawing/2014/main" id="{44F1145E-3263-67D9-8C88-52229361254E}"/>
                    </a:ext>
                  </a:extLst>
                </p14:cNvPr>
                <p14:cNvContentPartPr/>
                <p14:nvPr/>
              </p14:nvContentPartPr>
              <p14:xfrm>
                <a:off x="7424411" y="4504323"/>
                <a:ext cx="98280" cy="31680"/>
              </p14:xfrm>
            </p:contentPart>
          </mc:Choice>
          <mc:Fallback xmlns="">
            <p:pic>
              <p:nvPicPr>
                <p:cNvPr id="29" name="Freihand 204">
                  <a:extLst>
                    <a:ext uri="{FF2B5EF4-FFF2-40B4-BE49-F238E27FC236}">
                      <a16:creationId xmlns:a16="http://schemas.microsoft.com/office/drawing/2014/main" id="{44F1145E-3263-67D9-8C88-52229361254E}"/>
                    </a:ext>
                  </a:extLst>
                </p:cNvPr>
                <p:cNvPicPr/>
                <p:nvPr/>
              </p:nvPicPr>
              <p:blipFill>
                <a:blip r:embed="rId53"/>
                <a:stretch>
                  <a:fillRect/>
                </a:stretch>
              </p:blipFill>
              <p:spPr>
                <a:xfrm>
                  <a:off x="7382049" y="4250883"/>
                  <a:ext cx="182581" cy="538138"/>
                </a:xfrm>
                <a:prstGeom prst="rect">
                  <a:avLst/>
                </a:prstGeom>
              </p:spPr>
            </p:pic>
          </mc:Fallback>
        </mc:AlternateContent>
        <p:grpSp>
          <p:nvGrpSpPr>
            <p:cNvPr id="30" name="Gruppieren 205">
              <a:extLst>
                <a:ext uri="{FF2B5EF4-FFF2-40B4-BE49-F238E27FC236}">
                  <a16:creationId xmlns:a16="http://schemas.microsoft.com/office/drawing/2014/main" id="{FF22D77D-DAD6-712B-E566-1ED94EB8480F}"/>
                </a:ext>
              </a:extLst>
            </p:cNvPr>
            <p:cNvGrpSpPr/>
            <p:nvPr/>
          </p:nvGrpSpPr>
          <p:grpSpPr>
            <a:xfrm>
              <a:off x="8368341" y="4026898"/>
              <a:ext cx="570240" cy="47880"/>
              <a:chOff x="7219084" y="4386712"/>
              <a:chExt cx="570240" cy="47880"/>
            </a:xfrm>
          </p:grpSpPr>
          <mc:AlternateContent xmlns:mc="http://schemas.openxmlformats.org/markup-compatibility/2006" xmlns:p14="http://schemas.microsoft.com/office/powerpoint/2010/main" xmlns:aink="http://schemas.microsoft.com/office/drawing/2016/ink">
            <mc:Choice Requires="p14 aink">
              <p:contentPart p14:bwMode="auto" r:id="rId54">
                <p14:nvContentPartPr>
                  <p14:cNvPr id="166" name="Freihand 206">
                    <a:extLst>
                      <a:ext uri="{FF2B5EF4-FFF2-40B4-BE49-F238E27FC236}">
                        <a16:creationId xmlns:a16="http://schemas.microsoft.com/office/drawing/2014/main" id="{770DF93D-3AA1-FDCF-A575-F5D4ACD06265}"/>
                      </a:ext>
                    </a:extLst>
                  </p14:cNvPr>
                  <p14:cNvContentPartPr/>
                  <p14:nvPr/>
                </p14:nvContentPartPr>
                <p14:xfrm>
                  <a:off x="7219084" y="4391752"/>
                  <a:ext cx="80640" cy="29520"/>
                </p14:xfrm>
              </p:contentPart>
            </mc:Choice>
            <mc:Fallback xmlns="">
              <p:pic>
                <p:nvPicPr>
                  <p:cNvPr id="166" name="Freihand 206">
                    <a:extLst>
                      <a:ext uri="{FF2B5EF4-FFF2-40B4-BE49-F238E27FC236}">
                        <a16:creationId xmlns:a16="http://schemas.microsoft.com/office/drawing/2014/main" id="{770DF93D-3AA1-FDCF-A575-F5D4ACD06265}"/>
                      </a:ext>
                    </a:extLst>
                  </p:cNvPr>
                  <p:cNvPicPr/>
                  <p:nvPr/>
                </p:nvPicPr>
                <p:blipFill>
                  <a:blip r:embed="rId55"/>
                  <a:stretch>
                    <a:fillRect/>
                  </a:stretch>
                </p:blipFill>
                <p:spPr>
                  <a:xfrm>
                    <a:off x="7176864" y="4135056"/>
                    <a:ext cx="164658" cy="542483"/>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56">
                <p14:nvContentPartPr>
                  <p14:cNvPr id="167" name="Freihand 207">
                    <a:extLst>
                      <a:ext uri="{FF2B5EF4-FFF2-40B4-BE49-F238E27FC236}">
                        <a16:creationId xmlns:a16="http://schemas.microsoft.com/office/drawing/2014/main" id="{6955E27F-0F42-EB6B-62C2-1B30373455A4}"/>
                      </a:ext>
                    </a:extLst>
                  </p14:cNvPr>
                  <p14:cNvContentPartPr/>
                  <p14:nvPr/>
                </p14:nvContentPartPr>
                <p14:xfrm>
                  <a:off x="7695724" y="4386712"/>
                  <a:ext cx="93600" cy="47880"/>
                </p14:xfrm>
              </p:contentPart>
            </mc:Choice>
            <mc:Fallback xmlns="">
              <p:pic>
                <p:nvPicPr>
                  <p:cNvPr id="167" name="Freihand 207">
                    <a:extLst>
                      <a:ext uri="{FF2B5EF4-FFF2-40B4-BE49-F238E27FC236}">
                        <a16:creationId xmlns:a16="http://schemas.microsoft.com/office/drawing/2014/main" id="{6955E27F-0F42-EB6B-62C2-1B30373455A4}"/>
                      </a:ext>
                    </a:extLst>
                  </p:cNvPr>
                  <p:cNvPicPr/>
                  <p:nvPr/>
                </p:nvPicPr>
                <p:blipFill>
                  <a:blip r:embed="rId57"/>
                  <a:stretch>
                    <a:fillRect/>
                  </a:stretch>
                </p:blipFill>
                <p:spPr>
                  <a:xfrm>
                    <a:off x="7653371" y="4130212"/>
                    <a:ext cx="177882" cy="560453"/>
                  </a:xfrm>
                  <a:prstGeom prst="rect">
                    <a:avLst/>
                  </a:prstGeom>
                </p:spPr>
              </p:pic>
            </mc:Fallback>
          </mc:AlternateContent>
        </p:grpSp>
        <mc:AlternateContent xmlns:mc="http://schemas.openxmlformats.org/markup-compatibility/2006" xmlns:p14="http://schemas.microsoft.com/office/powerpoint/2010/main" xmlns:aink="http://schemas.microsoft.com/office/drawing/2016/ink">
          <mc:Choice Requires="p14 aink">
            <p:contentPart p14:bwMode="auto" r:id="rId58">
              <p14:nvContentPartPr>
                <p14:cNvPr id="31" name="Freihand 208">
                  <a:extLst>
                    <a:ext uri="{FF2B5EF4-FFF2-40B4-BE49-F238E27FC236}">
                      <a16:creationId xmlns:a16="http://schemas.microsoft.com/office/drawing/2014/main" id="{4B1548C6-2F5B-20E1-CA14-D8D9A69A4874}"/>
                    </a:ext>
                  </a:extLst>
                </p14:cNvPr>
                <p14:cNvContentPartPr/>
                <p14:nvPr/>
              </p14:nvContentPartPr>
              <p14:xfrm>
                <a:off x="8832021" y="4499218"/>
                <a:ext cx="76320" cy="29520"/>
              </p14:xfrm>
            </p:contentPart>
          </mc:Choice>
          <mc:Fallback xmlns="">
            <p:pic>
              <p:nvPicPr>
                <p:cNvPr id="31" name="Freihand 208">
                  <a:extLst>
                    <a:ext uri="{FF2B5EF4-FFF2-40B4-BE49-F238E27FC236}">
                      <a16:creationId xmlns:a16="http://schemas.microsoft.com/office/drawing/2014/main" id="{4B1548C6-2F5B-20E1-CA14-D8D9A69A4874}"/>
                    </a:ext>
                  </a:extLst>
                </p:cNvPr>
                <p:cNvPicPr/>
                <p:nvPr/>
              </p:nvPicPr>
              <p:blipFill>
                <a:blip r:embed="rId59"/>
                <a:stretch>
                  <a:fillRect/>
                </a:stretch>
              </p:blipFill>
              <p:spPr>
                <a:xfrm>
                  <a:off x="8789621" y="4246189"/>
                  <a:ext cx="160696" cy="535155"/>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60">
              <p14:nvContentPartPr>
                <p14:cNvPr id="32" name="Freihand 209">
                  <a:extLst>
                    <a:ext uri="{FF2B5EF4-FFF2-40B4-BE49-F238E27FC236}">
                      <a16:creationId xmlns:a16="http://schemas.microsoft.com/office/drawing/2014/main" id="{5F74AFBA-0EE2-86FA-E586-1C1500379662}"/>
                    </a:ext>
                  </a:extLst>
                </p14:cNvPr>
                <p14:cNvContentPartPr/>
                <p14:nvPr/>
              </p14:nvContentPartPr>
              <p14:xfrm>
                <a:off x="8373381" y="4499578"/>
                <a:ext cx="98280" cy="31680"/>
              </p14:xfrm>
            </p:contentPart>
          </mc:Choice>
          <mc:Fallback xmlns="">
            <p:pic>
              <p:nvPicPr>
                <p:cNvPr id="32" name="Freihand 209">
                  <a:extLst>
                    <a:ext uri="{FF2B5EF4-FFF2-40B4-BE49-F238E27FC236}">
                      <a16:creationId xmlns:a16="http://schemas.microsoft.com/office/drawing/2014/main" id="{5F74AFBA-0EE2-86FA-E586-1C1500379662}"/>
                    </a:ext>
                  </a:extLst>
                </p:cNvPr>
                <p:cNvPicPr/>
                <p:nvPr/>
              </p:nvPicPr>
              <p:blipFill>
                <a:blip r:embed="rId61"/>
                <a:stretch>
                  <a:fillRect/>
                </a:stretch>
              </p:blipFill>
              <p:spPr>
                <a:xfrm>
                  <a:off x="8331019" y="4246138"/>
                  <a:ext cx="182581" cy="538138"/>
                </a:xfrm>
                <a:prstGeom prst="rect">
                  <a:avLst/>
                </a:prstGeom>
              </p:spPr>
            </p:pic>
          </mc:Fallback>
        </mc:AlternateContent>
        <p:grpSp>
          <p:nvGrpSpPr>
            <p:cNvPr id="33" name="Gruppieren 210">
              <a:extLst>
                <a:ext uri="{FF2B5EF4-FFF2-40B4-BE49-F238E27FC236}">
                  <a16:creationId xmlns:a16="http://schemas.microsoft.com/office/drawing/2014/main" id="{C41FFBF3-A850-FB56-7020-2C7ACF775D69}"/>
                </a:ext>
              </a:extLst>
            </p:cNvPr>
            <p:cNvGrpSpPr/>
            <p:nvPr/>
          </p:nvGrpSpPr>
          <p:grpSpPr>
            <a:xfrm>
              <a:off x="7433201" y="4950884"/>
              <a:ext cx="570240" cy="47880"/>
              <a:chOff x="7219084" y="4386712"/>
              <a:chExt cx="570240" cy="47880"/>
            </a:xfrm>
          </p:grpSpPr>
          <mc:AlternateContent xmlns:mc="http://schemas.openxmlformats.org/markup-compatibility/2006" xmlns:p14="http://schemas.microsoft.com/office/powerpoint/2010/main" xmlns:aink="http://schemas.microsoft.com/office/drawing/2016/ink">
            <mc:Choice Requires="p14 aink">
              <p:contentPart p14:bwMode="auto" r:id="rId62">
                <p14:nvContentPartPr>
                  <p14:cNvPr id="164" name="Freihand 211">
                    <a:extLst>
                      <a:ext uri="{FF2B5EF4-FFF2-40B4-BE49-F238E27FC236}">
                        <a16:creationId xmlns:a16="http://schemas.microsoft.com/office/drawing/2014/main" id="{B749E133-43D6-082B-7E7E-945C5961AEF4}"/>
                      </a:ext>
                    </a:extLst>
                  </p14:cNvPr>
                  <p14:cNvContentPartPr/>
                  <p14:nvPr/>
                </p14:nvContentPartPr>
                <p14:xfrm>
                  <a:off x="7219084" y="4391752"/>
                  <a:ext cx="80640" cy="29520"/>
                </p14:xfrm>
              </p:contentPart>
            </mc:Choice>
            <mc:Fallback xmlns="">
              <p:pic>
                <p:nvPicPr>
                  <p:cNvPr id="164" name="Freihand 211">
                    <a:extLst>
                      <a:ext uri="{FF2B5EF4-FFF2-40B4-BE49-F238E27FC236}">
                        <a16:creationId xmlns:a16="http://schemas.microsoft.com/office/drawing/2014/main" id="{B749E133-43D6-082B-7E7E-945C5961AEF4}"/>
                      </a:ext>
                    </a:extLst>
                  </p:cNvPr>
                  <p:cNvPicPr/>
                  <p:nvPr/>
                </p:nvPicPr>
                <p:blipFill>
                  <a:blip r:embed="rId63"/>
                  <a:stretch>
                    <a:fillRect/>
                  </a:stretch>
                </p:blipFill>
                <p:spPr>
                  <a:xfrm>
                    <a:off x="7176864" y="4135056"/>
                    <a:ext cx="164658" cy="542483"/>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64">
                <p14:nvContentPartPr>
                  <p14:cNvPr id="165" name="Freihand 212">
                    <a:extLst>
                      <a:ext uri="{FF2B5EF4-FFF2-40B4-BE49-F238E27FC236}">
                        <a16:creationId xmlns:a16="http://schemas.microsoft.com/office/drawing/2014/main" id="{247F44A5-8B31-E9CF-948B-D8920E8F119E}"/>
                      </a:ext>
                    </a:extLst>
                  </p14:cNvPr>
                  <p14:cNvContentPartPr/>
                  <p14:nvPr/>
                </p14:nvContentPartPr>
                <p14:xfrm>
                  <a:off x="7695724" y="4386712"/>
                  <a:ext cx="93600" cy="47880"/>
                </p14:xfrm>
              </p:contentPart>
            </mc:Choice>
            <mc:Fallback xmlns="">
              <p:pic>
                <p:nvPicPr>
                  <p:cNvPr id="165" name="Freihand 212">
                    <a:extLst>
                      <a:ext uri="{FF2B5EF4-FFF2-40B4-BE49-F238E27FC236}">
                        <a16:creationId xmlns:a16="http://schemas.microsoft.com/office/drawing/2014/main" id="{247F44A5-8B31-E9CF-948B-D8920E8F119E}"/>
                      </a:ext>
                    </a:extLst>
                  </p:cNvPr>
                  <p:cNvPicPr/>
                  <p:nvPr/>
                </p:nvPicPr>
                <p:blipFill>
                  <a:blip r:embed="rId65"/>
                  <a:stretch>
                    <a:fillRect/>
                  </a:stretch>
                </p:blipFill>
                <p:spPr>
                  <a:xfrm>
                    <a:off x="7653371" y="4130212"/>
                    <a:ext cx="177882" cy="560453"/>
                  </a:xfrm>
                  <a:prstGeom prst="rect">
                    <a:avLst/>
                  </a:prstGeom>
                </p:spPr>
              </p:pic>
            </mc:Fallback>
          </mc:AlternateContent>
        </p:grpSp>
        <mc:AlternateContent xmlns:mc="http://schemas.openxmlformats.org/markup-compatibility/2006" xmlns:p14="http://schemas.microsoft.com/office/powerpoint/2010/main" xmlns:aink="http://schemas.microsoft.com/office/drawing/2016/ink">
          <mc:Choice Requires="p14 aink">
            <p:contentPart p14:bwMode="auto" r:id="rId66">
              <p14:nvContentPartPr>
                <p14:cNvPr id="34" name="Freihand 213">
                  <a:extLst>
                    <a:ext uri="{FF2B5EF4-FFF2-40B4-BE49-F238E27FC236}">
                      <a16:creationId xmlns:a16="http://schemas.microsoft.com/office/drawing/2014/main" id="{CDE1B06F-BBE1-8DF0-CDED-249B22594068}"/>
                    </a:ext>
                  </a:extLst>
                </p14:cNvPr>
                <p14:cNvContentPartPr/>
                <p14:nvPr/>
              </p14:nvContentPartPr>
              <p14:xfrm>
                <a:off x="7896881" y="5423204"/>
                <a:ext cx="76320" cy="29520"/>
              </p14:xfrm>
            </p:contentPart>
          </mc:Choice>
          <mc:Fallback xmlns="">
            <p:pic>
              <p:nvPicPr>
                <p:cNvPr id="34" name="Freihand 213">
                  <a:extLst>
                    <a:ext uri="{FF2B5EF4-FFF2-40B4-BE49-F238E27FC236}">
                      <a16:creationId xmlns:a16="http://schemas.microsoft.com/office/drawing/2014/main" id="{CDE1B06F-BBE1-8DF0-CDED-249B22594068}"/>
                    </a:ext>
                  </a:extLst>
                </p:cNvPr>
                <p:cNvPicPr/>
                <p:nvPr/>
              </p:nvPicPr>
              <p:blipFill>
                <a:blip r:embed="rId67"/>
                <a:stretch>
                  <a:fillRect/>
                </a:stretch>
              </p:blipFill>
              <p:spPr>
                <a:xfrm>
                  <a:off x="7854481" y="5170175"/>
                  <a:ext cx="160696" cy="535155"/>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68">
              <p14:nvContentPartPr>
                <p14:cNvPr id="35" name="Freihand 214">
                  <a:extLst>
                    <a:ext uri="{FF2B5EF4-FFF2-40B4-BE49-F238E27FC236}">
                      <a16:creationId xmlns:a16="http://schemas.microsoft.com/office/drawing/2014/main" id="{EA9742FD-155D-70A3-E6D5-8FF5628EA4EC}"/>
                    </a:ext>
                  </a:extLst>
                </p14:cNvPr>
                <p14:cNvContentPartPr/>
                <p14:nvPr/>
              </p14:nvContentPartPr>
              <p14:xfrm>
                <a:off x="7438241" y="5423564"/>
                <a:ext cx="98280" cy="31680"/>
              </p14:xfrm>
            </p:contentPart>
          </mc:Choice>
          <mc:Fallback xmlns="">
            <p:pic>
              <p:nvPicPr>
                <p:cNvPr id="35" name="Freihand 214">
                  <a:extLst>
                    <a:ext uri="{FF2B5EF4-FFF2-40B4-BE49-F238E27FC236}">
                      <a16:creationId xmlns:a16="http://schemas.microsoft.com/office/drawing/2014/main" id="{EA9742FD-155D-70A3-E6D5-8FF5628EA4EC}"/>
                    </a:ext>
                  </a:extLst>
                </p:cNvPr>
                <p:cNvPicPr/>
                <p:nvPr/>
              </p:nvPicPr>
              <p:blipFill>
                <a:blip r:embed="rId69"/>
                <a:stretch>
                  <a:fillRect/>
                </a:stretch>
              </p:blipFill>
              <p:spPr>
                <a:xfrm>
                  <a:off x="7395879" y="5170124"/>
                  <a:ext cx="182581" cy="538138"/>
                </a:xfrm>
                <a:prstGeom prst="rect">
                  <a:avLst/>
                </a:prstGeom>
              </p:spPr>
            </p:pic>
          </mc:Fallback>
        </mc:AlternateContent>
        <p:grpSp>
          <p:nvGrpSpPr>
            <p:cNvPr id="36" name="Gruppieren 215">
              <a:extLst>
                <a:ext uri="{FF2B5EF4-FFF2-40B4-BE49-F238E27FC236}">
                  <a16:creationId xmlns:a16="http://schemas.microsoft.com/office/drawing/2014/main" id="{B01564FB-05EF-8C66-F440-226C33099E3C}"/>
                </a:ext>
              </a:extLst>
            </p:cNvPr>
            <p:cNvGrpSpPr/>
            <p:nvPr/>
          </p:nvGrpSpPr>
          <p:grpSpPr>
            <a:xfrm>
              <a:off x="8382171" y="4946139"/>
              <a:ext cx="570240" cy="47880"/>
              <a:chOff x="7219084" y="4386712"/>
              <a:chExt cx="570240" cy="47880"/>
            </a:xfrm>
          </p:grpSpPr>
          <mc:AlternateContent xmlns:mc="http://schemas.openxmlformats.org/markup-compatibility/2006" xmlns:p14="http://schemas.microsoft.com/office/powerpoint/2010/main" xmlns:aink="http://schemas.microsoft.com/office/drawing/2016/ink">
            <mc:Choice Requires="p14 aink">
              <p:contentPart p14:bwMode="auto" r:id="rId70">
                <p14:nvContentPartPr>
                  <p14:cNvPr id="162" name="Freihand 216">
                    <a:extLst>
                      <a:ext uri="{FF2B5EF4-FFF2-40B4-BE49-F238E27FC236}">
                        <a16:creationId xmlns:a16="http://schemas.microsoft.com/office/drawing/2014/main" id="{5EFC5CD4-A706-04AB-AE5A-874E574AF68B}"/>
                      </a:ext>
                    </a:extLst>
                  </p14:cNvPr>
                  <p14:cNvContentPartPr/>
                  <p14:nvPr/>
                </p14:nvContentPartPr>
                <p14:xfrm>
                  <a:off x="7219084" y="4391752"/>
                  <a:ext cx="80640" cy="29520"/>
                </p14:xfrm>
              </p:contentPart>
            </mc:Choice>
            <mc:Fallback xmlns="">
              <p:pic>
                <p:nvPicPr>
                  <p:cNvPr id="162" name="Freihand 216">
                    <a:extLst>
                      <a:ext uri="{FF2B5EF4-FFF2-40B4-BE49-F238E27FC236}">
                        <a16:creationId xmlns:a16="http://schemas.microsoft.com/office/drawing/2014/main" id="{5EFC5CD4-A706-04AB-AE5A-874E574AF68B}"/>
                      </a:ext>
                    </a:extLst>
                  </p:cNvPr>
                  <p:cNvPicPr/>
                  <p:nvPr/>
                </p:nvPicPr>
                <p:blipFill>
                  <a:blip r:embed="rId71"/>
                  <a:stretch>
                    <a:fillRect/>
                  </a:stretch>
                </p:blipFill>
                <p:spPr>
                  <a:xfrm>
                    <a:off x="7176864" y="4135056"/>
                    <a:ext cx="164658" cy="542483"/>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72">
                <p14:nvContentPartPr>
                  <p14:cNvPr id="163" name="Freihand 217">
                    <a:extLst>
                      <a:ext uri="{FF2B5EF4-FFF2-40B4-BE49-F238E27FC236}">
                        <a16:creationId xmlns:a16="http://schemas.microsoft.com/office/drawing/2014/main" id="{9BE6FA99-5CA0-201F-6E8D-252663889C72}"/>
                      </a:ext>
                    </a:extLst>
                  </p14:cNvPr>
                  <p14:cNvContentPartPr/>
                  <p14:nvPr/>
                </p14:nvContentPartPr>
                <p14:xfrm>
                  <a:off x="7695724" y="4386712"/>
                  <a:ext cx="93600" cy="47880"/>
                </p14:xfrm>
              </p:contentPart>
            </mc:Choice>
            <mc:Fallback xmlns="">
              <p:pic>
                <p:nvPicPr>
                  <p:cNvPr id="163" name="Freihand 217">
                    <a:extLst>
                      <a:ext uri="{FF2B5EF4-FFF2-40B4-BE49-F238E27FC236}">
                        <a16:creationId xmlns:a16="http://schemas.microsoft.com/office/drawing/2014/main" id="{9BE6FA99-5CA0-201F-6E8D-252663889C72}"/>
                      </a:ext>
                    </a:extLst>
                  </p:cNvPr>
                  <p:cNvPicPr/>
                  <p:nvPr/>
                </p:nvPicPr>
                <p:blipFill>
                  <a:blip r:embed="rId73"/>
                  <a:stretch>
                    <a:fillRect/>
                  </a:stretch>
                </p:blipFill>
                <p:spPr>
                  <a:xfrm>
                    <a:off x="7653371" y="4130212"/>
                    <a:ext cx="177882" cy="560453"/>
                  </a:xfrm>
                  <a:prstGeom prst="rect">
                    <a:avLst/>
                  </a:prstGeom>
                </p:spPr>
              </p:pic>
            </mc:Fallback>
          </mc:AlternateContent>
        </p:grpSp>
        <mc:AlternateContent xmlns:mc="http://schemas.openxmlformats.org/markup-compatibility/2006" xmlns:p14="http://schemas.microsoft.com/office/powerpoint/2010/main" xmlns:aink="http://schemas.microsoft.com/office/drawing/2016/ink">
          <mc:Choice Requires="p14 aink">
            <p:contentPart p14:bwMode="auto" r:id="rId74">
              <p14:nvContentPartPr>
                <p14:cNvPr id="37" name="Freihand 218">
                  <a:extLst>
                    <a:ext uri="{FF2B5EF4-FFF2-40B4-BE49-F238E27FC236}">
                      <a16:creationId xmlns:a16="http://schemas.microsoft.com/office/drawing/2014/main" id="{74809FC4-AF6D-D4A1-40A7-CC6C3A8D2171}"/>
                    </a:ext>
                  </a:extLst>
                </p14:cNvPr>
                <p14:cNvContentPartPr/>
                <p14:nvPr/>
              </p14:nvContentPartPr>
              <p14:xfrm>
                <a:off x="8845851" y="5418459"/>
                <a:ext cx="76320" cy="29520"/>
              </p14:xfrm>
            </p:contentPart>
          </mc:Choice>
          <mc:Fallback xmlns="">
            <p:pic>
              <p:nvPicPr>
                <p:cNvPr id="37" name="Freihand 218">
                  <a:extLst>
                    <a:ext uri="{FF2B5EF4-FFF2-40B4-BE49-F238E27FC236}">
                      <a16:creationId xmlns:a16="http://schemas.microsoft.com/office/drawing/2014/main" id="{74809FC4-AF6D-D4A1-40A7-CC6C3A8D2171}"/>
                    </a:ext>
                  </a:extLst>
                </p:cNvPr>
                <p:cNvPicPr/>
                <p:nvPr/>
              </p:nvPicPr>
              <p:blipFill>
                <a:blip r:embed="rId75"/>
                <a:stretch>
                  <a:fillRect/>
                </a:stretch>
              </p:blipFill>
              <p:spPr>
                <a:xfrm>
                  <a:off x="8803451" y="5165430"/>
                  <a:ext cx="160696" cy="535155"/>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76">
              <p14:nvContentPartPr>
                <p14:cNvPr id="38" name="Freihand 219">
                  <a:extLst>
                    <a:ext uri="{FF2B5EF4-FFF2-40B4-BE49-F238E27FC236}">
                      <a16:creationId xmlns:a16="http://schemas.microsoft.com/office/drawing/2014/main" id="{3C5F1CD1-5E7C-61ED-7371-10907CD4DF99}"/>
                    </a:ext>
                  </a:extLst>
                </p14:cNvPr>
                <p14:cNvContentPartPr/>
                <p14:nvPr/>
              </p14:nvContentPartPr>
              <p14:xfrm>
                <a:off x="8387211" y="5418819"/>
                <a:ext cx="98280" cy="31680"/>
              </p14:xfrm>
            </p:contentPart>
          </mc:Choice>
          <mc:Fallback xmlns="">
            <p:pic>
              <p:nvPicPr>
                <p:cNvPr id="38" name="Freihand 219">
                  <a:extLst>
                    <a:ext uri="{FF2B5EF4-FFF2-40B4-BE49-F238E27FC236}">
                      <a16:creationId xmlns:a16="http://schemas.microsoft.com/office/drawing/2014/main" id="{3C5F1CD1-5E7C-61ED-7371-10907CD4DF99}"/>
                    </a:ext>
                  </a:extLst>
                </p:cNvPr>
                <p:cNvPicPr/>
                <p:nvPr/>
              </p:nvPicPr>
              <p:blipFill>
                <a:blip r:embed="rId77"/>
                <a:stretch>
                  <a:fillRect/>
                </a:stretch>
              </p:blipFill>
              <p:spPr>
                <a:xfrm>
                  <a:off x="8344849" y="5165379"/>
                  <a:ext cx="182581" cy="538138"/>
                </a:xfrm>
                <a:prstGeom prst="rect">
                  <a:avLst/>
                </a:prstGeom>
              </p:spPr>
            </p:pic>
          </mc:Fallback>
        </mc:AlternateContent>
        <p:grpSp>
          <p:nvGrpSpPr>
            <p:cNvPr id="39" name="Gruppieren 243">
              <a:extLst>
                <a:ext uri="{FF2B5EF4-FFF2-40B4-BE49-F238E27FC236}">
                  <a16:creationId xmlns:a16="http://schemas.microsoft.com/office/drawing/2014/main" id="{C5D361AD-B37B-B9B9-90C9-7B5EC0AEFCF7}"/>
                </a:ext>
              </a:extLst>
            </p:cNvPr>
            <p:cNvGrpSpPr/>
            <p:nvPr/>
          </p:nvGrpSpPr>
          <p:grpSpPr>
            <a:xfrm>
              <a:off x="9663537" y="4014888"/>
              <a:ext cx="1533250" cy="1429100"/>
              <a:chOff x="9711710" y="4386677"/>
              <a:chExt cx="1533250" cy="1429100"/>
            </a:xfrm>
          </p:grpSpPr>
          <p:sp>
            <p:nvSpPr>
              <p:cNvPr id="132" name="Textfeld 183">
                <a:extLst>
                  <a:ext uri="{FF2B5EF4-FFF2-40B4-BE49-F238E27FC236}">
                    <a16:creationId xmlns:a16="http://schemas.microsoft.com/office/drawing/2014/main" id="{4E0CDBAC-C7C6-661B-2873-BE686E8F216F}"/>
                  </a:ext>
                </a:extLst>
              </p:cNvPr>
              <p:cNvSpPr txBox="1"/>
              <p:nvPr/>
            </p:nvSpPr>
            <p:spPr>
              <a:xfrm>
                <a:off x="9783536" y="4478182"/>
                <a:ext cx="335845" cy="246221"/>
              </a:xfrm>
              <a:prstGeom prst="rect">
                <a:avLst/>
              </a:prstGeom>
              <a:noFill/>
            </p:spPr>
            <p:txBody>
              <a:bodyPr wrap="square" rtlCol="0">
                <a:noAutofit/>
              </a:bodyPr>
              <a:lstStyle/>
              <a:p>
                <a:r>
                  <a:rPr lang="en-US" sz="900">
                    <a:solidFill>
                      <a:schemeClr val="tx1"/>
                    </a:solidFill>
                  </a:rPr>
                  <a:t>10</a:t>
                </a:r>
                <a:endParaRPr lang="en-US" sz="2000">
                  <a:solidFill>
                    <a:schemeClr val="tx1"/>
                  </a:solidFill>
                </a:endParaRPr>
              </a:p>
            </p:txBody>
          </p:sp>
          <p:sp>
            <p:nvSpPr>
              <p:cNvPr id="133" name="Textfeld 184">
                <a:extLst>
                  <a:ext uri="{FF2B5EF4-FFF2-40B4-BE49-F238E27FC236}">
                    <a16:creationId xmlns:a16="http://schemas.microsoft.com/office/drawing/2014/main" id="{BE03FFC2-E7B0-9550-DF9F-FC013A3C1E6A}"/>
                  </a:ext>
                </a:extLst>
              </p:cNvPr>
              <p:cNvSpPr txBox="1"/>
              <p:nvPr/>
            </p:nvSpPr>
            <p:spPr>
              <a:xfrm>
                <a:off x="10690820" y="4485934"/>
                <a:ext cx="335845" cy="246221"/>
              </a:xfrm>
              <a:prstGeom prst="rect">
                <a:avLst/>
              </a:prstGeom>
              <a:noFill/>
            </p:spPr>
            <p:txBody>
              <a:bodyPr wrap="square" rtlCol="0">
                <a:noAutofit/>
              </a:bodyPr>
              <a:lstStyle/>
              <a:p>
                <a:r>
                  <a:rPr lang="en-US" sz="900">
                    <a:solidFill>
                      <a:schemeClr val="tx1"/>
                    </a:solidFill>
                  </a:rPr>
                  <a:t>00</a:t>
                </a:r>
                <a:endParaRPr lang="en-US" sz="2000">
                  <a:solidFill>
                    <a:schemeClr val="tx1"/>
                  </a:solidFill>
                </a:endParaRPr>
              </a:p>
            </p:txBody>
          </p:sp>
          <p:sp>
            <p:nvSpPr>
              <p:cNvPr id="134" name="Textfeld 185">
                <a:extLst>
                  <a:ext uri="{FF2B5EF4-FFF2-40B4-BE49-F238E27FC236}">
                    <a16:creationId xmlns:a16="http://schemas.microsoft.com/office/drawing/2014/main" id="{73DDEEA1-5BEB-714F-883C-5EF157426222}"/>
                  </a:ext>
                </a:extLst>
              </p:cNvPr>
              <p:cNvSpPr txBox="1"/>
              <p:nvPr/>
            </p:nvSpPr>
            <p:spPr>
              <a:xfrm>
                <a:off x="9731371" y="5401444"/>
                <a:ext cx="335845" cy="246221"/>
              </a:xfrm>
              <a:prstGeom prst="rect">
                <a:avLst/>
              </a:prstGeom>
              <a:noFill/>
            </p:spPr>
            <p:txBody>
              <a:bodyPr wrap="square" rtlCol="0">
                <a:noAutofit/>
              </a:bodyPr>
              <a:lstStyle/>
              <a:p>
                <a:r>
                  <a:rPr lang="en-US" sz="900">
                    <a:solidFill>
                      <a:schemeClr val="tx1"/>
                    </a:solidFill>
                  </a:rPr>
                  <a:t>11</a:t>
                </a:r>
                <a:endParaRPr lang="en-US" sz="2000">
                  <a:solidFill>
                    <a:schemeClr val="tx1"/>
                  </a:solidFill>
                </a:endParaRPr>
              </a:p>
            </p:txBody>
          </p:sp>
          <p:sp>
            <p:nvSpPr>
              <p:cNvPr id="135" name="Textfeld 186">
                <a:extLst>
                  <a:ext uri="{FF2B5EF4-FFF2-40B4-BE49-F238E27FC236}">
                    <a16:creationId xmlns:a16="http://schemas.microsoft.com/office/drawing/2014/main" id="{1696A2B4-E76A-2975-4003-99061443FB7D}"/>
                  </a:ext>
                </a:extLst>
              </p:cNvPr>
              <p:cNvSpPr txBox="1"/>
              <p:nvPr/>
            </p:nvSpPr>
            <p:spPr>
              <a:xfrm>
                <a:off x="10680707" y="5401443"/>
                <a:ext cx="335845" cy="246221"/>
              </a:xfrm>
              <a:prstGeom prst="rect">
                <a:avLst/>
              </a:prstGeom>
              <a:noFill/>
            </p:spPr>
            <p:txBody>
              <a:bodyPr wrap="square" rtlCol="0">
                <a:noAutofit/>
              </a:bodyPr>
              <a:lstStyle/>
              <a:p>
                <a:r>
                  <a:rPr lang="en-US" sz="900">
                    <a:solidFill>
                      <a:schemeClr val="tx1"/>
                    </a:solidFill>
                  </a:rPr>
                  <a:t>01</a:t>
                </a:r>
                <a:endParaRPr lang="en-US" sz="2000">
                  <a:solidFill>
                    <a:schemeClr val="tx1"/>
                  </a:solidFill>
                </a:endParaRPr>
              </a:p>
            </p:txBody>
          </p:sp>
          <p:grpSp>
            <p:nvGrpSpPr>
              <p:cNvPr id="136" name="Gruppieren 196">
                <a:extLst>
                  <a:ext uri="{FF2B5EF4-FFF2-40B4-BE49-F238E27FC236}">
                    <a16:creationId xmlns:a16="http://schemas.microsoft.com/office/drawing/2014/main" id="{45C11B8E-BF91-4C6E-B548-D21E673DB88F}"/>
                  </a:ext>
                </a:extLst>
              </p:cNvPr>
              <p:cNvGrpSpPr/>
              <p:nvPr/>
            </p:nvGrpSpPr>
            <p:grpSpPr>
              <a:xfrm>
                <a:off x="9838444" y="4564552"/>
                <a:ext cx="1110240" cy="94320"/>
                <a:chOff x="9838444" y="4564552"/>
                <a:chExt cx="1110240" cy="94320"/>
              </a:xfrm>
            </p:grpSpPr>
            <mc:AlternateContent xmlns:mc="http://schemas.openxmlformats.org/markup-compatibility/2006" xmlns:p14="http://schemas.microsoft.com/office/powerpoint/2010/main" xmlns:aink="http://schemas.microsoft.com/office/drawing/2016/ink">
              <mc:Choice Requires="p14 aink">
                <p:contentPart p14:bwMode="auto" r:id="rId78">
                  <p14:nvContentPartPr>
                    <p14:cNvPr id="160" name="Freihand 194">
                      <a:extLst>
                        <a:ext uri="{FF2B5EF4-FFF2-40B4-BE49-F238E27FC236}">
                          <a16:creationId xmlns:a16="http://schemas.microsoft.com/office/drawing/2014/main" id="{AC0F8103-F696-FB47-9F76-DB42BC79DEA3}"/>
                        </a:ext>
                      </a:extLst>
                    </p14:cNvPr>
                    <p14:cNvContentPartPr/>
                    <p14:nvPr/>
                  </p14:nvContentPartPr>
                  <p14:xfrm>
                    <a:off x="10775164" y="4583992"/>
                    <a:ext cx="173520" cy="74880"/>
                  </p14:xfrm>
                </p:contentPart>
              </mc:Choice>
              <mc:Fallback xmlns="">
                <p:pic>
                  <p:nvPicPr>
                    <p:cNvPr id="160" name="Freihand 194">
                      <a:extLst>
                        <a:ext uri="{FF2B5EF4-FFF2-40B4-BE49-F238E27FC236}">
                          <a16:creationId xmlns:a16="http://schemas.microsoft.com/office/drawing/2014/main" id="{AC0F8103-F696-FB47-9F76-DB42BC79DEA3}"/>
                        </a:ext>
                      </a:extLst>
                    </p:cNvPr>
                    <p:cNvPicPr/>
                    <p:nvPr/>
                  </p:nvPicPr>
                  <p:blipFill>
                    <a:blip r:embed="rId79"/>
                    <a:stretch>
                      <a:fillRect/>
                    </a:stretch>
                  </p:blipFill>
                  <p:spPr>
                    <a:xfrm>
                      <a:off x="10701101" y="4137265"/>
                      <a:ext cx="321224" cy="967909"/>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80">
                  <p14:nvContentPartPr>
                    <p14:cNvPr id="161" name="Freihand 195">
                      <a:extLst>
                        <a:ext uri="{FF2B5EF4-FFF2-40B4-BE49-F238E27FC236}">
                          <a16:creationId xmlns:a16="http://schemas.microsoft.com/office/drawing/2014/main" id="{A12EBBE5-5D1F-9FC9-7A32-18D61F13B752}"/>
                        </a:ext>
                      </a:extLst>
                    </p14:cNvPr>
                    <p14:cNvContentPartPr/>
                    <p14:nvPr/>
                  </p14:nvContentPartPr>
                  <p14:xfrm>
                    <a:off x="9838444" y="4564552"/>
                    <a:ext cx="219600" cy="88560"/>
                  </p14:xfrm>
                </p:contentPart>
              </mc:Choice>
              <mc:Fallback xmlns="">
                <p:pic>
                  <p:nvPicPr>
                    <p:cNvPr id="161" name="Freihand 195">
                      <a:extLst>
                        <a:ext uri="{FF2B5EF4-FFF2-40B4-BE49-F238E27FC236}">
                          <a16:creationId xmlns:a16="http://schemas.microsoft.com/office/drawing/2014/main" id="{A12EBBE5-5D1F-9FC9-7A32-18D61F13B752}"/>
                        </a:ext>
                      </a:extLst>
                    </p:cNvPr>
                    <p:cNvPicPr/>
                    <p:nvPr/>
                  </p:nvPicPr>
                  <p:blipFill>
                    <a:blip r:embed="rId81"/>
                    <a:stretch>
                      <a:fillRect/>
                    </a:stretch>
                  </p:blipFill>
                  <p:spPr>
                    <a:xfrm>
                      <a:off x="9764540" y="4121752"/>
                      <a:ext cx="366985" cy="973738"/>
                    </a:xfrm>
                    <a:prstGeom prst="rect">
                      <a:avLst/>
                    </a:prstGeom>
                  </p:spPr>
                </p:pic>
              </mc:Fallback>
            </mc:AlternateContent>
          </p:grpSp>
          <p:grpSp>
            <p:nvGrpSpPr>
              <p:cNvPr id="137" name="Gruppieren 199">
                <a:extLst>
                  <a:ext uri="{FF2B5EF4-FFF2-40B4-BE49-F238E27FC236}">
                    <a16:creationId xmlns:a16="http://schemas.microsoft.com/office/drawing/2014/main" id="{43CB3242-53A4-3E56-82AE-570CA366816D}"/>
                  </a:ext>
                </a:extLst>
              </p:cNvPr>
              <p:cNvGrpSpPr/>
              <p:nvPr/>
            </p:nvGrpSpPr>
            <p:grpSpPr>
              <a:xfrm>
                <a:off x="9808564" y="5469952"/>
                <a:ext cx="1157400" cy="110880"/>
                <a:chOff x="9808564" y="5469952"/>
                <a:chExt cx="1157400" cy="110880"/>
              </a:xfrm>
            </p:grpSpPr>
            <mc:AlternateContent xmlns:mc="http://schemas.openxmlformats.org/markup-compatibility/2006" xmlns:p14="http://schemas.microsoft.com/office/powerpoint/2010/main" xmlns:aink="http://schemas.microsoft.com/office/drawing/2016/ink">
              <mc:Choice Requires="p14 aink">
                <p:contentPart p14:bwMode="auto" r:id="rId82">
                  <p14:nvContentPartPr>
                    <p14:cNvPr id="158" name="Freihand 197">
                      <a:extLst>
                        <a:ext uri="{FF2B5EF4-FFF2-40B4-BE49-F238E27FC236}">
                          <a16:creationId xmlns:a16="http://schemas.microsoft.com/office/drawing/2014/main" id="{A81CA629-7FAA-CAB8-04C5-723270A10F8C}"/>
                        </a:ext>
                      </a:extLst>
                    </p14:cNvPr>
                    <p14:cNvContentPartPr/>
                    <p14:nvPr/>
                  </p14:nvContentPartPr>
                  <p14:xfrm>
                    <a:off x="9808564" y="5483632"/>
                    <a:ext cx="177480" cy="76680"/>
                  </p14:xfrm>
                </p:contentPart>
              </mc:Choice>
              <mc:Fallback xmlns="">
                <p:pic>
                  <p:nvPicPr>
                    <p:cNvPr id="158" name="Freihand 197">
                      <a:extLst>
                        <a:ext uri="{FF2B5EF4-FFF2-40B4-BE49-F238E27FC236}">
                          <a16:creationId xmlns:a16="http://schemas.microsoft.com/office/drawing/2014/main" id="{A81CA629-7FAA-CAB8-04C5-723270A10F8C}"/>
                        </a:ext>
                      </a:extLst>
                    </p:cNvPr>
                    <p:cNvPicPr/>
                    <p:nvPr/>
                  </p:nvPicPr>
                  <p:blipFill>
                    <a:blip r:embed="rId83"/>
                    <a:stretch>
                      <a:fillRect/>
                    </a:stretch>
                  </p:blipFill>
                  <p:spPr>
                    <a:xfrm>
                      <a:off x="9734438" y="5038803"/>
                      <a:ext cx="325309" cy="965914"/>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84">
                  <p14:nvContentPartPr>
                    <p14:cNvPr id="159" name="Freihand 198">
                      <a:extLst>
                        <a:ext uri="{FF2B5EF4-FFF2-40B4-BE49-F238E27FC236}">
                          <a16:creationId xmlns:a16="http://schemas.microsoft.com/office/drawing/2014/main" id="{D465383E-02A1-0299-8811-A0088C2B1FB8}"/>
                        </a:ext>
                      </a:extLst>
                    </p14:cNvPr>
                    <p14:cNvContentPartPr/>
                    <p14:nvPr/>
                  </p14:nvContentPartPr>
                  <p14:xfrm>
                    <a:off x="10775884" y="5469952"/>
                    <a:ext cx="190080" cy="110880"/>
                  </p14:xfrm>
                </p:contentPart>
              </mc:Choice>
              <mc:Fallback xmlns="">
                <p:pic>
                  <p:nvPicPr>
                    <p:cNvPr id="159" name="Freihand 198">
                      <a:extLst>
                        <a:ext uri="{FF2B5EF4-FFF2-40B4-BE49-F238E27FC236}">
                          <a16:creationId xmlns:a16="http://schemas.microsoft.com/office/drawing/2014/main" id="{D465383E-02A1-0299-8811-A0088C2B1FB8}"/>
                        </a:ext>
                      </a:extLst>
                    </p:cNvPr>
                    <p:cNvPicPr/>
                    <p:nvPr/>
                  </p:nvPicPr>
                  <p:blipFill>
                    <a:blip r:embed="rId85"/>
                    <a:stretch>
                      <a:fillRect/>
                    </a:stretch>
                  </p:blipFill>
                  <p:spPr>
                    <a:xfrm>
                      <a:off x="10701799" y="5025586"/>
                      <a:ext cx="337826" cy="999190"/>
                    </a:xfrm>
                    <a:prstGeom prst="rect">
                      <a:avLst/>
                    </a:prstGeom>
                  </p:spPr>
                </p:pic>
              </mc:Fallback>
            </mc:AlternateContent>
          </p:grpSp>
          <p:grpSp>
            <p:nvGrpSpPr>
              <p:cNvPr id="138" name="Gruppieren 220">
                <a:extLst>
                  <a:ext uri="{FF2B5EF4-FFF2-40B4-BE49-F238E27FC236}">
                    <a16:creationId xmlns:a16="http://schemas.microsoft.com/office/drawing/2014/main" id="{43BB9360-E456-0280-38CB-E03AC4BE1134}"/>
                  </a:ext>
                </a:extLst>
              </p:cNvPr>
              <p:cNvGrpSpPr/>
              <p:nvPr/>
            </p:nvGrpSpPr>
            <p:grpSpPr>
              <a:xfrm>
                <a:off x="9711710" y="4391422"/>
                <a:ext cx="570240" cy="47880"/>
                <a:chOff x="7219084" y="4386712"/>
                <a:chExt cx="570240" cy="47880"/>
              </a:xfrm>
            </p:grpSpPr>
            <mc:AlternateContent xmlns:mc="http://schemas.openxmlformats.org/markup-compatibility/2006" xmlns:p14="http://schemas.microsoft.com/office/powerpoint/2010/main" xmlns:aink="http://schemas.microsoft.com/office/drawing/2016/ink">
              <mc:Choice Requires="p14 aink">
                <p:contentPart p14:bwMode="auto" r:id="rId86">
                  <p14:nvContentPartPr>
                    <p14:cNvPr id="156" name="Freihand 221">
                      <a:extLst>
                        <a:ext uri="{FF2B5EF4-FFF2-40B4-BE49-F238E27FC236}">
                          <a16:creationId xmlns:a16="http://schemas.microsoft.com/office/drawing/2014/main" id="{D624B4D0-0FC2-E855-9569-9A32DAC57585}"/>
                        </a:ext>
                      </a:extLst>
                    </p14:cNvPr>
                    <p14:cNvContentPartPr/>
                    <p14:nvPr/>
                  </p14:nvContentPartPr>
                  <p14:xfrm>
                    <a:off x="7219084" y="4391752"/>
                    <a:ext cx="80640" cy="29520"/>
                  </p14:xfrm>
                </p:contentPart>
              </mc:Choice>
              <mc:Fallback xmlns="">
                <p:pic>
                  <p:nvPicPr>
                    <p:cNvPr id="156" name="Freihand 221">
                      <a:extLst>
                        <a:ext uri="{FF2B5EF4-FFF2-40B4-BE49-F238E27FC236}">
                          <a16:creationId xmlns:a16="http://schemas.microsoft.com/office/drawing/2014/main" id="{D624B4D0-0FC2-E855-9569-9A32DAC57585}"/>
                        </a:ext>
                      </a:extLst>
                    </p:cNvPr>
                    <p:cNvPicPr/>
                    <p:nvPr/>
                  </p:nvPicPr>
                  <p:blipFill>
                    <a:blip r:embed="rId87"/>
                    <a:stretch>
                      <a:fillRect/>
                    </a:stretch>
                  </p:blipFill>
                  <p:spPr>
                    <a:xfrm>
                      <a:off x="7176864" y="4135056"/>
                      <a:ext cx="164658" cy="542483"/>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88">
                  <p14:nvContentPartPr>
                    <p14:cNvPr id="157" name="Freihand 222">
                      <a:extLst>
                        <a:ext uri="{FF2B5EF4-FFF2-40B4-BE49-F238E27FC236}">
                          <a16:creationId xmlns:a16="http://schemas.microsoft.com/office/drawing/2014/main" id="{651C7C22-C7BD-70D4-3902-87A1FA93A448}"/>
                        </a:ext>
                      </a:extLst>
                    </p14:cNvPr>
                    <p14:cNvContentPartPr/>
                    <p14:nvPr/>
                  </p14:nvContentPartPr>
                  <p14:xfrm>
                    <a:off x="7695724" y="4386712"/>
                    <a:ext cx="93600" cy="47880"/>
                  </p14:xfrm>
                </p:contentPart>
              </mc:Choice>
              <mc:Fallback xmlns="">
                <p:pic>
                  <p:nvPicPr>
                    <p:cNvPr id="157" name="Freihand 222">
                      <a:extLst>
                        <a:ext uri="{FF2B5EF4-FFF2-40B4-BE49-F238E27FC236}">
                          <a16:creationId xmlns:a16="http://schemas.microsoft.com/office/drawing/2014/main" id="{651C7C22-C7BD-70D4-3902-87A1FA93A448}"/>
                        </a:ext>
                      </a:extLst>
                    </p:cNvPr>
                    <p:cNvPicPr/>
                    <p:nvPr/>
                  </p:nvPicPr>
                  <p:blipFill>
                    <a:blip r:embed="rId89"/>
                    <a:stretch>
                      <a:fillRect/>
                    </a:stretch>
                  </p:blipFill>
                  <p:spPr>
                    <a:xfrm>
                      <a:off x="7653371" y="4130212"/>
                      <a:ext cx="177882" cy="560453"/>
                    </a:xfrm>
                    <a:prstGeom prst="rect">
                      <a:avLst/>
                    </a:prstGeom>
                  </p:spPr>
                </p:pic>
              </mc:Fallback>
            </mc:AlternateContent>
          </p:grpSp>
          <mc:AlternateContent xmlns:mc="http://schemas.openxmlformats.org/markup-compatibility/2006" xmlns:p14="http://schemas.microsoft.com/office/powerpoint/2010/main" xmlns:aink="http://schemas.microsoft.com/office/drawing/2016/ink">
            <mc:Choice Requires="p14 aink">
              <p:contentPart p14:bwMode="auto" r:id="rId90">
                <p14:nvContentPartPr>
                  <p14:cNvPr id="139" name="Freihand 223">
                    <a:extLst>
                      <a:ext uri="{FF2B5EF4-FFF2-40B4-BE49-F238E27FC236}">
                        <a16:creationId xmlns:a16="http://schemas.microsoft.com/office/drawing/2014/main" id="{40E8C312-91A0-F7E0-EAD3-12DA19391F04}"/>
                      </a:ext>
                    </a:extLst>
                  </p14:cNvPr>
                  <p14:cNvContentPartPr/>
                  <p14:nvPr/>
                </p14:nvContentPartPr>
                <p14:xfrm>
                  <a:off x="10175390" y="4863742"/>
                  <a:ext cx="76320" cy="29520"/>
                </p14:xfrm>
              </p:contentPart>
            </mc:Choice>
            <mc:Fallback xmlns="">
              <p:pic>
                <p:nvPicPr>
                  <p:cNvPr id="139" name="Freihand 223">
                    <a:extLst>
                      <a:ext uri="{FF2B5EF4-FFF2-40B4-BE49-F238E27FC236}">
                        <a16:creationId xmlns:a16="http://schemas.microsoft.com/office/drawing/2014/main" id="{40E8C312-91A0-F7E0-EAD3-12DA19391F04}"/>
                      </a:ext>
                    </a:extLst>
                  </p:cNvPr>
                  <p:cNvPicPr/>
                  <p:nvPr/>
                </p:nvPicPr>
                <p:blipFill>
                  <a:blip r:embed="rId91"/>
                  <a:stretch>
                    <a:fillRect/>
                  </a:stretch>
                </p:blipFill>
                <p:spPr>
                  <a:xfrm>
                    <a:off x="10132990" y="4610713"/>
                    <a:ext cx="160696" cy="535155"/>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92">
                <p14:nvContentPartPr>
                  <p14:cNvPr id="140" name="Freihand 224">
                    <a:extLst>
                      <a:ext uri="{FF2B5EF4-FFF2-40B4-BE49-F238E27FC236}">
                        <a16:creationId xmlns:a16="http://schemas.microsoft.com/office/drawing/2014/main" id="{D53740D5-617D-6E42-3B83-73E569F4ADC9}"/>
                      </a:ext>
                    </a:extLst>
                  </p14:cNvPr>
                  <p14:cNvContentPartPr/>
                  <p14:nvPr/>
                </p14:nvContentPartPr>
                <p14:xfrm>
                  <a:off x="9716750" y="4864102"/>
                  <a:ext cx="98280" cy="31680"/>
                </p14:xfrm>
              </p:contentPart>
            </mc:Choice>
            <mc:Fallback xmlns="">
              <p:pic>
                <p:nvPicPr>
                  <p:cNvPr id="140" name="Freihand 224">
                    <a:extLst>
                      <a:ext uri="{FF2B5EF4-FFF2-40B4-BE49-F238E27FC236}">
                        <a16:creationId xmlns:a16="http://schemas.microsoft.com/office/drawing/2014/main" id="{D53740D5-617D-6E42-3B83-73E569F4ADC9}"/>
                      </a:ext>
                    </a:extLst>
                  </p:cNvPr>
                  <p:cNvPicPr/>
                  <p:nvPr/>
                </p:nvPicPr>
                <p:blipFill>
                  <a:blip r:embed="rId93"/>
                  <a:stretch>
                    <a:fillRect/>
                  </a:stretch>
                </p:blipFill>
                <p:spPr>
                  <a:xfrm>
                    <a:off x="9674388" y="4610662"/>
                    <a:ext cx="182581" cy="538138"/>
                  </a:xfrm>
                  <a:prstGeom prst="rect">
                    <a:avLst/>
                  </a:prstGeom>
                </p:spPr>
              </p:pic>
            </mc:Fallback>
          </mc:AlternateContent>
          <p:grpSp>
            <p:nvGrpSpPr>
              <p:cNvPr id="141" name="Gruppieren 225">
                <a:extLst>
                  <a:ext uri="{FF2B5EF4-FFF2-40B4-BE49-F238E27FC236}">
                    <a16:creationId xmlns:a16="http://schemas.microsoft.com/office/drawing/2014/main" id="{E37D73D4-FB27-EBB4-DCD2-1B4B7E33C35C}"/>
                  </a:ext>
                </a:extLst>
              </p:cNvPr>
              <p:cNvGrpSpPr/>
              <p:nvPr/>
            </p:nvGrpSpPr>
            <p:grpSpPr>
              <a:xfrm>
                <a:off x="10660680" y="4386677"/>
                <a:ext cx="570240" cy="47880"/>
                <a:chOff x="7219084" y="4386712"/>
                <a:chExt cx="570240" cy="47880"/>
              </a:xfrm>
            </p:grpSpPr>
            <mc:AlternateContent xmlns:mc="http://schemas.openxmlformats.org/markup-compatibility/2006" xmlns:p14="http://schemas.microsoft.com/office/powerpoint/2010/main" xmlns:aink="http://schemas.microsoft.com/office/drawing/2016/ink">
              <mc:Choice Requires="p14 aink">
                <p:contentPart p14:bwMode="auto" r:id="rId94">
                  <p14:nvContentPartPr>
                    <p14:cNvPr id="154" name="Freihand 226">
                      <a:extLst>
                        <a:ext uri="{FF2B5EF4-FFF2-40B4-BE49-F238E27FC236}">
                          <a16:creationId xmlns:a16="http://schemas.microsoft.com/office/drawing/2014/main" id="{78C0C8C1-A714-7FD7-89C3-2DA82B6DF372}"/>
                        </a:ext>
                      </a:extLst>
                    </p14:cNvPr>
                    <p14:cNvContentPartPr/>
                    <p14:nvPr/>
                  </p14:nvContentPartPr>
                  <p14:xfrm>
                    <a:off x="7219084" y="4391752"/>
                    <a:ext cx="80640" cy="29520"/>
                  </p14:xfrm>
                </p:contentPart>
              </mc:Choice>
              <mc:Fallback xmlns="">
                <p:pic>
                  <p:nvPicPr>
                    <p:cNvPr id="154" name="Freihand 226">
                      <a:extLst>
                        <a:ext uri="{FF2B5EF4-FFF2-40B4-BE49-F238E27FC236}">
                          <a16:creationId xmlns:a16="http://schemas.microsoft.com/office/drawing/2014/main" id="{78C0C8C1-A714-7FD7-89C3-2DA82B6DF372}"/>
                        </a:ext>
                      </a:extLst>
                    </p:cNvPr>
                    <p:cNvPicPr/>
                    <p:nvPr/>
                  </p:nvPicPr>
                  <p:blipFill>
                    <a:blip r:embed="rId95"/>
                    <a:stretch>
                      <a:fillRect/>
                    </a:stretch>
                  </p:blipFill>
                  <p:spPr>
                    <a:xfrm>
                      <a:off x="7176864" y="4135056"/>
                      <a:ext cx="164658" cy="542483"/>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96">
                  <p14:nvContentPartPr>
                    <p14:cNvPr id="155" name="Freihand 227">
                      <a:extLst>
                        <a:ext uri="{FF2B5EF4-FFF2-40B4-BE49-F238E27FC236}">
                          <a16:creationId xmlns:a16="http://schemas.microsoft.com/office/drawing/2014/main" id="{668A8DDE-4C6A-6AA2-3F2A-83BDEC23FE5A}"/>
                        </a:ext>
                      </a:extLst>
                    </p14:cNvPr>
                    <p14:cNvContentPartPr/>
                    <p14:nvPr/>
                  </p14:nvContentPartPr>
                  <p14:xfrm>
                    <a:off x="7695724" y="4386712"/>
                    <a:ext cx="93600" cy="47880"/>
                  </p14:xfrm>
                </p:contentPart>
              </mc:Choice>
              <mc:Fallback xmlns="">
                <p:pic>
                  <p:nvPicPr>
                    <p:cNvPr id="155" name="Freihand 227">
                      <a:extLst>
                        <a:ext uri="{FF2B5EF4-FFF2-40B4-BE49-F238E27FC236}">
                          <a16:creationId xmlns:a16="http://schemas.microsoft.com/office/drawing/2014/main" id="{668A8DDE-4C6A-6AA2-3F2A-83BDEC23FE5A}"/>
                        </a:ext>
                      </a:extLst>
                    </p:cNvPr>
                    <p:cNvPicPr/>
                    <p:nvPr/>
                  </p:nvPicPr>
                  <p:blipFill>
                    <a:blip r:embed="rId97"/>
                    <a:stretch>
                      <a:fillRect/>
                    </a:stretch>
                  </p:blipFill>
                  <p:spPr>
                    <a:xfrm>
                      <a:off x="7653371" y="4130212"/>
                      <a:ext cx="177882" cy="560453"/>
                    </a:xfrm>
                    <a:prstGeom prst="rect">
                      <a:avLst/>
                    </a:prstGeom>
                  </p:spPr>
                </p:pic>
              </mc:Fallback>
            </mc:AlternateContent>
          </p:grpSp>
          <mc:AlternateContent xmlns:mc="http://schemas.openxmlformats.org/markup-compatibility/2006" xmlns:p14="http://schemas.microsoft.com/office/powerpoint/2010/main" xmlns:aink="http://schemas.microsoft.com/office/drawing/2016/ink">
            <mc:Choice Requires="p14 aink">
              <p:contentPart p14:bwMode="auto" r:id="rId98">
                <p14:nvContentPartPr>
                  <p14:cNvPr id="142" name="Freihand 228">
                    <a:extLst>
                      <a:ext uri="{FF2B5EF4-FFF2-40B4-BE49-F238E27FC236}">
                        <a16:creationId xmlns:a16="http://schemas.microsoft.com/office/drawing/2014/main" id="{AFB4F0AA-E8A6-FE6E-844E-54CF1FA53A9F}"/>
                      </a:ext>
                    </a:extLst>
                  </p14:cNvPr>
                  <p14:cNvContentPartPr/>
                  <p14:nvPr/>
                </p14:nvContentPartPr>
                <p14:xfrm>
                  <a:off x="11124360" y="4858997"/>
                  <a:ext cx="76320" cy="29520"/>
                </p14:xfrm>
              </p:contentPart>
            </mc:Choice>
            <mc:Fallback xmlns="">
              <p:pic>
                <p:nvPicPr>
                  <p:cNvPr id="142" name="Freihand 228">
                    <a:extLst>
                      <a:ext uri="{FF2B5EF4-FFF2-40B4-BE49-F238E27FC236}">
                        <a16:creationId xmlns:a16="http://schemas.microsoft.com/office/drawing/2014/main" id="{AFB4F0AA-E8A6-FE6E-844E-54CF1FA53A9F}"/>
                      </a:ext>
                    </a:extLst>
                  </p:cNvPr>
                  <p:cNvPicPr/>
                  <p:nvPr/>
                </p:nvPicPr>
                <p:blipFill>
                  <a:blip r:embed="rId99"/>
                  <a:stretch>
                    <a:fillRect/>
                  </a:stretch>
                </p:blipFill>
                <p:spPr>
                  <a:xfrm>
                    <a:off x="11081960" y="4605968"/>
                    <a:ext cx="160696" cy="535155"/>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00">
                <p14:nvContentPartPr>
                  <p14:cNvPr id="143" name="Freihand 229">
                    <a:extLst>
                      <a:ext uri="{FF2B5EF4-FFF2-40B4-BE49-F238E27FC236}">
                        <a16:creationId xmlns:a16="http://schemas.microsoft.com/office/drawing/2014/main" id="{FCED4E49-D8DA-B311-8DDB-B616B9605E3C}"/>
                      </a:ext>
                    </a:extLst>
                  </p14:cNvPr>
                  <p14:cNvContentPartPr/>
                  <p14:nvPr/>
                </p14:nvContentPartPr>
                <p14:xfrm>
                  <a:off x="10665720" y="4859357"/>
                  <a:ext cx="98280" cy="31680"/>
                </p14:xfrm>
              </p:contentPart>
            </mc:Choice>
            <mc:Fallback xmlns="">
              <p:pic>
                <p:nvPicPr>
                  <p:cNvPr id="143" name="Freihand 229">
                    <a:extLst>
                      <a:ext uri="{FF2B5EF4-FFF2-40B4-BE49-F238E27FC236}">
                        <a16:creationId xmlns:a16="http://schemas.microsoft.com/office/drawing/2014/main" id="{FCED4E49-D8DA-B311-8DDB-B616B9605E3C}"/>
                      </a:ext>
                    </a:extLst>
                  </p:cNvPr>
                  <p:cNvPicPr/>
                  <p:nvPr/>
                </p:nvPicPr>
                <p:blipFill>
                  <a:blip r:embed="rId101"/>
                  <a:stretch>
                    <a:fillRect/>
                  </a:stretch>
                </p:blipFill>
                <p:spPr>
                  <a:xfrm>
                    <a:off x="10623358" y="4605917"/>
                    <a:ext cx="182581" cy="538138"/>
                  </a:xfrm>
                  <a:prstGeom prst="rect">
                    <a:avLst/>
                  </a:prstGeom>
                </p:spPr>
              </p:pic>
            </mc:Fallback>
          </mc:AlternateContent>
          <p:grpSp>
            <p:nvGrpSpPr>
              <p:cNvPr id="144" name="Gruppieren 230">
                <a:extLst>
                  <a:ext uri="{FF2B5EF4-FFF2-40B4-BE49-F238E27FC236}">
                    <a16:creationId xmlns:a16="http://schemas.microsoft.com/office/drawing/2014/main" id="{FA80FB13-6C88-28F4-E920-9AAC2D7787DC}"/>
                  </a:ext>
                </a:extLst>
              </p:cNvPr>
              <p:cNvGrpSpPr/>
              <p:nvPr/>
            </p:nvGrpSpPr>
            <p:grpSpPr>
              <a:xfrm>
                <a:off x="9725750" y="5311417"/>
                <a:ext cx="570240" cy="47880"/>
                <a:chOff x="7219084" y="4386712"/>
                <a:chExt cx="570240" cy="47880"/>
              </a:xfrm>
            </p:grpSpPr>
            <mc:AlternateContent xmlns:mc="http://schemas.openxmlformats.org/markup-compatibility/2006" xmlns:p14="http://schemas.microsoft.com/office/powerpoint/2010/main" xmlns:aink="http://schemas.microsoft.com/office/drawing/2016/ink">
              <mc:Choice Requires="p14 aink">
                <p:contentPart p14:bwMode="auto" r:id="rId102">
                  <p14:nvContentPartPr>
                    <p14:cNvPr id="152" name="Freihand 231">
                      <a:extLst>
                        <a:ext uri="{FF2B5EF4-FFF2-40B4-BE49-F238E27FC236}">
                          <a16:creationId xmlns:a16="http://schemas.microsoft.com/office/drawing/2014/main" id="{5D6FC1D4-76FB-81ED-51F9-EE23CD4F8424}"/>
                        </a:ext>
                      </a:extLst>
                    </p14:cNvPr>
                    <p14:cNvContentPartPr/>
                    <p14:nvPr/>
                  </p14:nvContentPartPr>
                  <p14:xfrm>
                    <a:off x="7219084" y="4391752"/>
                    <a:ext cx="80640" cy="29520"/>
                  </p14:xfrm>
                </p:contentPart>
              </mc:Choice>
              <mc:Fallback xmlns="">
                <p:pic>
                  <p:nvPicPr>
                    <p:cNvPr id="152" name="Freihand 231">
                      <a:extLst>
                        <a:ext uri="{FF2B5EF4-FFF2-40B4-BE49-F238E27FC236}">
                          <a16:creationId xmlns:a16="http://schemas.microsoft.com/office/drawing/2014/main" id="{5D6FC1D4-76FB-81ED-51F9-EE23CD4F8424}"/>
                        </a:ext>
                      </a:extLst>
                    </p:cNvPr>
                    <p:cNvPicPr/>
                    <p:nvPr/>
                  </p:nvPicPr>
                  <p:blipFill>
                    <a:blip r:embed="rId103"/>
                    <a:stretch>
                      <a:fillRect/>
                    </a:stretch>
                  </p:blipFill>
                  <p:spPr>
                    <a:xfrm>
                      <a:off x="7176864" y="4135056"/>
                      <a:ext cx="164658" cy="542483"/>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04">
                  <p14:nvContentPartPr>
                    <p14:cNvPr id="153" name="Freihand 232">
                      <a:extLst>
                        <a:ext uri="{FF2B5EF4-FFF2-40B4-BE49-F238E27FC236}">
                          <a16:creationId xmlns:a16="http://schemas.microsoft.com/office/drawing/2014/main" id="{D655DDB3-B362-71F9-3F32-A965A7623DB2}"/>
                        </a:ext>
                      </a:extLst>
                    </p14:cNvPr>
                    <p14:cNvContentPartPr/>
                    <p14:nvPr/>
                  </p14:nvContentPartPr>
                  <p14:xfrm>
                    <a:off x="7695724" y="4386712"/>
                    <a:ext cx="93600" cy="47880"/>
                  </p14:xfrm>
                </p:contentPart>
              </mc:Choice>
              <mc:Fallback xmlns="">
                <p:pic>
                  <p:nvPicPr>
                    <p:cNvPr id="153" name="Freihand 232">
                      <a:extLst>
                        <a:ext uri="{FF2B5EF4-FFF2-40B4-BE49-F238E27FC236}">
                          <a16:creationId xmlns:a16="http://schemas.microsoft.com/office/drawing/2014/main" id="{D655DDB3-B362-71F9-3F32-A965A7623DB2}"/>
                        </a:ext>
                      </a:extLst>
                    </p:cNvPr>
                    <p:cNvPicPr/>
                    <p:nvPr/>
                  </p:nvPicPr>
                  <p:blipFill>
                    <a:blip r:embed="rId105"/>
                    <a:stretch>
                      <a:fillRect/>
                    </a:stretch>
                  </p:blipFill>
                  <p:spPr>
                    <a:xfrm>
                      <a:off x="7653371" y="4130212"/>
                      <a:ext cx="177882" cy="560453"/>
                    </a:xfrm>
                    <a:prstGeom prst="rect">
                      <a:avLst/>
                    </a:prstGeom>
                  </p:spPr>
                </p:pic>
              </mc:Fallback>
            </mc:AlternateContent>
          </p:grpSp>
          <mc:AlternateContent xmlns:mc="http://schemas.openxmlformats.org/markup-compatibility/2006" xmlns:p14="http://schemas.microsoft.com/office/powerpoint/2010/main" xmlns:aink="http://schemas.microsoft.com/office/drawing/2016/ink">
            <mc:Choice Requires="p14 aink">
              <p:contentPart p14:bwMode="auto" r:id="rId106">
                <p14:nvContentPartPr>
                  <p14:cNvPr id="145" name="Freihand 233">
                    <a:extLst>
                      <a:ext uri="{FF2B5EF4-FFF2-40B4-BE49-F238E27FC236}">
                        <a16:creationId xmlns:a16="http://schemas.microsoft.com/office/drawing/2014/main" id="{0E9B27A0-FB62-2500-BADB-FA49C389B924}"/>
                      </a:ext>
                    </a:extLst>
                  </p14:cNvPr>
                  <p14:cNvContentPartPr/>
                  <p14:nvPr/>
                </p14:nvContentPartPr>
                <p14:xfrm>
                  <a:off x="10189430" y="5783737"/>
                  <a:ext cx="76320" cy="29520"/>
                </p14:xfrm>
              </p:contentPart>
            </mc:Choice>
            <mc:Fallback xmlns="">
              <p:pic>
                <p:nvPicPr>
                  <p:cNvPr id="145" name="Freihand 233">
                    <a:extLst>
                      <a:ext uri="{FF2B5EF4-FFF2-40B4-BE49-F238E27FC236}">
                        <a16:creationId xmlns:a16="http://schemas.microsoft.com/office/drawing/2014/main" id="{0E9B27A0-FB62-2500-BADB-FA49C389B924}"/>
                      </a:ext>
                    </a:extLst>
                  </p:cNvPr>
                  <p:cNvPicPr/>
                  <p:nvPr/>
                </p:nvPicPr>
                <p:blipFill>
                  <a:blip r:embed="rId107"/>
                  <a:stretch>
                    <a:fillRect/>
                  </a:stretch>
                </p:blipFill>
                <p:spPr>
                  <a:xfrm>
                    <a:off x="10147030" y="5530708"/>
                    <a:ext cx="160696" cy="535155"/>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08">
                <p14:nvContentPartPr>
                  <p14:cNvPr id="146" name="Freihand 234">
                    <a:extLst>
                      <a:ext uri="{FF2B5EF4-FFF2-40B4-BE49-F238E27FC236}">
                        <a16:creationId xmlns:a16="http://schemas.microsoft.com/office/drawing/2014/main" id="{D1843AE8-4874-B3C5-FB22-BF8EF0EC65F2}"/>
                      </a:ext>
                    </a:extLst>
                  </p14:cNvPr>
                  <p14:cNvContentPartPr/>
                  <p14:nvPr/>
                </p14:nvContentPartPr>
                <p14:xfrm>
                  <a:off x="9730790" y="5784097"/>
                  <a:ext cx="98280" cy="31680"/>
                </p14:xfrm>
              </p:contentPart>
            </mc:Choice>
            <mc:Fallback xmlns="">
              <p:pic>
                <p:nvPicPr>
                  <p:cNvPr id="146" name="Freihand 234">
                    <a:extLst>
                      <a:ext uri="{FF2B5EF4-FFF2-40B4-BE49-F238E27FC236}">
                        <a16:creationId xmlns:a16="http://schemas.microsoft.com/office/drawing/2014/main" id="{D1843AE8-4874-B3C5-FB22-BF8EF0EC65F2}"/>
                      </a:ext>
                    </a:extLst>
                  </p:cNvPr>
                  <p:cNvPicPr/>
                  <p:nvPr/>
                </p:nvPicPr>
                <p:blipFill>
                  <a:blip r:embed="rId109"/>
                  <a:stretch>
                    <a:fillRect/>
                  </a:stretch>
                </p:blipFill>
                <p:spPr>
                  <a:xfrm>
                    <a:off x="9688428" y="5530657"/>
                    <a:ext cx="182581" cy="538138"/>
                  </a:xfrm>
                  <a:prstGeom prst="rect">
                    <a:avLst/>
                  </a:prstGeom>
                </p:spPr>
              </p:pic>
            </mc:Fallback>
          </mc:AlternateContent>
          <p:grpSp>
            <p:nvGrpSpPr>
              <p:cNvPr id="147" name="Gruppieren 235">
                <a:extLst>
                  <a:ext uri="{FF2B5EF4-FFF2-40B4-BE49-F238E27FC236}">
                    <a16:creationId xmlns:a16="http://schemas.microsoft.com/office/drawing/2014/main" id="{1BD0909C-C697-2B98-3BE9-C18ACDA0A9DE}"/>
                  </a:ext>
                </a:extLst>
              </p:cNvPr>
              <p:cNvGrpSpPr/>
              <p:nvPr/>
            </p:nvGrpSpPr>
            <p:grpSpPr>
              <a:xfrm>
                <a:off x="10674720" y="5306672"/>
                <a:ext cx="570240" cy="47880"/>
                <a:chOff x="7219084" y="4386712"/>
                <a:chExt cx="570240" cy="47880"/>
              </a:xfrm>
            </p:grpSpPr>
            <mc:AlternateContent xmlns:mc="http://schemas.openxmlformats.org/markup-compatibility/2006" xmlns:p14="http://schemas.microsoft.com/office/powerpoint/2010/main" xmlns:aink="http://schemas.microsoft.com/office/drawing/2016/ink">
              <mc:Choice Requires="p14 aink">
                <p:contentPart p14:bwMode="auto" r:id="rId110">
                  <p14:nvContentPartPr>
                    <p14:cNvPr id="150" name="Freihand 236">
                      <a:extLst>
                        <a:ext uri="{FF2B5EF4-FFF2-40B4-BE49-F238E27FC236}">
                          <a16:creationId xmlns:a16="http://schemas.microsoft.com/office/drawing/2014/main" id="{30EEF032-22AE-30F3-F14B-0C0F12ED2665}"/>
                        </a:ext>
                      </a:extLst>
                    </p14:cNvPr>
                    <p14:cNvContentPartPr/>
                    <p14:nvPr/>
                  </p14:nvContentPartPr>
                  <p14:xfrm>
                    <a:off x="7219084" y="4391752"/>
                    <a:ext cx="80640" cy="29520"/>
                  </p14:xfrm>
                </p:contentPart>
              </mc:Choice>
              <mc:Fallback xmlns="">
                <p:pic>
                  <p:nvPicPr>
                    <p:cNvPr id="150" name="Freihand 236">
                      <a:extLst>
                        <a:ext uri="{FF2B5EF4-FFF2-40B4-BE49-F238E27FC236}">
                          <a16:creationId xmlns:a16="http://schemas.microsoft.com/office/drawing/2014/main" id="{30EEF032-22AE-30F3-F14B-0C0F12ED2665}"/>
                        </a:ext>
                      </a:extLst>
                    </p:cNvPr>
                    <p:cNvPicPr/>
                    <p:nvPr/>
                  </p:nvPicPr>
                  <p:blipFill>
                    <a:blip r:embed="rId111"/>
                    <a:stretch>
                      <a:fillRect/>
                    </a:stretch>
                  </p:blipFill>
                  <p:spPr>
                    <a:xfrm>
                      <a:off x="7176864" y="4135056"/>
                      <a:ext cx="164658" cy="542483"/>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12">
                  <p14:nvContentPartPr>
                    <p14:cNvPr id="151" name="Freihand 237">
                      <a:extLst>
                        <a:ext uri="{FF2B5EF4-FFF2-40B4-BE49-F238E27FC236}">
                          <a16:creationId xmlns:a16="http://schemas.microsoft.com/office/drawing/2014/main" id="{06E0DBE2-07BF-3D05-8F0C-8EBAEE11F5A0}"/>
                        </a:ext>
                      </a:extLst>
                    </p14:cNvPr>
                    <p14:cNvContentPartPr/>
                    <p14:nvPr/>
                  </p14:nvContentPartPr>
                  <p14:xfrm>
                    <a:off x="7695724" y="4386712"/>
                    <a:ext cx="93600" cy="47880"/>
                  </p14:xfrm>
                </p:contentPart>
              </mc:Choice>
              <mc:Fallback xmlns="">
                <p:pic>
                  <p:nvPicPr>
                    <p:cNvPr id="151" name="Freihand 237">
                      <a:extLst>
                        <a:ext uri="{FF2B5EF4-FFF2-40B4-BE49-F238E27FC236}">
                          <a16:creationId xmlns:a16="http://schemas.microsoft.com/office/drawing/2014/main" id="{06E0DBE2-07BF-3D05-8F0C-8EBAEE11F5A0}"/>
                        </a:ext>
                      </a:extLst>
                    </p:cNvPr>
                    <p:cNvPicPr/>
                    <p:nvPr/>
                  </p:nvPicPr>
                  <p:blipFill>
                    <a:blip r:embed="rId113"/>
                    <a:stretch>
                      <a:fillRect/>
                    </a:stretch>
                  </p:blipFill>
                  <p:spPr>
                    <a:xfrm>
                      <a:off x="7653371" y="4130212"/>
                      <a:ext cx="177882" cy="560453"/>
                    </a:xfrm>
                    <a:prstGeom prst="rect">
                      <a:avLst/>
                    </a:prstGeom>
                  </p:spPr>
                </p:pic>
              </mc:Fallback>
            </mc:AlternateContent>
          </p:grpSp>
          <mc:AlternateContent xmlns:mc="http://schemas.openxmlformats.org/markup-compatibility/2006" xmlns:p14="http://schemas.microsoft.com/office/powerpoint/2010/main" xmlns:aink="http://schemas.microsoft.com/office/drawing/2016/ink">
            <mc:Choice Requires="p14 aink">
              <p:contentPart p14:bwMode="auto" r:id="rId114">
                <p14:nvContentPartPr>
                  <p14:cNvPr id="148" name="Freihand 238">
                    <a:extLst>
                      <a:ext uri="{FF2B5EF4-FFF2-40B4-BE49-F238E27FC236}">
                        <a16:creationId xmlns:a16="http://schemas.microsoft.com/office/drawing/2014/main" id="{46710AA1-ECA3-6D8F-F563-5CE514369274}"/>
                      </a:ext>
                    </a:extLst>
                  </p14:cNvPr>
                  <p14:cNvContentPartPr/>
                  <p14:nvPr/>
                </p14:nvContentPartPr>
                <p14:xfrm>
                  <a:off x="11138400" y="5778992"/>
                  <a:ext cx="76320" cy="29520"/>
                </p14:xfrm>
              </p:contentPart>
            </mc:Choice>
            <mc:Fallback xmlns="">
              <p:pic>
                <p:nvPicPr>
                  <p:cNvPr id="148" name="Freihand 238">
                    <a:extLst>
                      <a:ext uri="{FF2B5EF4-FFF2-40B4-BE49-F238E27FC236}">
                        <a16:creationId xmlns:a16="http://schemas.microsoft.com/office/drawing/2014/main" id="{46710AA1-ECA3-6D8F-F563-5CE514369274}"/>
                      </a:ext>
                    </a:extLst>
                  </p:cNvPr>
                  <p:cNvPicPr/>
                  <p:nvPr/>
                </p:nvPicPr>
                <p:blipFill>
                  <a:blip r:embed="rId115"/>
                  <a:stretch>
                    <a:fillRect/>
                  </a:stretch>
                </p:blipFill>
                <p:spPr>
                  <a:xfrm>
                    <a:off x="11096000" y="5525963"/>
                    <a:ext cx="160696" cy="535155"/>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16">
                <p14:nvContentPartPr>
                  <p14:cNvPr id="149" name="Freihand 239">
                    <a:extLst>
                      <a:ext uri="{FF2B5EF4-FFF2-40B4-BE49-F238E27FC236}">
                        <a16:creationId xmlns:a16="http://schemas.microsoft.com/office/drawing/2014/main" id="{5779319D-281A-6028-7EE8-76783403AEC2}"/>
                      </a:ext>
                    </a:extLst>
                  </p14:cNvPr>
                  <p14:cNvContentPartPr/>
                  <p14:nvPr/>
                </p14:nvContentPartPr>
                <p14:xfrm>
                  <a:off x="10679760" y="5779352"/>
                  <a:ext cx="98280" cy="31680"/>
                </p14:xfrm>
              </p:contentPart>
            </mc:Choice>
            <mc:Fallback xmlns="">
              <p:pic>
                <p:nvPicPr>
                  <p:cNvPr id="149" name="Freihand 239">
                    <a:extLst>
                      <a:ext uri="{FF2B5EF4-FFF2-40B4-BE49-F238E27FC236}">
                        <a16:creationId xmlns:a16="http://schemas.microsoft.com/office/drawing/2014/main" id="{5779319D-281A-6028-7EE8-76783403AEC2}"/>
                      </a:ext>
                    </a:extLst>
                  </p:cNvPr>
                  <p:cNvPicPr/>
                  <p:nvPr/>
                </p:nvPicPr>
                <p:blipFill>
                  <a:blip r:embed="rId117"/>
                  <a:stretch>
                    <a:fillRect/>
                  </a:stretch>
                </p:blipFill>
                <p:spPr>
                  <a:xfrm>
                    <a:off x="10637398" y="5525912"/>
                    <a:ext cx="182581" cy="538138"/>
                  </a:xfrm>
                  <a:prstGeom prst="rect">
                    <a:avLst/>
                  </a:prstGeom>
                </p:spPr>
              </p:pic>
            </mc:Fallback>
          </mc:AlternateContent>
        </p:grpSp>
        <p:grpSp>
          <p:nvGrpSpPr>
            <p:cNvPr id="40" name="Gruppieren 144">
              <a:extLst>
                <a:ext uri="{FF2B5EF4-FFF2-40B4-BE49-F238E27FC236}">
                  <a16:creationId xmlns:a16="http://schemas.microsoft.com/office/drawing/2014/main" id="{46F8E8EA-8CBF-6EE3-D3B1-FE480C21EB9D}"/>
                </a:ext>
              </a:extLst>
            </p:cNvPr>
            <p:cNvGrpSpPr/>
            <p:nvPr/>
          </p:nvGrpSpPr>
          <p:grpSpPr>
            <a:xfrm>
              <a:off x="3754482" y="4041411"/>
              <a:ext cx="623880" cy="5040"/>
              <a:chOff x="3773160" y="4341384"/>
              <a:chExt cx="623880" cy="5040"/>
            </a:xfrm>
          </p:grpSpPr>
          <mc:AlternateContent xmlns:mc="http://schemas.openxmlformats.org/markup-compatibility/2006" xmlns:p14="http://schemas.microsoft.com/office/powerpoint/2010/main" xmlns:aink="http://schemas.microsoft.com/office/drawing/2016/ink">
            <mc:Choice Requires="p14 aink">
              <p:contentPart p14:bwMode="auto" r:id="rId118">
                <p14:nvContentPartPr>
                  <p14:cNvPr id="130" name="Freihand 142">
                    <a:extLst>
                      <a:ext uri="{FF2B5EF4-FFF2-40B4-BE49-F238E27FC236}">
                        <a16:creationId xmlns:a16="http://schemas.microsoft.com/office/drawing/2014/main" id="{82100DC2-A1A8-2A59-D56F-E5A3EA9A2526}"/>
                      </a:ext>
                    </a:extLst>
                  </p14:cNvPr>
                  <p14:cNvContentPartPr/>
                  <p14:nvPr/>
                </p14:nvContentPartPr>
                <p14:xfrm>
                  <a:off x="3773160" y="4341384"/>
                  <a:ext cx="176400" cy="360"/>
                </p14:xfrm>
              </p:contentPart>
            </mc:Choice>
            <mc:Fallback xmlns="">
              <p:pic>
                <p:nvPicPr>
                  <p:cNvPr id="130" name="Freihand 142">
                    <a:extLst>
                      <a:ext uri="{FF2B5EF4-FFF2-40B4-BE49-F238E27FC236}">
                        <a16:creationId xmlns:a16="http://schemas.microsoft.com/office/drawing/2014/main" id="{82100DC2-A1A8-2A59-D56F-E5A3EA9A2526}"/>
                      </a:ext>
                    </a:extLst>
                  </p:cNvPr>
                  <p:cNvPicPr/>
                  <p:nvPr/>
                </p:nvPicPr>
                <p:blipFill>
                  <a:blip r:embed="rId119"/>
                  <a:stretch>
                    <a:fillRect/>
                  </a:stretch>
                </p:blipFill>
                <p:spPr>
                  <a:xfrm>
                    <a:off x="3699131" y="3963384"/>
                    <a:ext cx="324035" cy="75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20">
                <p14:nvContentPartPr>
                  <p14:cNvPr id="131" name="Freihand 143">
                    <a:extLst>
                      <a:ext uri="{FF2B5EF4-FFF2-40B4-BE49-F238E27FC236}">
                        <a16:creationId xmlns:a16="http://schemas.microsoft.com/office/drawing/2014/main" id="{E9D4314A-EAE8-0805-3C7F-FD9F4117239C}"/>
                      </a:ext>
                    </a:extLst>
                  </p14:cNvPr>
                  <p14:cNvContentPartPr/>
                  <p14:nvPr/>
                </p14:nvContentPartPr>
                <p14:xfrm>
                  <a:off x="4249080" y="4346064"/>
                  <a:ext cx="147960" cy="360"/>
                </p14:xfrm>
              </p:contentPart>
            </mc:Choice>
            <mc:Fallback xmlns="">
              <p:pic>
                <p:nvPicPr>
                  <p:cNvPr id="131" name="Freihand 143">
                    <a:extLst>
                      <a:ext uri="{FF2B5EF4-FFF2-40B4-BE49-F238E27FC236}">
                        <a16:creationId xmlns:a16="http://schemas.microsoft.com/office/drawing/2014/main" id="{E9D4314A-EAE8-0805-3C7F-FD9F4117239C}"/>
                      </a:ext>
                    </a:extLst>
                  </p:cNvPr>
                  <p:cNvPicPr/>
                  <p:nvPr/>
                </p:nvPicPr>
                <p:blipFill>
                  <a:blip r:embed="rId121"/>
                  <a:stretch>
                    <a:fillRect/>
                  </a:stretch>
                </p:blipFill>
                <p:spPr>
                  <a:xfrm>
                    <a:off x="4175100" y="3968064"/>
                    <a:ext cx="295497" cy="756000"/>
                  </a:xfrm>
                  <a:prstGeom prst="rect">
                    <a:avLst/>
                  </a:prstGeom>
                </p:spPr>
              </p:pic>
            </mc:Fallback>
          </mc:AlternateContent>
        </p:grpSp>
        <p:grpSp>
          <p:nvGrpSpPr>
            <p:cNvPr id="41" name="Gruppieren 147">
              <a:extLst>
                <a:ext uri="{FF2B5EF4-FFF2-40B4-BE49-F238E27FC236}">
                  <a16:creationId xmlns:a16="http://schemas.microsoft.com/office/drawing/2014/main" id="{0E6FAF49-F758-CF28-074B-153E2F0AE939}"/>
                </a:ext>
              </a:extLst>
            </p:cNvPr>
            <p:cNvGrpSpPr/>
            <p:nvPr/>
          </p:nvGrpSpPr>
          <p:grpSpPr>
            <a:xfrm>
              <a:off x="3786522" y="4503651"/>
              <a:ext cx="621720" cy="29160"/>
              <a:chOff x="3805200" y="4803624"/>
              <a:chExt cx="621720" cy="29160"/>
            </a:xfrm>
          </p:grpSpPr>
          <mc:AlternateContent xmlns:mc="http://schemas.openxmlformats.org/markup-compatibility/2006" xmlns:p14="http://schemas.microsoft.com/office/powerpoint/2010/main" xmlns:aink="http://schemas.microsoft.com/office/drawing/2016/ink">
            <mc:Choice Requires="p14 aink">
              <p:contentPart p14:bwMode="auto" r:id="rId122">
                <p14:nvContentPartPr>
                  <p14:cNvPr id="128" name="Freihand 145">
                    <a:extLst>
                      <a:ext uri="{FF2B5EF4-FFF2-40B4-BE49-F238E27FC236}">
                        <a16:creationId xmlns:a16="http://schemas.microsoft.com/office/drawing/2014/main" id="{D487F981-E643-824F-75A4-7A2A4B4E5106}"/>
                      </a:ext>
                    </a:extLst>
                  </p14:cNvPr>
                  <p14:cNvContentPartPr/>
                  <p14:nvPr/>
                </p14:nvContentPartPr>
                <p14:xfrm>
                  <a:off x="3805200" y="4826304"/>
                  <a:ext cx="174960" cy="6480"/>
                </p14:xfrm>
              </p:contentPart>
            </mc:Choice>
            <mc:Fallback xmlns="">
              <p:pic>
                <p:nvPicPr>
                  <p:cNvPr id="128" name="Freihand 145">
                    <a:extLst>
                      <a:ext uri="{FF2B5EF4-FFF2-40B4-BE49-F238E27FC236}">
                        <a16:creationId xmlns:a16="http://schemas.microsoft.com/office/drawing/2014/main" id="{D487F981-E643-824F-75A4-7A2A4B4E5106}"/>
                      </a:ext>
                    </a:extLst>
                  </p:cNvPr>
                  <p:cNvPicPr/>
                  <p:nvPr/>
                </p:nvPicPr>
                <p:blipFill>
                  <a:blip r:embed="rId123"/>
                  <a:stretch>
                    <a:fillRect/>
                  </a:stretch>
                </p:blipFill>
                <p:spPr>
                  <a:xfrm>
                    <a:off x="3731064" y="4372704"/>
                    <a:ext cx="322808" cy="913248"/>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24">
                <p14:nvContentPartPr>
                  <p14:cNvPr id="129" name="Freihand 146">
                    <a:extLst>
                      <a:ext uri="{FF2B5EF4-FFF2-40B4-BE49-F238E27FC236}">
                        <a16:creationId xmlns:a16="http://schemas.microsoft.com/office/drawing/2014/main" id="{1922B6C7-53B7-8950-57FA-09ABCE721F4C}"/>
                      </a:ext>
                    </a:extLst>
                  </p14:cNvPr>
                  <p14:cNvContentPartPr/>
                  <p14:nvPr/>
                </p14:nvContentPartPr>
                <p14:xfrm>
                  <a:off x="4263480" y="4803624"/>
                  <a:ext cx="163440" cy="2520"/>
                </p14:xfrm>
              </p:contentPart>
            </mc:Choice>
            <mc:Fallback xmlns="">
              <p:pic>
                <p:nvPicPr>
                  <p:cNvPr id="129" name="Freihand 146">
                    <a:extLst>
                      <a:ext uri="{FF2B5EF4-FFF2-40B4-BE49-F238E27FC236}">
                        <a16:creationId xmlns:a16="http://schemas.microsoft.com/office/drawing/2014/main" id="{1922B6C7-53B7-8950-57FA-09ABCE721F4C}"/>
                      </a:ext>
                    </a:extLst>
                  </p:cNvPr>
                  <p:cNvPicPr/>
                  <p:nvPr/>
                </p:nvPicPr>
                <p:blipFill>
                  <a:blip r:embed="rId125"/>
                  <a:stretch>
                    <a:fillRect/>
                  </a:stretch>
                </p:blipFill>
                <p:spPr>
                  <a:xfrm>
                    <a:off x="4189382" y="4362624"/>
                    <a:ext cx="311213" cy="884100"/>
                  </a:xfrm>
                  <a:prstGeom prst="rect">
                    <a:avLst/>
                  </a:prstGeom>
                </p:spPr>
              </p:pic>
            </mc:Fallback>
          </mc:AlternateContent>
        </p:grpSp>
        <p:grpSp>
          <p:nvGrpSpPr>
            <p:cNvPr id="42" name="Gruppieren 150">
              <a:extLst>
                <a:ext uri="{FF2B5EF4-FFF2-40B4-BE49-F238E27FC236}">
                  <a16:creationId xmlns:a16="http://schemas.microsoft.com/office/drawing/2014/main" id="{A7064E0B-9E97-EF19-6624-BDDF89833940}"/>
                </a:ext>
              </a:extLst>
            </p:cNvPr>
            <p:cNvGrpSpPr/>
            <p:nvPr/>
          </p:nvGrpSpPr>
          <p:grpSpPr>
            <a:xfrm>
              <a:off x="3761682" y="4970571"/>
              <a:ext cx="680040" cy="29520"/>
              <a:chOff x="3780360" y="5270544"/>
              <a:chExt cx="680040" cy="29520"/>
            </a:xfrm>
          </p:grpSpPr>
          <mc:AlternateContent xmlns:mc="http://schemas.openxmlformats.org/markup-compatibility/2006" xmlns:p14="http://schemas.microsoft.com/office/powerpoint/2010/main" xmlns:aink="http://schemas.microsoft.com/office/drawing/2016/ink">
            <mc:Choice Requires="p14 aink">
              <p:contentPart p14:bwMode="auto" r:id="rId126">
                <p14:nvContentPartPr>
                  <p14:cNvPr id="126" name="Freihand 148">
                    <a:extLst>
                      <a:ext uri="{FF2B5EF4-FFF2-40B4-BE49-F238E27FC236}">
                        <a16:creationId xmlns:a16="http://schemas.microsoft.com/office/drawing/2014/main" id="{AFE4D99E-6D1A-FDDA-B9A7-39C47F270AE2}"/>
                      </a:ext>
                    </a:extLst>
                  </p14:cNvPr>
                  <p14:cNvContentPartPr/>
                  <p14:nvPr/>
                </p14:nvContentPartPr>
                <p14:xfrm>
                  <a:off x="3780360" y="5295024"/>
                  <a:ext cx="194040" cy="5040"/>
                </p14:xfrm>
              </p:contentPart>
            </mc:Choice>
            <mc:Fallback xmlns="">
              <p:pic>
                <p:nvPicPr>
                  <p:cNvPr id="126" name="Freihand 148">
                    <a:extLst>
                      <a:ext uri="{FF2B5EF4-FFF2-40B4-BE49-F238E27FC236}">
                        <a16:creationId xmlns:a16="http://schemas.microsoft.com/office/drawing/2014/main" id="{AFE4D99E-6D1A-FDDA-B9A7-39C47F270AE2}"/>
                      </a:ext>
                    </a:extLst>
                  </p:cNvPr>
                  <p:cNvPicPr/>
                  <p:nvPr/>
                </p:nvPicPr>
                <p:blipFill>
                  <a:blip r:embed="rId127"/>
                  <a:stretch>
                    <a:fillRect/>
                  </a:stretch>
                </p:blipFill>
                <p:spPr>
                  <a:xfrm>
                    <a:off x="3706218" y="4854024"/>
                    <a:ext cx="341900" cy="88662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28">
                <p14:nvContentPartPr>
                  <p14:cNvPr id="127" name="Freihand 149">
                    <a:extLst>
                      <a:ext uri="{FF2B5EF4-FFF2-40B4-BE49-F238E27FC236}">
                        <a16:creationId xmlns:a16="http://schemas.microsoft.com/office/drawing/2014/main" id="{9DF3198D-BF19-55F4-B668-23790CB3816E}"/>
                      </a:ext>
                    </a:extLst>
                  </p14:cNvPr>
                  <p14:cNvContentPartPr/>
                  <p14:nvPr/>
                </p14:nvContentPartPr>
                <p14:xfrm>
                  <a:off x="4263120" y="5270544"/>
                  <a:ext cx="197280" cy="12600"/>
                </p14:xfrm>
              </p:contentPart>
            </mc:Choice>
            <mc:Fallback xmlns="">
              <p:pic>
                <p:nvPicPr>
                  <p:cNvPr id="127" name="Freihand 149">
                    <a:extLst>
                      <a:ext uri="{FF2B5EF4-FFF2-40B4-BE49-F238E27FC236}">
                        <a16:creationId xmlns:a16="http://schemas.microsoft.com/office/drawing/2014/main" id="{9DF3198D-BF19-55F4-B668-23790CB3816E}"/>
                      </a:ext>
                    </a:extLst>
                  </p:cNvPr>
                  <p:cNvPicPr/>
                  <p:nvPr/>
                </p:nvPicPr>
                <p:blipFill>
                  <a:blip r:embed="rId129"/>
                  <a:stretch>
                    <a:fillRect/>
                  </a:stretch>
                </p:blipFill>
                <p:spPr>
                  <a:xfrm>
                    <a:off x="4189034" y="4829544"/>
                    <a:ext cx="345028" cy="894180"/>
                  </a:xfrm>
                  <a:prstGeom prst="rect">
                    <a:avLst/>
                  </a:prstGeom>
                </p:spPr>
              </p:pic>
            </mc:Fallback>
          </mc:AlternateContent>
        </p:grpSp>
        <p:grpSp>
          <p:nvGrpSpPr>
            <p:cNvPr id="43" name="Gruppieren 158">
              <a:extLst>
                <a:ext uri="{FF2B5EF4-FFF2-40B4-BE49-F238E27FC236}">
                  <a16:creationId xmlns:a16="http://schemas.microsoft.com/office/drawing/2014/main" id="{47B7B8E7-662C-FA71-3E9F-C9731659CFE8}"/>
                </a:ext>
              </a:extLst>
            </p:cNvPr>
            <p:cNvGrpSpPr/>
            <p:nvPr/>
          </p:nvGrpSpPr>
          <p:grpSpPr>
            <a:xfrm>
              <a:off x="3776802" y="5431011"/>
              <a:ext cx="1577160" cy="37440"/>
              <a:chOff x="3795480" y="5730984"/>
              <a:chExt cx="1577160" cy="37440"/>
            </a:xfrm>
          </p:grpSpPr>
          <mc:AlternateContent xmlns:mc="http://schemas.openxmlformats.org/markup-compatibility/2006" xmlns:p14="http://schemas.microsoft.com/office/powerpoint/2010/main" xmlns:aink="http://schemas.microsoft.com/office/drawing/2016/ink">
            <mc:Choice Requires="p14 aink">
              <p:contentPart p14:bwMode="auto" r:id="rId130">
                <p14:nvContentPartPr>
                  <p14:cNvPr id="122" name="Freihand 151">
                    <a:extLst>
                      <a:ext uri="{FF2B5EF4-FFF2-40B4-BE49-F238E27FC236}">
                        <a16:creationId xmlns:a16="http://schemas.microsoft.com/office/drawing/2014/main" id="{CFDDE6D4-3EFA-FBC8-3BFC-EA477D1BA415}"/>
                      </a:ext>
                    </a:extLst>
                  </p14:cNvPr>
                  <p14:cNvContentPartPr/>
                  <p14:nvPr/>
                </p14:nvContentPartPr>
                <p14:xfrm>
                  <a:off x="3795480" y="5730984"/>
                  <a:ext cx="149760" cy="15120"/>
                </p14:xfrm>
              </p:contentPart>
            </mc:Choice>
            <mc:Fallback xmlns="">
              <p:pic>
                <p:nvPicPr>
                  <p:cNvPr id="122" name="Freihand 151">
                    <a:extLst>
                      <a:ext uri="{FF2B5EF4-FFF2-40B4-BE49-F238E27FC236}">
                        <a16:creationId xmlns:a16="http://schemas.microsoft.com/office/drawing/2014/main" id="{CFDDE6D4-3EFA-FBC8-3BFC-EA477D1BA415}"/>
                      </a:ext>
                    </a:extLst>
                  </p:cNvPr>
                  <p:cNvPicPr/>
                  <p:nvPr/>
                </p:nvPicPr>
                <p:blipFill>
                  <a:blip r:embed="rId131"/>
                  <a:stretch>
                    <a:fillRect/>
                  </a:stretch>
                </p:blipFill>
                <p:spPr>
                  <a:xfrm>
                    <a:off x="3721446" y="5289984"/>
                    <a:ext cx="297405" cy="8967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32">
                <p14:nvContentPartPr>
                  <p14:cNvPr id="123" name="Freihand 152">
                    <a:extLst>
                      <a:ext uri="{FF2B5EF4-FFF2-40B4-BE49-F238E27FC236}">
                        <a16:creationId xmlns:a16="http://schemas.microsoft.com/office/drawing/2014/main" id="{9ADCB104-2957-87E1-2CD5-9565AD91E421}"/>
                      </a:ext>
                    </a:extLst>
                  </p14:cNvPr>
                  <p14:cNvContentPartPr/>
                  <p14:nvPr/>
                </p14:nvContentPartPr>
                <p14:xfrm>
                  <a:off x="4233600" y="5747184"/>
                  <a:ext cx="208080" cy="8280"/>
                </p14:xfrm>
              </p:contentPart>
            </mc:Choice>
            <mc:Fallback xmlns="">
              <p:pic>
                <p:nvPicPr>
                  <p:cNvPr id="123" name="Freihand 152">
                    <a:extLst>
                      <a:ext uri="{FF2B5EF4-FFF2-40B4-BE49-F238E27FC236}">
                        <a16:creationId xmlns:a16="http://schemas.microsoft.com/office/drawing/2014/main" id="{9ADCB104-2957-87E1-2CD5-9565AD91E421}"/>
                      </a:ext>
                    </a:extLst>
                  </p:cNvPr>
                  <p:cNvPicPr/>
                  <p:nvPr/>
                </p:nvPicPr>
                <p:blipFill>
                  <a:blip r:embed="rId133"/>
                  <a:stretch>
                    <a:fillRect/>
                  </a:stretch>
                </p:blipFill>
                <p:spPr>
                  <a:xfrm>
                    <a:off x="4159437" y="5312484"/>
                    <a:ext cx="355982" cy="877266"/>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34">
                <p14:nvContentPartPr>
                  <p14:cNvPr id="124" name="Freihand 154">
                    <a:extLst>
                      <a:ext uri="{FF2B5EF4-FFF2-40B4-BE49-F238E27FC236}">
                        <a16:creationId xmlns:a16="http://schemas.microsoft.com/office/drawing/2014/main" id="{BD6C1D32-7C14-6584-D1E0-BEF003984BCB}"/>
                      </a:ext>
                    </a:extLst>
                  </p14:cNvPr>
                  <p14:cNvContentPartPr/>
                  <p14:nvPr/>
                </p14:nvContentPartPr>
                <p14:xfrm>
                  <a:off x="4698720" y="5751504"/>
                  <a:ext cx="193320" cy="16920"/>
                </p14:xfrm>
              </p:contentPart>
            </mc:Choice>
            <mc:Fallback xmlns="">
              <p:pic>
                <p:nvPicPr>
                  <p:cNvPr id="124" name="Freihand 154">
                    <a:extLst>
                      <a:ext uri="{FF2B5EF4-FFF2-40B4-BE49-F238E27FC236}">
                        <a16:creationId xmlns:a16="http://schemas.microsoft.com/office/drawing/2014/main" id="{BD6C1D32-7C14-6584-D1E0-BEF003984BCB}"/>
                      </a:ext>
                    </a:extLst>
                  </p:cNvPr>
                  <p:cNvPicPr/>
                  <p:nvPr/>
                </p:nvPicPr>
                <p:blipFill>
                  <a:blip r:embed="rId135"/>
                  <a:stretch>
                    <a:fillRect/>
                  </a:stretch>
                </p:blipFill>
                <p:spPr>
                  <a:xfrm>
                    <a:off x="4624692" y="5307354"/>
                    <a:ext cx="340954" cy="904797"/>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36">
                <p14:nvContentPartPr>
                  <p14:cNvPr id="125" name="Freihand 156">
                    <a:extLst>
                      <a:ext uri="{FF2B5EF4-FFF2-40B4-BE49-F238E27FC236}">
                        <a16:creationId xmlns:a16="http://schemas.microsoft.com/office/drawing/2014/main" id="{BECBAFA5-EAAF-F570-9A94-F11DD9B694BF}"/>
                      </a:ext>
                    </a:extLst>
                  </p14:cNvPr>
                  <p14:cNvContentPartPr/>
                  <p14:nvPr/>
                </p14:nvContentPartPr>
                <p14:xfrm>
                  <a:off x="5135040" y="5739984"/>
                  <a:ext cx="237600" cy="360"/>
                </p14:xfrm>
              </p:contentPart>
            </mc:Choice>
            <mc:Fallback xmlns="">
              <p:pic>
                <p:nvPicPr>
                  <p:cNvPr id="125" name="Freihand 156">
                    <a:extLst>
                      <a:ext uri="{FF2B5EF4-FFF2-40B4-BE49-F238E27FC236}">
                        <a16:creationId xmlns:a16="http://schemas.microsoft.com/office/drawing/2014/main" id="{BECBAFA5-EAAF-F570-9A94-F11DD9B694BF}"/>
                      </a:ext>
                    </a:extLst>
                  </p:cNvPr>
                  <p:cNvPicPr/>
                  <p:nvPr/>
                </p:nvPicPr>
                <p:blipFill>
                  <a:blip r:embed="rId137"/>
                  <a:stretch>
                    <a:fillRect/>
                  </a:stretch>
                </p:blipFill>
                <p:spPr>
                  <a:xfrm>
                    <a:off x="5060922" y="5361984"/>
                    <a:ext cx="385412" cy="756000"/>
                  </a:xfrm>
                  <a:prstGeom prst="rect">
                    <a:avLst/>
                  </a:prstGeom>
                </p:spPr>
              </p:pic>
            </mc:Fallback>
          </mc:AlternateContent>
        </p:grpSp>
        <p:grpSp>
          <p:nvGrpSpPr>
            <p:cNvPr id="44" name="Gruppieren 160">
              <a:extLst>
                <a:ext uri="{FF2B5EF4-FFF2-40B4-BE49-F238E27FC236}">
                  <a16:creationId xmlns:a16="http://schemas.microsoft.com/office/drawing/2014/main" id="{DC632DF6-516E-026B-2D20-C7B574020FF1}"/>
                </a:ext>
              </a:extLst>
            </p:cNvPr>
            <p:cNvGrpSpPr/>
            <p:nvPr/>
          </p:nvGrpSpPr>
          <p:grpSpPr>
            <a:xfrm>
              <a:off x="4678962" y="4957611"/>
              <a:ext cx="627480" cy="25560"/>
              <a:chOff x="4697640" y="5257584"/>
              <a:chExt cx="627480" cy="25560"/>
            </a:xfrm>
          </p:grpSpPr>
          <mc:AlternateContent xmlns:mc="http://schemas.openxmlformats.org/markup-compatibility/2006" xmlns:p14="http://schemas.microsoft.com/office/powerpoint/2010/main" xmlns:aink="http://schemas.microsoft.com/office/drawing/2016/ink">
            <mc:Choice Requires="p14 aink">
              <p:contentPart p14:bwMode="auto" r:id="rId138">
                <p14:nvContentPartPr>
                  <p14:cNvPr id="120" name="Freihand 157">
                    <a:extLst>
                      <a:ext uri="{FF2B5EF4-FFF2-40B4-BE49-F238E27FC236}">
                        <a16:creationId xmlns:a16="http://schemas.microsoft.com/office/drawing/2014/main" id="{C0D840B6-1589-A5A8-430D-825B3246056A}"/>
                      </a:ext>
                    </a:extLst>
                  </p14:cNvPr>
                  <p14:cNvContentPartPr/>
                  <p14:nvPr/>
                </p14:nvContentPartPr>
                <p14:xfrm>
                  <a:off x="5177880" y="5257584"/>
                  <a:ext cx="147240" cy="25560"/>
                </p14:xfrm>
              </p:contentPart>
            </mc:Choice>
            <mc:Fallback xmlns="">
              <p:pic>
                <p:nvPicPr>
                  <p:cNvPr id="120" name="Freihand 157">
                    <a:extLst>
                      <a:ext uri="{FF2B5EF4-FFF2-40B4-BE49-F238E27FC236}">
                        <a16:creationId xmlns:a16="http://schemas.microsoft.com/office/drawing/2014/main" id="{C0D840B6-1589-A5A8-430D-825B3246056A}"/>
                      </a:ext>
                    </a:extLst>
                  </p:cNvPr>
                  <p:cNvPicPr/>
                  <p:nvPr/>
                </p:nvPicPr>
                <p:blipFill>
                  <a:blip r:embed="rId139"/>
                  <a:stretch>
                    <a:fillRect/>
                  </a:stretch>
                </p:blipFill>
                <p:spPr>
                  <a:xfrm>
                    <a:off x="5103837" y="4810284"/>
                    <a:ext cx="294903" cy="919734"/>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40">
                <p14:nvContentPartPr>
                  <p14:cNvPr id="121" name="Freihand 159">
                    <a:extLst>
                      <a:ext uri="{FF2B5EF4-FFF2-40B4-BE49-F238E27FC236}">
                        <a16:creationId xmlns:a16="http://schemas.microsoft.com/office/drawing/2014/main" id="{DA56B0C8-741D-DBA5-95C8-108913005008}"/>
                      </a:ext>
                    </a:extLst>
                  </p14:cNvPr>
                  <p14:cNvContentPartPr/>
                  <p14:nvPr/>
                </p14:nvContentPartPr>
                <p14:xfrm>
                  <a:off x="4697640" y="5270904"/>
                  <a:ext cx="213840" cy="5040"/>
                </p14:xfrm>
              </p:contentPart>
            </mc:Choice>
            <mc:Fallback xmlns="">
              <p:pic>
                <p:nvPicPr>
                  <p:cNvPr id="121" name="Freihand 159">
                    <a:extLst>
                      <a:ext uri="{FF2B5EF4-FFF2-40B4-BE49-F238E27FC236}">
                        <a16:creationId xmlns:a16="http://schemas.microsoft.com/office/drawing/2014/main" id="{DA56B0C8-741D-DBA5-95C8-108913005008}"/>
                      </a:ext>
                    </a:extLst>
                  </p:cNvPr>
                  <p:cNvPicPr/>
                  <p:nvPr/>
                </p:nvPicPr>
                <p:blipFill>
                  <a:blip r:embed="rId141"/>
                  <a:stretch>
                    <a:fillRect/>
                  </a:stretch>
                </p:blipFill>
                <p:spPr>
                  <a:xfrm>
                    <a:off x="4623390" y="4829904"/>
                    <a:ext cx="361916" cy="886620"/>
                  </a:xfrm>
                  <a:prstGeom prst="rect">
                    <a:avLst/>
                  </a:prstGeom>
                </p:spPr>
              </p:pic>
            </mc:Fallback>
          </mc:AlternateContent>
        </p:grpSp>
        <p:grpSp>
          <p:nvGrpSpPr>
            <p:cNvPr id="45" name="Gruppieren 166">
              <a:extLst>
                <a:ext uri="{FF2B5EF4-FFF2-40B4-BE49-F238E27FC236}">
                  <a16:creationId xmlns:a16="http://schemas.microsoft.com/office/drawing/2014/main" id="{B60857B5-BB22-6DBD-45D6-8295BB5CDCE9}"/>
                </a:ext>
              </a:extLst>
            </p:cNvPr>
            <p:cNvGrpSpPr/>
            <p:nvPr/>
          </p:nvGrpSpPr>
          <p:grpSpPr>
            <a:xfrm>
              <a:off x="4685082" y="4511211"/>
              <a:ext cx="646200" cy="23760"/>
              <a:chOff x="4703760" y="4811184"/>
              <a:chExt cx="646200" cy="23760"/>
            </a:xfrm>
          </p:grpSpPr>
          <mc:AlternateContent xmlns:mc="http://schemas.openxmlformats.org/markup-compatibility/2006" xmlns:p14="http://schemas.microsoft.com/office/powerpoint/2010/main" xmlns:aink="http://schemas.microsoft.com/office/drawing/2016/ink">
            <mc:Choice Requires="p14 aink">
              <p:contentPart p14:bwMode="auto" r:id="rId142">
                <p14:nvContentPartPr>
                  <p14:cNvPr id="118" name="Freihand 161">
                    <a:extLst>
                      <a:ext uri="{FF2B5EF4-FFF2-40B4-BE49-F238E27FC236}">
                        <a16:creationId xmlns:a16="http://schemas.microsoft.com/office/drawing/2014/main" id="{D4234689-0F69-5AC3-1E43-4CFF1A6DFF50}"/>
                      </a:ext>
                    </a:extLst>
                  </p14:cNvPr>
                  <p14:cNvContentPartPr/>
                  <p14:nvPr/>
                </p14:nvContentPartPr>
                <p14:xfrm>
                  <a:off x="4703760" y="4811184"/>
                  <a:ext cx="195120" cy="23760"/>
                </p14:xfrm>
              </p:contentPart>
            </mc:Choice>
            <mc:Fallback xmlns="">
              <p:pic>
                <p:nvPicPr>
                  <p:cNvPr id="118" name="Freihand 161">
                    <a:extLst>
                      <a:ext uri="{FF2B5EF4-FFF2-40B4-BE49-F238E27FC236}">
                        <a16:creationId xmlns:a16="http://schemas.microsoft.com/office/drawing/2014/main" id="{D4234689-0F69-5AC3-1E43-4CFF1A6DFF50}"/>
                      </a:ext>
                    </a:extLst>
                  </p:cNvPr>
                  <p:cNvPicPr/>
                  <p:nvPr/>
                </p:nvPicPr>
                <p:blipFill>
                  <a:blip r:embed="rId143"/>
                  <a:stretch>
                    <a:fillRect/>
                  </a:stretch>
                </p:blipFill>
                <p:spPr>
                  <a:xfrm>
                    <a:off x="4629691" y="4365684"/>
                    <a:ext cx="342836" cy="914336"/>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44">
                <p14:nvContentPartPr>
                  <p14:cNvPr id="119" name="Freihand 162">
                    <a:extLst>
                      <a:ext uri="{FF2B5EF4-FFF2-40B4-BE49-F238E27FC236}">
                        <a16:creationId xmlns:a16="http://schemas.microsoft.com/office/drawing/2014/main" id="{91B49156-525F-2EB0-8ABE-FDC39884BE7F}"/>
                      </a:ext>
                    </a:extLst>
                  </p14:cNvPr>
                  <p14:cNvContentPartPr/>
                  <p14:nvPr/>
                </p14:nvContentPartPr>
                <p14:xfrm>
                  <a:off x="5155560" y="4825944"/>
                  <a:ext cx="194400" cy="7920"/>
                </p14:xfrm>
              </p:contentPart>
            </mc:Choice>
            <mc:Fallback xmlns="">
              <p:pic>
                <p:nvPicPr>
                  <p:cNvPr id="119" name="Freihand 162">
                    <a:extLst>
                      <a:ext uri="{FF2B5EF4-FFF2-40B4-BE49-F238E27FC236}">
                        <a16:creationId xmlns:a16="http://schemas.microsoft.com/office/drawing/2014/main" id="{91B49156-525F-2EB0-8ABE-FDC39884BE7F}"/>
                      </a:ext>
                    </a:extLst>
                  </p:cNvPr>
                  <p:cNvPicPr/>
                  <p:nvPr/>
                </p:nvPicPr>
                <p:blipFill>
                  <a:blip r:embed="rId145"/>
                  <a:stretch>
                    <a:fillRect/>
                  </a:stretch>
                </p:blipFill>
                <p:spPr>
                  <a:xfrm>
                    <a:off x="5081442" y="4388260"/>
                    <a:ext cx="342212" cy="882872"/>
                  </a:xfrm>
                  <a:prstGeom prst="rect">
                    <a:avLst/>
                  </a:prstGeom>
                </p:spPr>
              </p:pic>
            </mc:Fallback>
          </mc:AlternateContent>
        </p:grpSp>
        <p:grpSp>
          <p:nvGrpSpPr>
            <p:cNvPr id="46" name="Gruppieren 165">
              <a:extLst>
                <a:ext uri="{FF2B5EF4-FFF2-40B4-BE49-F238E27FC236}">
                  <a16:creationId xmlns:a16="http://schemas.microsoft.com/office/drawing/2014/main" id="{B3F9790D-EAB0-A105-FEDE-1BB698874146}"/>
                </a:ext>
              </a:extLst>
            </p:cNvPr>
            <p:cNvGrpSpPr/>
            <p:nvPr/>
          </p:nvGrpSpPr>
          <p:grpSpPr>
            <a:xfrm>
              <a:off x="4679322" y="4040691"/>
              <a:ext cx="657000" cy="26280"/>
              <a:chOff x="4698000" y="4340664"/>
              <a:chExt cx="657000" cy="26280"/>
            </a:xfrm>
          </p:grpSpPr>
          <mc:AlternateContent xmlns:mc="http://schemas.openxmlformats.org/markup-compatibility/2006" xmlns:p14="http://schemas.microsoft.com/office/powerpoint/2010/main" xmlns:aink="http://schemas.microsoft.com/office/drawing/2016/ink">
            <mc:Choice Requires="p14 aink">
              <p:contentPart p14:bwMode="auto" r:id="rId146">
                <p14:nvContentPartPr>
                  <p14:cNvPr id="116" name="Freihand 163">
                    <a:extLst>
                      <a:ext uri="{FF2B5EF4-FFF2-40B4-BE49-F238E27FC236}">
                        <a16:creationId xmlns:a16="http://schemas.microsoft.com/office/drawing/2014/main" id="{F73259A0-B2C2-EF08-7CF9-88A5E954D1F2}"/>
                      </a:ext>
                    </a:extLst>
                  </p14:cNvPr>
                  <p14:cNvContentPartPr/>
                  <p14:nvPr/>
                </p14:nvContentPartPr>
                <p14:xfrm>
                  <a:off x="5143680" y="4340664"/>
                  <a:ext cx="211320" cy="19800"/>
                </p14:xfrm>
              </p:contentPart>
            </mc:Choice>
            <mc:Fallback xmlns="">
              <p:pic>
                <p:nvPicPr>
                  <p:cNvPr id="116" name="Freihand 163">
                    <a:extLst>
                      <a:ext uri="{FF2B5EF4-FFF2-40B4-BE49-F238E27FC236}">
                        <a16:creationId xmlns:a16="http://schemas.microsoft.com/office/drawing/2014/main" id="{F73259A0-B2C2-EF08-7CF9-88A5E954D1F2}"/>
                      </a:ext>
                    </a:extLst>
                  </p:cNvPr>
                  <p:cNvPicPr/>
                  <p:nvPr/>
                </p:nvPicPr>
                <p:blipFill>
                  <a:blip r:embed="rId147"/>
                  <a:stretch>
                    <a:fillRect/>
                  </a:stretch>
                </p:blipFill>
                <p:spPr>
                  <a:xfrm>
                    <a:off x="5069570" y="3898324"/>
                    <a:ext cx="359117" cy="90406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48">
                <p14:nvContentPartPr>
                  <p14:cNvPr id="117" name="Freihand 164">
                    <a:extLst>
                      <a:ext uri="{FF2B5EF4-FFF2-40B4-BE49-F238E27FC236}">
                        <a16:creationId xmlns:a16="http://schemas.microsoft.com/office/drawing/2014/main" id="{86CC2FDA-4C2F-65E8-10B6-B227F18FFF54}"/>
                      </a:ext>
                    </a:extLst>
                  </p14:cNvPr>
                  <p14:cNvContentPartPr/>
                  <p14:nvPr/>
                </p14:nvContentPartPr>
                <p14:xfrm>
                  <a:off x="4698000" y="4357584"/>
                  <a:ext cx="266040" cy="9360"/>
                </p14:xfrm>
              </p:contentPart>
            </mc:Choice>
            <mc:Fallback xmlns="">
              <p:pic>
                <p:nvPicPr>
                  <p:cNvPr id="117" name="Freihand 164">
                    <a:extLst>
                      <a:ext uri="{FF2B5EF4-FFF2-40B4-BE49-F238E27FC236}">
                        <a16:creationId xmlns:a16="http://schemas.microsoft.com/office/drawing/2014/main" id="{86CC2FDA-4C2F-65E8-10B6-B227F18FFF54}"/>
                      </a:ext>
                    </a:extLst>
                  </p:cNvPr>
                  <p:cNvPicPr/>
                  <p:nvPr/>
                </p:nvPicPr>
                <p:blipFill>
                  <a:blip r:embed="rId149"/>
                  <a:stretch>
                    <a:fillRect/>
                  </a:stretch>
                </p:blipFill>
                <p:spPr>
                  <a:xfrm>
                    <a:off x="4623865" y="3910857"/>
                    <a:ext cx="413887" cy="902389"/>
                  </a:xfrm>
                  <a:prstGeom prst="rect">
                    <a:avLst/>
                  </a:prstGeom>
                </p:spPr>
              </p:pic>
            </mc:Fallback>
          </mc:AlternateContent>
        </p:grpSp>
        <p:grpSp>
          <p:nvGrpSpPr>
            <p:cNvPr id="47" name="Gruppieren 104">
              <a:extLst>
                <a:ext uri="{FF2B5EF4-FFF2-40B4-BE49-F238E27FC236}">
                  <a16:creationId xmlns:a16="http://schemas.microsoft.com/office/drawing/2014/main" id="{7696690D-FCC4-5086-1809-E8CF548FB5EE}"/>
                </a:ext>
              </a:extLst>
            </p:cNvPr>
            <p:cNvGrpSpPr/>
            <p:nvPr/>
          </p:nvGrpSpPr>
          <p:grpSpPr>
            <a:xfrm>
              <a:off x="953481" y="3315307"/>
              <a:ext cx="903716" cy="330817"/>
              <a:chOff x="2424951" y="2708920"/>
              <a:chExt cx="903716" cy="330817"/>
            </a:xfrm>
          </p:grpSpPr>
          <p:sp>
            <p:nvSpPr>
              <p:cNvPr id="114" name="Rechteck 6">
                <a:extLst>
                  <a:ext uri="{FF2B5EF4-FFF2-40B4-BE49-F238E27FC236}">
                    <a16:creationId xmlns:a16="http://schemas.microsoft.com/office/drawing/2014/main" id="{25B834D9-AD89-CCBD-C7DF-CB294A3B08A8}"/>
                  </a:ext>
                </a:extLst>
              </p:cNvPr>
              <p:cNvSpPr/>
              <p:nvPr/>
            </p:nvSpPr>
            <p:spPr bwMode="auto">
              <a:xfrm>
                <a:off x="2496959" y="2708920"/>
                <a:ext cx="718721" cy="3077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0" i="0" u="none" strike="noStrike" cap="none" normalizeH="0" baseline="0">
                  <a:ln>
                    <a:noFill/>
                  </a:ln>
                  <a:solidFill>
                    <a:schemeClr val="bg1"/>
                  </a:solidFill>
                  <a:effectLst/>
                  <a:latin typeface="Times New Roman" pitchFamily="16" charset="0"/>
                  <a:ea typeface="MS Gothic" charset="-128"/>
                </a:endParaRPr>
              </a:p>
            </p:txBody>
          </p:sp>
          <p:sp>
            <p:nvSpPr>
              <p:cNvPr id="115" name="Textfeld 7">
                <a:extLst>
                  <a:ext uri="{FF2B5EF4-FFF2-40B4-BE49-F238E27FC236}">
                    <a16:creationId xmlns:a16="http://schemas.microsoft.com/office/drawing/2014/main" id="{FAADD62B-2637-184A-838D-F07208074583}"/>
                  </a:ext>
                </a:extLst>
              </p:cNvPr>
              <p:cNvSpPr txBox="1"/>
              <p:nvPr/>
            </p:nvSpPr>
            <p:spPr>
              <a:xfrm>
                <a:off x="2424951" y="2713856"/>
                <a:ext cx="903716" cy="325881"/>
              </a:xfrm>
              <a:prstGeom prst="rect">
                <a:avLst/>
              </a:prstGeom>
              <a:noFill/>
            </p:spPr>
            <p:txBody>
              <a:bodyPr wrap="none" rtlCol="0">
                <a:spAutoFit/>
              </a:bodyPr>
              <a:lstStyle/>
              <a:p>
                <a:r>
                  <a:rPr lang="en-US" sz="1200">
                    <a:solidFill>
                      <a:schemeClr val="tx1"/>
                    </a:solidFill>
                  </a:rPr>
                  <a:t>Preamble</a:t>
                </a:r>
              </a:p>
            </p:txBody>
          </p:sp>
        </p:grpSp>
        <p:sp>
          <p:nvSpPr>
            <p:cNvPr id="48" name="Rechteck 8">
              <a:extLst>
                <a:ext uri="{FF2B5EF4-FFF2-40B4-BE49-F238E27FC236}">
                  <a16:creationId xmlns:a16="http://schemas.microsoft.com/office/drawing/2014/main" id="{B79F887A-F461-A853-30B0-B785A6DD552D}"/>
                </a:ext>
              </a:extLst>
            </p:cNvPr>
            <p:cNvSpPr/>
            <p:nvPr/>
          </p:nvSpPr>
          <p:spPr bwMode="auto">
            <a:xfrm>
              <a:off x="1744215" y="2758989"/>
              <a:ext cx="3456380" cy="3077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0" i="0" u="none" strike="noStrike" cap="none" normalizeH="0" baseline="0">
                <a:ln>
                  <a:noFill/>
                </a:ln>
                <a:solidFill>
                  <a:schemeClr val="bg1"/>
                </a:solidFill>
                <a:effectLst/>
                <a:latin typeface="Times New Roman" pitchFamily="16" charset="0"/>
                <a:ea typeface="MS Gothic" charset="-128"/>
              </a:endParaRPr>
            </a:p>
          </p:txBody>
        </p:sp>
        <p:sp>
          <p:nvSpPr>
            <p:cNvPr id="49" name="Textfeld 9">
              <a:extLst>
                <a:ext uri="{FF2B5EF4-FFF2-40B4-BE49-F238E27FC236}">
                  <a16:creationId xmlns:a16="http://schemas.microsoft.com/office/drawing/2014/main" id="{993717F9-8D51-CD90-F23C-206FE1089875}"/>
                </a:ext>
              </a:extLst>
            </p:cNvPr>
            <p:cNvSpPr txBox="1"/>
            <p:nvPr/>
          </p:nvSpPr>
          <p:spPr>
            <a:xfrm>
              <a:off x="2758531" y="2763925"/>
              <a:ext cx="560484" cy="325881"/>
            </a:xfrm>
            <a:prstGeom prst="rect">
              <a:avLst/>
            </a:prstGeom>
            <a:noFill/>
          </p:spPr>
          <p:txBody>
            <a:bodyPr wrap="none" rtlCol="0">
              <a:spAutoFit/>
            </a:bodyPr>
            <a:lstStyle/>
            <a:p>
              <a:r>
                <a:rPr lang="en-US" sz="1200">
                  <a:solidFill>
                    <a:schemeClr val="tx1"/>
                  </a:solidFill>
                </a:rPr>
                <a:t>Data</a:t>
              </a:r>
            </a:p>
          </p:txBody>
        </p:sp>
        <p:cxnSp>
          <p:nvCxnSpPr>
            <p:cNvPr id="50" name="Gerade Verbindung 14">
              <a:extLst>
                <a:ext uri="{FF2B5EF4-FFF2-40B4-BE49-F238E27FC236}">
                  <a16:creationId xmlns:a16="http://schemas.microsoft.com/office/drawing/2014/main" id="{2209AB88-4C01-1DA4-C179-B80D5B39CAA0}"/>
                </a:ext>
              </a:extLst>
            </p:cNvPr>
            <p:cNvCxnSpPr/>
            <p:nvPr/>
          </p:nvCxnSpPr>
          <p:spPr bwMode="auto">
            <a:xfrm>
              <a:off x="3499058" y="2758989"/>
              <a:ext cx="0" cy="307778"/>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51" name="Gerade Verbindung mit Pfeil 17">
              <a:extLst>
                <a:ext uri="{FF2B5EF4-FFF2-40B4-BE49-F238E27FC236}">
                  <a16:creationId xmlns:a16="http://schemas.microsoft.com/office/drawing/2014/main" id="{8D6DB606-3A66-1A9A-A3FF-B6E7E09433AE}"/>
                </a:ext>
              </a:extLst>
            </p:cNvPr>
            <p:cNvCxnSpPr/>
            <p:nvPr/>
          </p:nvCxnSpPr>
          <p:spPr bwMode="auto">
            <a:xfrm>
              <a:off x="1744214"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2" name="Gerade Verbindung mit Pfeil 18">
              <a:extLst>
                <a:ext uri="{FF2B5EF4-FFF2-40B4-BE49-F238E27FC236}">
                  <a16:creationId xmlns:a16="http://schemas.microsoft.com/office/drawing/2014/main" id="{1B0622A2-96DF-A39C-0BBA-E14E12ED5C0E}"/>
                </a:ext>
              </a:extLst>
            </p:cNvPr>
            <p:cNvCxnSpPr/>
            <p:nvPr/>
          </p:nvCxnSpPr>
          <p:spPr bwMode="auto">
            <a:xfrm>
              <a:off x="1891361"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3" name="Gerade Verbindung mit Pfeil 19">
              <a:extLst>
                <a:ext uri="{FF2B5EF4-FFF2-40B4-BE49-F238E27FC236}">
                  <a16:creationId xmlns:a16="http://schemas.microsoft.com/office/drawing/2014/main" id="{EABDD14B-3D3B-DBC8-B68E-31D46F076AAE}"/>
                </a:ext>
              </a:extLst>
            </p:cNvPr>
            <p:cNvCxnSpPr/>
            <p:nvPr/>
          </p:nvCxnSpPr>
          <p:spPr bwMode="auto">
            <a:xfrm>
              <a:off x="2038508"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4" name="Gerade Verbindung mit Pfeil 20">
              <a:extLst>
                <a:ext uri="{FF2B5EF4-FFF2-40B4-BE49-F238E27FC236}">
                  <a16:creationId xmlns:a16="http://schemas.microsoft.com/office/drawing/2014/main" id="{6B533D4B-D9E2-29CB-77D6-2C77C7E1231B}"/>
                </a:ext>
              </a:extLst>
            </p:cNvPr>
            <p:cNvCxnSpPr/>
            <p:nvPr/>
          </p:nvCxnSpPr>
          <p:spPr bwMode="auto">
            <a:xfrm>
              <a:off x="2185655"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5" name="Gerade Verbindung mit Pfeil 23">
              <a:extLst>
                <a:ext uri="{FF2B5EF4-FFF2-40B4-BE49-F238E27FC236}">
                  <a16:creationId xmlns:a16="http://schemas.microsoft.com/office/drawing/2014/main" id="{2899A8E7-0528-95A3-A6AB-50D999A65BE3}"/>
                </a:ext>
              </a:extLst>
            </p:cNvPr>
            <p:cNvCxnSpPr/>
            <p:nvPr/>
          </p:nvCxnSpPr>
          <p:spPr bwMode="auto">
            <a:xfrm>
              <a:off x="2332802"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6" name="Gerade Verbindung mit Pfeil 24">
              <a:extLst>
                <a:ext uri="{FF2B5EF4-FFF2-40B4-BE49-F238E27FC236}">
                  <a16:creationId xmlns:a16="http://schemas.microsoft.com/office/drawing/2014/main" id="{60DB28E9-3B6F-F92E-368A-60CFB46571D9}"/>
                </a:ext>
              </a:extLst>
            </p:cNvPr>
            <p:cNvCxnSpPr/>
            <p:nvPr/>
          </p:nvCxnSpPr>
          <p:spPr bwMode="auto">
            <a:xfrm>
              <a:off x="2479949"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7" name="Gerade Verbindung mit Pfeil 25">
              <a:extLst>
                <a:ext uri="{FF2B5EF4-FFF2-40B4-BE49-F238E27FC236}">
                  <a16:creationId xmlns:a16="http://schemas.microsoft.com/office/drawing/2014/main" id="{282D9ED5-B697-6D48-7710-E9970F643968}"/>
                </a:ext>
              </a:extLst>
            </p:cNvPr>
            <p:cNvCxnSpPr/>
            <p:nvPr/>
          </p:nvCxnSpPr>
          <p:spPr bwMode="auto">
            <a:xfrm>
              <a:off x="2627096"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8" name="Gerade Verbindung mit Pfeil 26">
              <a:extLst>
                <a:ext uri="{FF2B5EF4-FFF2-40B4-BE49-F238E27FC236}">
                  <a16:creationId xmlns:a16="http://schemas.microsoft.com/office/drawing/2014/main" id="{630C90B6-346E-F551-7BFC-31E356F65D7E}"/>
                </a:ext>
              </a:extLst>
            </p:cNvPr>
            <p:cNvCxnSpPr/>
            <p:nvPr/>
          </p:nvCxnSpPr>
          <p:spPr bwMode="auto">
            <a:xfrm>
              <a:off x="2774243"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9" name="Gerade Verbindung mit Pfeil 27">
              <a:extLst>
                <a:ext uri="{FF2B5EF4-FFF2-40B4-BE49-F238E27FC236}">
                  <a16:creationId xmlns:a16="http://schemas.microsoft.com/office/drawing/2014/main" id="{F4FFF933-10B4-F9F5-2300-AE5375DBCCCD}"/>
                </a:ext>
              </a:extLst>
            </p:cNvPr>
            <p:cNvCxnSpPr/>
            <p:nvPr/>
          </p:nvCxnSpPr>
          <p:spPr bwMode="auto">
            <a:xfrm>
              <a:off x="2921390"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0" name="Gerade Verbindung mit Pfeil 28">
              <a:extLst>
                <a:ext uri="{FF2B5EF4-FFF2-40B4-BE49-F238E27FC236}">
                  <a16:creationId xmlns:a16="http://schemas.microsoft.com/office/drawing/2014/main" id="{672D7948-478E-5D1D-A661-9451E30F96F6}"/>
                </a:ext>
              </a:extLst>
            </p:cNvPr>
            <p:cNvCxnSpPr/>
            <p:nvPr/>
          </p:nvCxnSpPr>
          <p:spPr bwMode="auto">
            <a:xfrm>
              <a:off x="3068537"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1" name="Gerade Verbindung mit Pfeil 29">
              <a:extLst>
                <a:ext uri="{FF2B5EF4-FFF2-40B4-BE49-F238E27FC236}">
                  <a16:creationId xmlns:a16="http://schemas.microsoft.com/office/drawing/2014/main" id="{55072F5A-FD82-06F5-3E0E-B330EAB97AA3}"/>
                </a:ext>
              </a:extLst>
            </p:cNvPr>
            <p:cNvCxnSpPr/>
            <p:nvPr/>
          </p:nvCxnSpPr>
          <p:spPr bwMode="auto">
            <a:xfrm>
              <a:off x="3215684"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2" name="Gerade Verbindung mit Pfeil 30">
              <a:extLst>
                <a:ext uri="{FF2B5EF4-FFF2-40B4-BE49-F238E27FC236}">
                  <a16:creationId xmlns:a16="http://schemas.microsoft.com/office/drawing/2014/main" id="{2B72FB25-2AD1-A536-FD11-C463ABECD163}"/>
                </a:ext>
              </a:extLst>
            </p:cNvPr>
            <p:cNvCxnSpPr/>
            <p:nvPr/>
          </p:nvCxnSpPr>
          <p:spPr bwMode="auto">
            <a:xfrm>
              <a:off x="3362831"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3" name="Gerade Verbindung mit Pfeil 31">
              <a:extLst>
                <a:ext uri="{FF2B5EF4-FFF2-40B4-BE49-F238E27FC236}">
                  <a16:creationId xmlns:a16="http://schemas.microsoft.com/office/drawing/2014/main" id="{49D0931C-8AD6-3072-7C3C-B2ADD2A658D6}"/>
                </a:ext>
              </a:extLst>
            </p:cNvPr>
            <p:cNvCxnSpPr/>
            <p:nvPr/>
          </p:nvCxnSpPr>
          <p:spPr bwMode="auto">
            <a:xfrm>
              <a:off x="3509978"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4" name="Gerade Verbindung mit Pfeil 32">
              <a:extLst>
                <a:ext uri="{FF2B5EF4-FFF2-40B4-BE49-F238E27FC236}">
                  <a16:creationId xmlns:a16="http://schemas.microsoft.com/office/drawing/2014/main" id="{05E0873C-CD4F-80CA-CBC6-17DF8673EBC0}"/>
                </a:ext>
              </a:extLst>
            </p:cNvPr>
            <p:cNvCxnSpPr/>
            <p:nvPr/>
          </p:nvCxnSpPr>
          <p:spPr bwMode="auto">
            <a:xfrm>
              <a:off x="3657125"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5" name="Gerade Verbindung mit Pfeil 33">
              <a:extLst>
                <a:ext uri="{FF2B5EF4-FFF2-40B4-BE49-F238E27FC236}">
                  <a16:creationId xmlns:a16="http://schemas.microsoft.com/office/drawing/2014/main" id="{02373F1B-BC00-10AB-62EE-46866FCFA9CE}"/>
                </a:ext>
              </a:extLst>
            </p:cNvPr>
            <p:cNvCxnSpPr/>
            <p:nvPr/>
          </p:nvCxnSpPr>
          <p:spPr bwMode="auto">
            <a:xfrm>
              <a:off x="3804272"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6" name="Gerade Verbindung mit Pfeil 34">
              <a:extLst>
                <a:ext uri="{FF2B5EF4-FFF2-40B4-BE49-F238E27FC236}">
                  <a16:creationId xmlns:a16="http://schemas.microsoft.com/office/drawing/2014/main" id="{46E20DAB-C629-1517-A66F-306948EC220E}"/>
                </a:ext>
              </a:extLst>
            </p:cNvPr>
            <p:cNvCxnSpPr/>
            <p:nvPr/>
          </p:nvCxnSpPr>
          <p:spPr bwMode="auto">
            <a:xfrm>
              <a:off x="3951419"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7" name="Gerade Verbindung mit Pfeil 35">
              <a:extLst>
                <a:ext uri="{FF2B5EF4-FFF2-40B4-BE49-F238E27FC236}">
                  <a16:creationId xmlns:a16="http://schemas.microsoft.com/office/drawing/2014/main" id="{D10EE06D-7D63-751C-59D3-D2A6768E8574}"/>
                </a:ext>
              </a:extLst>
            </p:cNvPr>
            <p:cNvCxnSpPr/>
            <p:nvPr/>
          </p:nvCxnSpPr>
          <p:spPr bwMode="auto">
            <a:xfrm>
              <a:off x="4098566"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8" name="Gerade Verbindung mit Pfeil 36">
              <a:extLst>
                <a:ext uri="{FF2B5EF4-FFF2-40B4-BE49-F238E27FC236}">
                  <a16:creationId xmlns:a16="http://schemas.microsoft.com/office/drawing/2014/main" id="{B7F874D9-599D-F69F-1971-6129F95DC959}"/>
                </a:ext>
              </a:extLst>
            </p:cNvPr>
            <p:cNvCxnSpPr/>
            <p:nvPr/>
          </p:nvCxnSpPr>
          <p:spPr bwMode="auto">
            <a:xfrm>
              <a:off x="4245713"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9" name="Gerade Verbindung mit Pfeil 37">
              <a:extLst>
                <a:ext uri="{FF2B5EF4-FFF2-40B4-BE49-F238E27FC236}">
                  <a16:creationId xmlns:a16="http://schemas.microsoft.com/office/drawing/2014/main" id="{57DC2EE8-1F58-A7B1-B529-E2BD91275453}"/>
                </a:ext>
              </a:extLst>
            </p:cNvPr>
            <p:cNvCxnSpPr/>
            <p:nvPr/>
          </p:nvCxnSpPr>
          <p:spPr bwMode="auto">
            <a:xfrm>
              <a:off x="4392860"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0" name="Gerade Verbindung mit Pfeil 38">
              <a:extLst>
                <a:ext uri="{FF2B5EF4-FFF2-40B4-BE49-F238E27FC236}">
                  <a16:creationId xmlns:a16="http://schemas.microsoft.com/office/drawing/2014/main" id="{278D69B2-C8B4-9ADA-A29F-FEB44F35FAE0}"/>
                </a:ext>
              </a:extLst>
            </p:cNvPr>
            <p:cNvCxnSpPr/>
            <p:nvPr/>
          </p:nvCxnSpPr>
          <p:spPr bwMode="auto">
            <a:xfrm>
              <a:off x="4540007"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1" name="Gerade Verbindung mit Pfeil 39">
              <a:extLst>
                <a:ext uri="{FF2B5EF4-FFF2-40B4-BE49-F238E27FC236}">
                  <a16:creationId xmlns:a16="http://schemas.microsoft.com/office/drawing/2014/main" id="{AE9411B5-8EF2-AB52-A50E-64230E7AC054}"/>
                </a:ext>
              </a:extLst>
            </p:cNvPr>
            <p:cNvCxnSpPr/>
            <p:nvPr/>
          </p:nvCxnSpPr>
          <p:spPr bwMode="auto">
            <a:xfrm>
              <a:off x="4687154"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2" name="Gerade Verbindung mit Pfeil 40">
              <a:extLst>
                <a:ext uri="{FF2B5EF4-FFF2-40B4-BE49-F238E27FC236}">
                  <a16:creationId xmlns:a16="http://schemas.microsoft.com/office/drawing/2014/main" id="{A48F8A98-37FA-85B0-86E4-8F4B89690AB1}"/>
                </a:ext>
              </a:extLst>
            </p:cNvPr>
            <p:cNvCxnSpPr/>
            <p:nvPr/>
          </p:nvCxnSpPr>
          <p:spPr bwMode="auto">
            <a:xfrm>
              <a:off x="4834301"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3" name="Gerade Verbindung mit Pfeil 41">
              <a:extLst>
                <a:ext uri="{FF2B5EF4-FFF2-40B4-BE49-F238E27FC236}">
                  <a16:creationId xmlns:a16="http://schemas.microsoft.com/office/drawing/2014/main" id="{5C556853-D505-AB1C-96BD-C284C34B4805}"/>
                </a:ext>
              </a:extLst>
            </p:cNvPr>
            <p:cNvCxnSpPr/>
            <p:nvPr/>
          </p:nvCxnSpPr>
          <p:spPr bwMode="auto">
            <a:xfrm>
              <a:off x="4981448"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4" name="Gerade Verbindung mit Pfeil 42">
              <a:extLst>
                <a:ext uri="{FF2B5EF4-FFF2-40B4-BE49-F238E27FC236}">
                  <a16:creationId xmlns:a16="http://schemas.microsoft.com/office/drawing/2014/main" id="{CFF9E14F-C7F9-5F6D-9C2B-74D2E91B6E2D}"/>
                </a:ext>
              </a:extLst>
            </p:cNvPr>
            <p:cNvCxnSpPr/>
            <p:nvPr/>
          </p:nvCxnSpPr>
          <p:spPr bwMode="auto">
            <a:xfrm>
              <a:off x="5128590" y="311902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5" name="Rechteck 43">
              <a:extLst>
                <a:ext uri="{FF2B5EF4-FFF2-40B4-BE49-F238E27FC236}">
                  <a16:creationId xmlns:a16="http://schemas.microsoft.com/office/drawing/2014/main" id="{A22B9E11-317A-F918-C105-C01C64E6129C}"/>
                </a:ext>
              </a:extLst>
            </p:cNvPr>
            <p:cNvSpPr/>
            <p:nvPr/>
          </p:nvSpPr>
          <p:spPr bwMode="auto">
            <a:xfrm>
              <a:off x="1744218" y="3315307"/>
              <a:ext cx="3456380" cy="3077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0" i="0" u="none" strike="noStrike" cap="none" normalizeH="0" baseline="0">
                <a:ln>
                  <a:noFill/>
                </a:ln>
                <a:solidFill>
                  <a:schemeClr val="bg1"/>
                </a:solidFill>
                <a:effectLst/>
                <a:latin typeface="Times New Roman" pitchFamily="16" charset="0"/>
                <a:ea typeface="MS Gothic" charset="-128"/>
              </a:endParaRPr>
            </a:p>
          </p:txBody>
        </p:sp>
        <p:sp>
          <p:nvSpPr>
            <p:cNvPr id="76" name="Textfeld 44">
              <a:extLst>
                <a:ext uri="{FF2B5EF4-FFF2-40B4-BE49-F238E27FC236}">
                  <a16:creationId xmlns:a16="http://schemas.microsoft.com/office/drawing/2014/main" id="{EE4E8A61-47BA-1335-2E83-ECCCA2DF168A}"/>
                </a:ext>
              </a:extLst>
            </p:cNvPr>
            <p:cNvSpPr txBox="1"/>
            <p:nvPr/>
          </p:nvSpPr>
          <p:spPr>
            <a:xfrm>
              <a:off x="2896343" y="3325179"/>
              <a:ext cx="1416677" cy="325881"/>
            </a:xfrm>
            <a:prstGeom prst="rect">
              <a:avLst/>
            </a:prstGeom>
            <a:noFill/>
          </p:spPr>
          <p:txBody>
            <a:bodyPr wrap="none" rtlCol="0">
              <a:spAutoFit/>
            </a:bodyPr>
            <a:lstStyle/>
            <a:p>
              <a:r>
                <a:rPr lang="en-US" sz="1200">
                  <a:solidFill>
                    <a:schemeClr val="tx1"/>
                  </a:solidFill>
                </a:rPr>
                <a:t>OFDM Symbols</a:t>
              </a:r>
            </a:p>
          </p:txBody>
        </p:sp>
        <p:sp>
          <p:nvSpPr>
            <p:cNvPr id="77" name="Rechteck 47">
              <a:extLst>
                <a:ext uri="{FF2B5EF4-FFF2-40B4-BE49-F238E27FC236}">
                  <a16:creationId xmlns:a16="http://schemas.microsoft.com/office/drawing/2014/main" id="{4CAE1600-A0A7-B32E-E502-D4E958199B0F}"/>
                </a:ext>
              </a:extLst>
            </p:cNvPr>
            <p:cNvSpPr/>
            <p:nvPr/>
          </p:nvSpPr>
          <p:spPr bwMode="auto">
            <a:xfrm>
              <a:off x="7542420" y="2764906"/>
              <a:ext cx="3456380" cy="3077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0" i="0" u="none" strike="noStrike" cap="none" normalizeH="0" baseline="0">
                <a:ln>
                  <a:noFill/>
                </a:ln>
                <a:solidFill>
                  <a:schemeClr val="bg1"/>
                </a:solidFill>
                <a:effectLst/>
                <a:latin typeface="Times New Roman" pitchFamily="16" charset="0"/>
                <a:ea typeface="MS Gothic" charset="-128"/>
              </a:endParaRPr>
            </a:p>
          </p:txBody>
        </p:sp>
        <p:sp>
          <p:nvSpPr>
            <p:cNvPr id="78" name="Textfeld 48">
              <a:extLst>
                <a:ext uri="{FF2B5EF4-FFF2-40B4-BE49-F238E27FC236}">
                  <a16:creationId xmlns:a16="http://schemas.microsoft.com/office/drawing/2014/main" id="{9C90FF8A-C299-79B2-C818-C4BBE77A01A1}"/>
                </a:ext>
              </a:extLst>
            </p:cNvPr>
            <p:cNvSpPr txBox="1"/>
            <p:nvPr/>
          </p:nvSpPr>
          <p:spPr>
            <a:xfrm>
              <a:off x="8556735" y="2769843"/>
              <a:ext cx="560484" cy="325881"/>
            </a:xfrm>
            <a:prstGeom prst="rect">
              <a:avLst/>
            </a:prstGeom>
            <a:noFill/>
          </p:spPr>
          <p:txBody>
            <a:bodyPr wrap="none" rtlCol="0">
              <a:spAutoFit/>
            </a:bodyPr>
            <a:lstStyle/>
            <a:p>
              <a:r>
                <a:rPr lang="en-US" sz="1200">
                  <a:solidFill>
                    <a:schemeClr val="tx1"/>
                  </a:solidFill>
                </a:rPr>
                <a:t>Data</a:t>
              </a:r>
            </a:p>
          </p:txBody>
        </p:sp>
        <p:cxnSp>
          <p:nvCxnSpPr>
            <p:cNvPr id="79" name="Gerade Verbindung 51">
              <a:extLst>
                <a:ext uri="{FF2B5EF4-FFF2-40B4-BE49-F238E27FC236}">
                  <a16:creationId xmlns:a16="http://schemas.microsoft.com/office/drawing/2014/main" id="{3F9BFDBE-F71B-F44E-A25F-F3975CA7265E}"/>
                </a:ext>
              </a:extLst>
            </p:cNvPr>
            <p:cNvCxnSpPr>
              <a:cxnSpLocks/>
            </p:cNvCxnSpPr>
            <p:nvPr/>
          </p:nvCxnSpPr>
          <p:spPr bwMode="auto">
            <a:xfrm>
              <a:off x="7546968" y="2924904"/>
              <a:ext cx="3456380" cy="0"/>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80" name="Gerade Verbindung mit Pfeil 54">
              <a:extLst>
                <a:ext uri="{FF2B5EF4-FFF2-40B4-BE49-F238E27FC236}">
                  <a16:creationId xmlns:a16="http://schemas.microsoft.com/office/drawing/2014/main" id="{21CDA501-5357-CDBA-CE43-35F4183C1DB4}"/>
                </a:ext>
              </a:extLst>
            </p:cNvPr>
            <p:cNvCxnSpPr/>
            <p:nvPr/>
          </p:nvCxnSpPr>
          <p:spPr bwMode="auto">
            <a:xfrm>
              <a:off x="7542419"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1" name="Gerade Verbindung mit Pfeil 55">
              <a:extLst>
                <a:ext uri="{FF2B5EF4-FFF2-40B4-BE49-F238E27FC236}">
                  <a16:creationId xmlns:a16="http://schemas.microsoft.com/office/drawing/2014/main" id="{FC9BC05B-1B62-2224-166E-F5E741BB0F59}"/>
                </a:ext>
              </a:extLst>
            </p:cNvPr>
            <p:cNvCxnSpPr/>
            <p:nvPr/>
          </p:nvCxnSpPr>
          <p:spPr bwMode="auto">
            <a:xfrm>
              <a:off x="7689566"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2" name="Gerade Verbindung mit Pfeil 56">
              <a:extLst>
                <a:ext uri="{FF2B5EF4-FFF2-40B4-BE49-F238E27FC236}">
                  <a16:creationId xmlns:a16="http://schemas.microsoft.com/office/drawing/2014/main" id="{0C86107C-229D-63D6-424E-1724C6E04ACC}"/>
                </a:ext>
              </a:extLst>
            </p:cNvPr>
            <p:cNvCxnSpPr/>
            <p:nvPr/>
          </p:nvCxnSpPr>
          <p:spPr bwMode="auto">
            <a:xfrm>
              <a:off x="7836713"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3" name="Gerade Verbindung mit Pfeil 57">
              <a:extLst>
                <a:ext uri="{FF2B5EF4-FFF2-40B4-BE49-F238E27FC236}">
                  <a16:creationId xmlns:a16="http://schemas.microsoft.com/office/drawing/2014/main" id="{7BE62AB3-0276-5357-C97C-59911E4D57B0}"/>
                </a:ext>
              </a:extLst>
            </p:cNvPr>
            <p:cNvCxnSpPr/>
            <p:nvPr/>
          </p:nvCxnSpPr>
          <p:spPr bwMode="auto">
            <a:xfrm>
              <a:off x="7983860"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4" name="Gerade Verbindung mit Pfeil 60">
              <a:extLst>
                <a:ext uri="{FF2B5EF4-FFF2-40B4-BE49-F238E27FC236}">
                  <a16:creationId xmlns:a16="http://schemas.microsoft.com/office/drawing/2014/main" id="{8DCF18C1-D6F8-F9D9-58F4-E5941C1E9581}"/>
                </a:ext>
              </a:extLst>
            </p:cNvPr>
            <p:cNvCxnSpPr/>
            <p:nvPr/>
          </p:nvCxnSpPr>
          <p:spPr bwMode="auto">
            <a:xfrm>
              <a:off x="8131007"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5" name="Gerade Verbindung mit Pfeil 61">
              <a:extLst>
                <a:ext uri="{FF2B5EF4-FFF2-40B4-BE49-F238E27FC236}">
                  <a16:creationId xmlns:a16="http://schemas.microsoft.com/office/drawing/2014/main" id="{DDE1E864-7295-D42B-BE55-0F7771A2A1C6}"/>
                </a:ext>
              </a:extLst>
            </p:cNvPr>
            <p:cNvCxnSpPr/>
            <p:nvPr/>
          </p:nvCxnSpPr>
          <p:spPr bwMode="auto">
            <a:xfrm>
              <a:off x="8278154"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6" name="Gerade Verbindung mit Pfeil 62">
              <a:extLst>
                <a:ext uri="{FF2B5EF4-FFF2-40B4-BE49-F238E27FC236}">
                  <a16:creationId xmlns:a16="http://schemas.microsoft.com/office/drawing/2014/main" id="{CA5A32D7-4B42-40C0-3D66-32393DB869E0}"/>
                </a:ext>
              </a:extLst>
            </p:cNvPr>
            <p:cNvCxnSpPr/>
            <p:nvPr/>
          </p:nvCxnSpPr>
          <p:spPr bwMode="auto">
            <a:xfrm>
              <a:off x="8425301"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7" name="Gerade Verbindung mit Pfeil 63">
              <a:extLst>
                <a:ext uri="{FF2B5EF4-FFF2-40B4-BE49-F238E27FC236}">
                  <a16:creationId xmlns:a16="http://schemas.microsoft.com/office/drawing/2014/main" id="{5E46D0AD-023D-E6BA-D2E4-4E1EBC37922F}"/>
                </a:ext>
              </a:extLst>
            </p:cNvPr>
            <p:cNvCxnSpPr/>
            <p:nvPr/>
          </p:nvCxnSpPr>
          <p:spPr bwMode="auto">
            <a:xfrm>
              <a:off x="8572448"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8" name="Gerade Verbindung mit Pfeil 64">
              <a:extLst>
                <a:ext uri="{FF2B5EF4-FFF2-40B4-BE49-F238E27FC236}">
                  <a16:creationId xmlns:a16="http://schemas.microsoft.com/office/drawing/2014/main" id="{8D39F31F-F1C5-F0ED-C94D-3840B925D14A}"/>
                </a:ext>
              </a:extLst>
            </p:cNvPr>
            <p:cNvCxnSpPr/>
            <p:nvPr/>
          </p:nvCxnSpPr>
          <p:spPr bwMode="auto">
            <a:xfrm>
              <a:off x="8719595"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9" name="Gerade Verbindung mit Pfeil 65">
              <a:extLst>
                <a:ext uri="{FF2B5EF4-FFF2-40B4-BE49-F238E27FC236}">
                  <a16:creationId xmlns:a16="http://schemas.microsoft.com/office/drawing/2014/main" id="{4EBF33F3-CF3F-37AB-9499-E80B72675A18}"/>
                </a:ext>
              </a:extLst>
            </p:cNvPr>
            <p:cNvCxnSpPr/>
            <p:nvPr/>
          </p:nvCxnSpPr>
          <p:spPr bwMode="auto">
            <a:xfrm>
              <a:off x="8866742"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0" name="Gerade Verbindung mit Pfeil 66">
              <a:extLst>
                <a:ext uri="{FF2B5EF4-FFF2-40B4-BE49-F238E27FC236}">
                  <a16:creationId xmlns:a16="http://schemas.microsoft.com/office/drawing/2014/main" id="{0607A783-65B0-597A-4906-E0F29B5B1202}"/>
                </a:ext>
              </a:extLst>
            </p:cNvPr>
            <p:cNvCxnSpPr/>
            <p:nvPr/>
          </p:nvCxnSpPr>
          <p:spPr bwMode="auto">
            <a:xfrm>
              <a:off x="9013889"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1" name="Gerade Verbindung mit Pfeil 67">
              <a:extLst>
                <a:ext uri="{FF2B5EF4-FFF2-40B4-BE49-F238E27FC236}">
                  <a16:creationId xmlns:a16="http://schemas.microsoft.com/office/drawing/2014/main" id="{CB619737-AFDA-73FD-3EEF-1284E287682A}"/>
                </a:ext>
              </a:extLst>
            </p:cNvPr>
            <p:cNvCxnSpPr/>
            <p:nvPr/>
          </p:nvCxnSpPr>
          <p:spPr bwMode="auto">
            <a:xfrm>
              <a:off x="9161036"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2" name="Gerade Verbindung mit Pfeil 68">
              <a:extLst>
                <a:ext uri="{FF2B5EF4-FFF2-40B4-BE49-F238E27FC236}">
                  <a16:creationId xmlns:a16="http://schemas.microsoft.com/office/drawing/2014/main" id="{1038018F-BF7F-1459-F57F-43137DC497C3}"/>
                </a:ext>
              </a:extLst>
            </p:cNvPr>
            <p:cNvCxnSpPr/>
            <p:nvPr/>
          </p:nvCxnSpPr>
          <p:spPr bwMode="auto">
            <a:xfrm>
              <a:off x="9308183"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3" name="Gerade Verbindung mit Pfeil 69">
              <a:extLst>
                <a:ext uri="{FF2B5EF4-FFF2-40B4-BE49-F238E27FC236}">
                  <a16:creationId xmlns:a16="http://schemas.microsoft.com/office/drawing/2014/main" id="{DBD4DAF6-CAD1-751A-67FF-49BDA2C365DE}"/>
                </a:ext>
              </a:extLst>
            </p:cNvPr>
            <p:cNvCxnSpPr/>
            <p:nvPr/>
          </p:nvCxnSpPr>
          <p:spPr bwMode="auto">
            <a:xfrm>
              <a:off x="9455330"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4" name="Gerade Verbindung mit Pfeil 70">
              <a:extLst>
                <a:ext uri="{FF2B5EF4-FFF2-40B4-BE49-F238E27FC236}">
                  <a16:creationId xmlns:a16="http://schemas.microsoft.com/office/drawing/2014/main" id="{847D4E3B-2806-30AA-BB2F-1E9BDBFA2B5F}"/>
                </a:ext>
              </a:extLst>
            </p:cNvPr>
            <p:cNvCxnSpPr/>
            <p:nvPr/>
          </p:nvCxnSpPr>
          <p:spPr bwMode="auto">
            <a:xfrm>
              <a:off x="9602477"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5" name="Gerade Verbindung mit Pfeil 71">
              <a:extLst>
                <a:ext uri="{FF2B5EF4-FFF2-40B4-BE49-F238E27FC236}">
                  <a16:creationId xmlns:a16="http://schemas.microsoft.com/office/drawing/2014/main" id="{61FE3111-4D62-AE90-A29D-33908753BC9F}"/>
                </a:ext>
              </a:extLst>
            </p:cNvPr>
            <p:cNvCxnSpPr/>
            <p:nvPr/>
          </p:nvCxnSpPr>
          <p:spPr bwMode="auto">
            <a:xfrm>
              <a:off x="9749624"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6" name="Gerade Verbindung mit Pfeil 72">
              <a:extLst>
                <a:ext uri="{FF2B5EF4-FFF2-40B4-BE49-F238E27FC236}">
                  <a16:creationId xmlns:a16="http://schemas.microsoft.com/office/drawing/2014/main" id="{4F6409C6-E081-0C98-96C0-055F93A4A493}"/>
                </a:ext>
              </a:extLst>
            </p:cNvPr>
            <p:cNvCxnSpPr/>
            <p:nvPr/>
          </p:nvCxnSpPr>
          <p:spPr bwMode="auto">
            <a:xfrm>
              <a:off x="9896771"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7" name="Gerade Verbindung mit Pfeil 73">
              <a:extLst>
                <a:ext uri="{FF2B5EF4-FFF2-40B4-BE49-F238E27FC236}">
                  <a16:creationId xmlns:a16="http://schemas.microsoft.com/office/drawing/2014/main" id="{DE0001A8-BDD5-4958-9BB1-BB68CF65C3C5}"/>
                </a:ext>
              </a:extLst>
            </p:cNvPr>
            <p:cNvCxnSpPr/>
            <p:nvPr/>
          </p:nvCxnSpPr>
          <p:spPr bwMode="auto">
            <a:xfrm>
              <a:off x="10043918"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8" name="Gerade Verbindung mit Pfeil 74">
              <a:extLst>
                <a:ext uri="{FF2B5EF4-FFF2-40B4-BE49-F238E27FC236}">
                  <a16:creationId xmlns:a16="http://schemas.microsoft.com/office/drawing/2014/main" id="{CC597CB5-FFAD-9744-0B63-656E19864275}"/>
                </a:ext>
              </a:extLst>
            </p:cNvPr>
            <p:cNvCxnSpPr/>
            <p:nvPr/>
          </p:nvCxnSpPr>
          <p:spPr bwMode="auto">
            <a:xfrm>
              <a:off x="10191065"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9" name="Gerade Verbindung mit Pfeil 75">
              <a:extLst>
                <a:ext uri="{FF2B5EF4-FFF2-40B4-BE49-F238E27FC236}">
                  <a16:creationId xmlns:a16="http://schemas.microsoft.com/office/drawing/2014/main" id="{883F9D8E-CE7C-BD2A-0F21-F73B9E698C9F}"/>
                </a:ext>
              </a:extLst>
            </p:cNvPr>
            <p:cNvCxnSpPr/>
            <p:nvPr/>
          </p:nvCxnSpPr>
          <p:spPr bwMode="auto">
            <a:xfrm>
              <a:off x="10338212"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0" name="Gerade Verbindung mit Pfeil 76">
              <a:extLst>
                <a:ext uri="{FF2B5EF4-FFF2-40B4-BE49-F238E27FC236}">
                  <a16:creationId xmlns:a16="http://schemas.microsoft.com/office/drawing/2014/main" id="{6CC2D0A0-38E8-6F2B-560E-67833C8111A4}"/>
                </a:ext>
              </a:extLst>
            </p:cNvPr>
            <p:cNvCxnSpPr/>
            <p:nvPr/>
          </p:nvCxnSpPr>
          <p:spPr bwMode="auto">
            <a:xfrm>
              <a:off x="10485359"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1" name="Gerade Verbindung mit Pfeil 77">
              <a:extLst>
                <a:ext uri="{FF2B5EF4-FFF2-40B4-BE49-F238E27FC236}">
                  <a16:creationId xmlns:a16="http://schemas.microsoft.com/office/drawing/2014/main" id="{69ED6DD5-7A39-E1AC-0DB2-FA6D16103565}"/>
                </a:ext>
              </a:extLst>
            </p:cNvPr>
            <p:cNvCxnSpPr/>
            <p:nvPr/>
          </p:nvCxnSpPr>
          <p:spPr bwMode="auto">
            <a:xfrm>
              <a:off x="10632506"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2" name="Gerade Verbindung mit Pfeil 78">
              <a:extLst>
                <a:ext uri="{FF2B5EF4-FFF2-40B4-BE49-F238E27FC236}">
                  <a16:creationId xmlns:a16="http://schemas.microsoft.com/office/drawing/2014/main" id="{7D761390-56B4-BDB1-5AFB-7D58E62861FD}"/>
                </a:ext>
              </a:extLst>
            </p:cNvPr>
            <p:cNvCxnSpPr/>
            <p:nvPr/>
          </p:nvCxnSpPr>
          <p:spPr bwMode="auto">
            <a:xfrm>
              <a:off x="10779653"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3" name="Gerade Verbindung mit Pfeil 79">
              <a:extLst>
                <a:ext uri="{FF2B5EF4-FFF2-40B4-BE49-F238E27FC236}">
                  <a16:creationId xmlns:a16="http://schemas.microsoft.com/office/drawing/2014/main" id="{83F11008-FDE0-9E89-145B-2A78981915CC}"/>
                </a:ext>
              </a:extLst>
            </p:cNvPr>
            <p:cNvCxnSpPr/>
            <p:nvPr/>
          </p:nvCxnSpPr>
          <p:spPr bwMode="auto">
            <a:xfrm>
              <a:off x="10926795" y="3124946"/>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4" name="Rechteck 80">
              <a:extLst>
                <a:ext uri="{FF2B5EF4-FFF2-40B4-BE49-F238E27FC236}">
                  <a16:creationId xmlns:a16="http://schemas.microsoft.com/office/drawing/2014/main" id="{7EB91B54-FC78-9D8A-E262-A8FACE2C1985}"/>
                </a:ext>
              </a:extLst>
            </p:cNvPr>
            <p:cNvSpPr/>
            <p:nvPr/>
          </p:nvSpPr>
          <p:spPr bwMode="auto">
            <a:xfrm>
              <a:off x="7542423" y="3321224"/>
              <a:ext cx="3456380" cy="3077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0" i="0" u="none" strike="noStrike" cap="none" normalizeH="0" baseline="0">
                <a:ln>
                  <a:noFill/>
                </a:ln>
                <a:solidFill>
                  <a:schemeClr val="bg1"/>
                </a:solidFill>
                <a:effectLst/>
                <a:latin typeface="Times New Roman" pitchFamily="16" charset="0"/>
                <a:ea typeface="MS Gothic" charset="-128"/>
              </a:endParaRPr>
            </a:p>
          </p:txBody>
        </p:sp>
        <p:sp>
          <p:nvSpPr>
            <p:cNvPr id="105" name="Textfeld 81">
              <a:extLst>
                <a:ext uri="{FF2B5EF4-FFF2-40B4-BE49-F238E27FC236}">
                  <a16:creationId xmlns:a16="http://schemas.microsoft.com/office/drawing/2014/main" id="{6FBA75C9-E492-5EB8-C642-B5C3D74E448D}"/>
                </a:ext>
              </a:extLst>
            </p:cNvPr>
            <p:cNvSpPr txBox="1"/>
            <p:nvPr/>
          </p:nvSpPr>
          <p:spPr>
            <a:xfrm>
              <a:off x="8694547" y="3331097"/>
              <a:ext cx="1416677" cy="325881"/>
            </a:xfrm>
            <a:prstGeom prst="rect">
              <a:avLst/>
            </a:prstGeom>
            <a:noFill/>
          </p:spPr>
          <p:txBody>
            <a:bodyPr wrap="none" rtlCol="0">
              <a:spAutoFit/>
            </a:bodyPr>
            <a:lstStyle/>
            <a:p>
              <a:r>
                <a:rPr lang="en-US" sz="1200">
                  <a:solidFill>
                    <a:schemeClr val="tx1"/>
                  </a:solidFill>
                </a:rPr>
                <a:t>OFDM Symbols</a:t>
              </a:r>
            </a:p>
          </p:txBody>
        </p:sp>
        <p:grpSp>
          <p:nvGrpSpPr>
            <p:cNvPr id="106" name="Gruppieren 105">
              <a:extLst>
                <a:ext uri="{FF2B5EF4-FFF2-40B4-BE49-F238E27FC236}">
                  <a16:creationId xmlns:a16="http://schemas.microsoft.com/office/drawing/2014/main" id="{AAD9D3D4-A768-0912-4444-5B8145479225}"/>
                </a:ext>
              </a:extLst>
            </p:cNvPr>
            <p:cNvGrpSpPr/>
            <p:nvPr/>
          </p:nvGrpSpPr>
          <p:grpSpPr>
            <a:xfrm>
              <a:off x="6751690" y="3318756"/>
              <a:ext cx="903716" cy="330817"/>
              <a:chOff x="2424951" y="2708920"/>
              <a:chExt cx="903716" cy="330817"/>
            </a:xfrm>
          </p:grpSpPr>
          <p:sp>
            <p:nvSpPr>
              <p:cNvPr id="112" name="Rechteck 106">
                <a:extLst>
                  <a:ext uri="{FF2B5EF4-FFF2-40B4-BE49-F238E27FC236}">
                    <a16:creationId xmlns:a16="http://schemas.microsoft.com/office/drawing/2014/main" id="{DD55C46B-12AB-50EA-0D89-7C6A0989F765}"/>
                  </a:ext>
                </a:extLst>
              </p:cNvPr>
              <p:cNvSpPr/>
              <p:nvPr/>
            </p:nvSpPr>
            <p:spPr bwMode="auto">
              <a:xfrm>
                <a:off x="2496959" y="2708920"/>
                <a:ext cx="718721" cy="3077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0" i="0" u="none" strike="noStrike" cap="none" normalizeH="0" baseline="0">
                  <a:ln>
                    <a:noFill/>
                  </a:ln>
                  <a:solidFill>
                    <a:schemeClr val="bg1"/>
                  </a:solidFill>
                  <a:effectLst/>
                  <a:latin typeface="Times New Roman" pitchFamily="16" charset="0"/>
                  <a:ea typeface="MS Gothic" charset="-128"/>
                </a:endParaRPr>
              </a:p>
            </p:txBody>
          </p:sp>
          <p:sp>
            <p:nvSpPr>
              <p:cNvPr id="113" name="Textfeld 107">
                <a:extLst>
                  <a:ext uri="{FF2B5EF4-FFF2-40B4-BE49-F238E27FC236}">
                    <a16:creationId xmlns:a16="http://schemas.microsoft.com/office/drawing/2014/main" id="{ABE514A7-7706-7D09-6910-FB65D7FD3F42}"/>
                  </a:ext>
                </a:extLst>
              </p:cNvPr>
              <p:cNvSpPr txBox="1"/>
              <p:nvPr/>
            </p:nvSpPr>
            <p:spPr>
              <a:xfrm>
                <a:off x="2424951" y="2713856"/>
                <a:ext cx="903716" cy="325881"/>
              </a:xfrm>
              <a:prstGeom prst="rect">
                <a:avLst/>
              </a:prstGeom>
              <a:noFill/>
            </p:spPr>
            <p:txBody>
              <a:bodyPr wrap="none" rtlCol="0">
                <a:spAutoFit/>
              </a:bodyPr>
              <a:lstStyle/>
              <a:p>
                <a:r>
                  <a:rPr lang="en-US" sz="1200">
                    <a:solidFill>
                      <a:schemeClr val="tx1"/>
                    </a:solidFill>
                  </a:rPr>
                  <a:t>Preamble</a:t>
                </a:r>
              </a:p>
            </p:txBody>
          </p:sp>
        </p:grpSp>
        <mc:AlternateContent xmlns:mc="http://schemas.openxmlformats.org/markup-compatibility/2006" xmlns:p14="http://schemas.microsoft.com/office/powerpoint/2010/main" xmlns:aink="http://schemas.microsoft.com/office/drawing/2016/ink">
          <mc:Choice Requires="p14 aink">
            <p:contentPart p14:bwMode="auto" r:id="rId150">
              <p14:nvContentPartPr>
                <p14:cNvPr id="107" name="Freihand 110">
                  <a:extLst>
                    <a:ext uri="{FF2B5EF4-FFF2-40B4-BE49-F238E27FC236}">
                      <a16:creationId xmlns:a16="http://schemas.microsoft.com/office/drawing/2014/main" id="{FED86D3F-D48F-A7D8-4C72-0035324FAE0F}"/>
                    </a:ext>
                  </a:extLst>
                </p14:cNvPr>
                <p14:cNvContentPartPr/>
                <p14:nvPr/>
              </p14:nvContentPartPr>
              <p14:xfrm>
                <a:off x="1915920" y="2860344"/>
                <a:ext cx="1441080" cy="106920"/>
              </p14:xfrm>
            </p:contentPart>
          </mc:Choice>
          <mc:Fallback xmlns="">
            <p:pic>
              <p:nvPicPr>
                <p:cNvPr id="107" name="Freihand 110">
                  <a:extLst>
                    <a:ext uri="{FF2B5EF4-FFF2-40B4-BE49-F238E27FC236}">
                      <a16:creationId xmlns:a16="http://schemas.microsoft.com/office/drawing/2014/main" id="{FED86D3F-D48F-A7D8-4C72-0035324FAE0F}"/>
                    </a:ext>
                  </a:extLst>
                </p:cNvPr>
                <p:cNvPicPr/>
                <p:nvPr/>
              </p:nvPicPr>
              <p:blipFill>
                <a:blip r:embed="rId151"/>
                <a:stretch>
                  <a:fillRect/>
                </a:stretch>
              </p:blipFill>
              <p:spPr>
                <a:xfrm>
                  <a:off x="1841812" y="2416605"/>
                  <a:ext cx="1588872" cy="993976"/>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52">
              <p14:nvContentPartPr>
                <p14:cNvPr id="108" name="Freihand 111">
                  <a:extLst>
                    <a:ext uri="{FF2B5EF4-FFF2-40B4-BE49-F238E27FC236}">
                      <a16:creationId xmlns:a16="http://schemas.microsoft.com/office/drawing/2014/main" id="{5087D9E1-0C8C-7E0D-F55D-71A7EBDCC3F5}"/>
                    </a:ext>
                  </a:extLst>
                </p14:cNvPr>
                <p14:cNvContentPartPr/>
                <p14:nvPr/>
              </p14:nvContentPartPr>
              <p14:xfrm>
                <a:off x="7622280" y="2810664"/>
                <a:ext cx="3337560" cy="118440"/>
              </p14:xfrm>
            </p:contentPart>
          </mc:Choice>
          <mc:Fallback xmlns="">
            <p:pic>
              <p:nvPicPr>
                <p:cNvPr id="108" name="Freihand 111">
                  <a:extLst>
                    <a:ext uri="{FF2B5EF4-FFF2-40B4-BE49-F238E27FC236}">
                      <a16:creationId xmlns:a16="http://schemas.microsoft.com/office/drawing/2014/main" id="{5087D9E1-0C8C-7E0D-F55D-71A7EBDCC3F5}"/>
                    </a:ext>
                  </a:extLst>
                </p:cNvPr>
                <p:cNvPicPr/>
                <p:nvPr/>
              </p:nvPicPr>
              <p:blipFill>
                <a:blip r:embed="rId153"/>
                <a:stretch>
                  <a:fillRect/>
                </a:stretch>
              </p:blipFill>
              <p:spPr>
                <a:xfrm>
                  <a:off x="7548159" y="2366514"/>
                  <a:ext cx="3485378" cy="1006317"/>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54">
              <p14:nvContentPartPr>
                <p14:cNvPr id="109" name="Freihand 140">
                  <a:extLst>
                    <a:ext uri="{FF2B5EF4-FFF2-40B4-BE49-F238E27FC236}">
                      <a16:creationId xmlns:a16="http://schemas.microsoft.com/office/drawing/2014/main" id="{3C87E06F-A2BC-D17B-5926-DF0A977B89DC}"/>
                    </a:ext>
                  </a:extLst>
                </p14:cNvPr>
                <p14:cNvContentPartPr/>
                <p14:nvPr/>
              </p14:nvContentPartPr>
              <p14:xfrm>
                <a:off x="3602520" y="2815344"/>
                <a:ext cx="1483200" cy="170280"/>
              </p14:xfrm>
            </p:contentPart>
          </mc:Choice>
          <mc:Fallback xmlns="">
            <p:pic>
              <p:nvPicPr>
                <p:cNvPr id="109" name="Freihand 140">
                  <a:extLst>
                    <a:ext uri="{FF2B5EF4-FFF2-40B4-BE49-F238E27FC236}">
                      <a16:creationId xmlns:a16="http://schemas.microsoft.com/office/drawing/2014/main" id="{3C87E06F-A2BC-D17B-5926-DF0A977B89DC}"/>
                    </a:ext>
                  </a:extLst>
                </p:cNvPr>
                <p:cNvPicPr/>
                <p:nvPr/>
              </p:nvPicPr>
              <p:blipFill>
                <a:blip r:embed="rId155"/>
                <a:stretch>
                  <a:fillRect/>
                </a:stretch>
              </p:blipFill>
              <p:spPr>
                <a:xfrm>
                  <a:off x="3528402" y="2371686"/>
                  <a:ext cx="1631012" cy="1057173"/>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56">
              <p14:nvContentPartPr>
                <p14:cNvPr id="110" name="Freihand 141">
                  <a:extLst>
                    <a:ext uri="{FF2B5EF4-FFF2-40B4-BE49-F238E27FC236}">
                      <a16:creationId xmlns:a16="http://schemas.microsoft.com/office/drawing/2014/main" id="{A5854AD1-3D34-7D77-BF9C-B77527A55D33}"/>
                    </a:ext>
                  </a:extLst>
                </p14:cNvPr>
                <p14:cNvContentPartPr/>
                <p14:nvPr/>
              </p14:nvContentPartPr>
              <p14:xfrm>
                <a:off x="7625520" y="2985264"/>
                <a:ext cx="3320280" cy="60840"/>
              </p14:xfrm>
            </p:contentPart>
          </mc:Choice>
          <mc:Fallback xmlns="">
            <p:pic>
              <p:nvPicPr>
                <p:cNvPr id="110" name="Freihand 141">
                  <a:extLst>
                    <a:ext uri="{FF2B5EF4-FFF2-40B4-BE49-F238E27FC236}">
                      <a16:creationId xmlns:a16="http://schemas.microsoft.com/office/drawing/2014/main" id="{A5854AD1-3D34-7D77-BF9C-B77527A55D33}"/>
                    </a:ext>
                  </a:extLst>
                </p:cNvPr>
                <p:cNvPicPr/>
                <p:nvPr/>
              </p:nvPicPr>
              <p:blipFill>
                <a:blip r:embed="rId157"/>
                <a:stretch>
                  <a:fillRect/>
                </a:stretch>
              </p:blipFill>
              <p:spPr>
                <a:xfrm>
                  <a:off x="7551407" y="2541639"/>
                  <a:ext cx="3468083" cy="947668"/>
                </a:xfrm>
                <a:prstGeom prst="rect">
                  <a:avLst/>
                </a:prstGeom>
              </p:spPr>
            </p:pic>
          </mc:Fallback>
        </mc:AlternateContent>
        <p:sp>
          <p:nvSpPr>
            <p:cNvPr id="111" name="Pfeil nach rechts 246">
              <a:extLst>
                <a:ext uri="{FF2B5EF4-FFF2-40B4-BE49-F238E27FC236}">
                  <a16:creationId xmlns:a16="http://schemas.microsoft.com/office/drawing/2014/main" id="{740C7D51-3B6F-32AD-FD07-B2A74B9D0C0F}"/>
                </a:ext>
              </a:extLst>
            </p:cNvPr>
            <p:cNvSpPr/>
            <p:nvPr/>
          </p:nvSpPr>
          <p:spPr bwMode="auto">
            <a:xfrm>
              <a:off x="5756693" y="2942652"/>
              <a:ext cx="792088" cy="288032"/>
            </a:xfrm>
            <a:prstGeom prst="rightArrow">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014274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8B344-12A4-3D26-99E7-4104F0A98FC5}"/>
              </a:ext>
            </a:extLst>
          </p:cNvPr>
          <p:cNvSpPr>
            <a:spLocks noGrp="1"/>
          </p:cNvSpPr>
          <p:nvPr>
            <p:ph type="title"/>
          </p:nvPr>
        </p:nvSpPr>
        <p:spPr>
          <a:xfrm>
            <a:off x="914401" y="685801"/>
            <a:ext cx="10361084" cy="1065213"/>
          </a:xfrm>
        </p:spPr>
        <p:txBody>
          <a:bodyPr/>
          <a:lstStyle/>
          <a:p>
            <a:r>
              <a:rPr lang="en-SE"/>
              <a:t>Multi-layer transmission revisited</a:t>
            </a:r>
          </a:p>
        </p:txBody>
      </p:sp>
      <p:sp>
        <p:nvSpPr>
          <p:cNvPr id="3" name="Content Placeholder 2">
            <a:extLst>
              <a:ext uri="{FF2B5EF4-FFF2-40B4-BE49-F238E27FC236}">
                <a16:creationId xmlns:a16="http://schemas.microsoft.com/office/drawing/2014/main" id="{4723D821-6E5F-942B-E4F5-B3B27DEB8162}"/>
              </a:ext>
            </a:extLst>
          </p:cNvPr>
          <p:cNvSpPr>
            <a:spLocks noGrp="1"/>
          </p:cNvSpPr>
          <p:nvPr>
            <p:ph idx="1"/>
          </p:nvPr>
        </p:nvSpPr>
        <p:spPr>
          <a:xfrm>
            <a:off x="914401" y="4797152"/>
            <a:ext cx="10361084" cy="1297262"/>
          </a:xfrm>
        </p:spPr>
        <p:txBody>
          <a:bodyPr/>
          <a:lstStyle/>
          <a:p>
            <a:pPr>
              <a:buFont typeface="Arial" panose="020B0604020202020204" pitchFamily="34" charset="0"/>
              <a:buChar char="•"/>
            </a:pPr>
            <a:r>
              <a:rPr lang="en-SE"/>
              <a:t>In [3], the gains by using multi-layer transmission and/or HARQ were considered by means of system level simulations</a:t>
            </a:r>
          </a:p>
          <a:p>
            <a:pPr>
              <a:buFont typeface="Arial" panose="020B0604020202020204" pitchFamily="34" charset="0"/>
              <a:buChar char="•"/>
            </a:pPr>
            <a:r>
              <a:rPr lang="en-SE"/>
              <a:t>Multi-layer transmission was found more effective than HARQ, and if combined even better performance was obtained</a:t>
            </a:r>
            <a:endParaRPr lang="en-US"/>
          </a:p>
          <a:p>
            <a:pPr>
              <a:buFont typeface="Arial" panose="020B0604020202020204" pitchFamily="34" charset="0"/>
              <a:buChar char="•"/>
            </a:pPr>
            <a:endParaRPr lang="en-SE"/>
          </a:p>
          <a:p>
            <a:pPr>
              <a:buFont typeface="Arial" panose="020B0604020202020204" pitchFamily="34" charset="0"/>
              <a:buChar char="•"/>
            </a:pPr>
            <a:endParaRPr lang="en-SE"/>
          </a:p>
        </p:txBody>
      </p:sp>
      <p:sp>
        <p:nvSpPr>
          <p:cNvPr id="4" name="Slide Number Placeholder 3">
            <a:extLst>
              <a:ext uri="{FF2B5EF4-FFF2-40B4-BE49-F238E27FC236}">
                <a16:creationId xmlns:a16="http://schemas.microsoft.com/office/drawing/2014/main" id="{C53E5C30-3D05-731E-8A21-7B6E573A260A}"/>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55700C49-00C3-70BE-49CA-2E9E8AA1AC69}"/>
              </a:ext>
            </a:extLst>
          </p:cNvPr>
          <p:cNvSpPr>
            <a:spLocks noGrp="1"/>
          </p:cNvSpPr>
          <p:nvPr>
            <p:ph type="ftr" idx="11"/>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Leif Wilhelmsson, Ericsson</a:t>
            </a:r>
          </a:p>
        </p:txBody>
      </p:sp>
      <p:sp>
        <p:nvSpPr>
          <p:cNvPr id="6" name="Date Placeholder 5">
            <a:extLst>
              <a:ext uri="{FF2B5EF4-FFF2-40B4-BE49-F238E27FC236}">
                <a16:creationId xmlns:a16="http://schemas.microsoft.com/office/drawing/2014/main" id="{B8EDA114-592A-5093-4354-096B643B2626}"/>
              </a:ext>
            </a:extLst>
          </p:cNvPr>
          <p:cNvSpPr>
            <a:spLocks noGrp="1"/>
          </p:cNvSpPr>
          <p:nvPr>
            <p:ph type="dt" idx="10"/>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sv-SE"/>
              <a:t>July 2024</a:t>
            </a:r>
            <a:endParaRPr lang="en-GB"/>
          </a:p>
        </p:txBody>
      </p:sp>
      <p:pic>
        <p:nvPicPr>
          <p:cNvPr id="11" name="Picture 10">
            <a:extLst>
              <a:ext uri="{FF2B5EF4-FFF2-40B4-BE49-F238E27FC236}">
                <a16:creationId xmlns:a16="http://schemas.microsoft.com/office/drawing/2014/main" id="{B60CE3C6-B975-1C60-686D-15B6C1B183C1}"/>
              </a:ext>
            </a:extLst>
          </p:cNvPr>
          <p:cNvPicPr>
            <a:picLocks noChangeAspect="1"/>
          </p:cNvPicPr>
          <p:nvPr/>
        </p:nvPicPr>
        <p:blipFill>
          <a:blip r:embed="rId2"/>
          <a:stretch>
            <a:fillRect/>
          </a:stretch>
        </p:blipFill>
        <p:spPr>
          <a:xfrm>
            <a:off x="6555651" y="1920499"/>
            <a:ext cx="3447683" cy="2585762"/>
          </a:xfrm>
          <a:prstGeom prst="rect">
            <a:avLst/>
          </a:prstGeom>
        </p:spPr>
      </p:pic>
      <p:grpSp>
        <p:nvGrpSpPr>
          <p:cNvPr id="8" name="Group 7">
            <a:extLst>
              <a:ext uri="{FF2B5EF4-FFF2-40B4-BE49-F238E27FC236}">
                <a16:creationId xmlns:a16="http://schemas.microsoft.com/office/drawing/2014/main" id="{C4229117-9732-8849-2CF1-AFD2BB494629}"/>
              </a:ext>
            </a:extLst>
          </p:cNvPr>
          <p:cNvGrpSpPr/>
          <p:nvPr/>
        </p:nvGrpSpPr>
        <p:grpSpPr>
          <a:xfrm>
            <a:off x="1991544" y="1836903"/>
            <a:ext cx="3673663" cy="2755247"/>
            <a:chOff x="1962688" y="1751014"/>
            <a:chExt cx="3673663" cy="2755247"/>
          </a:xfrm>
        </p:grpSpPr>
        <p:pic>
          <p:nvPicPr>
            <p:cNvPr id="12" name="Picture 11">
              <a:extLst>
                <a:ext uri="{FF2B5EF4-FFF2-40B4-BE49-F238E27FC236}">
                  <a16:creationId xmlns:a16="http://schemas.microsoft.com/office/drawing/2014/main" id="{37549F14-C4C7-7D06-4095-29DD3BAC861F}"/>
                </a:ext>
              </a:extLst>
            </p:cNvPr>
            <p:cNvPicPr>
              <a:picLocks noChangeAspect="1"/>
            </p:cNvPicPr>
            <p:nvPr/>
          </p:nvPicPr>
          <p:blipFill>
            <a:blip r:embed="rId3"/>
            <a:stretch>
              <a:fillRect/>
            </a:stretch>
          </p:blipFill>
          <p:spPr>
            <a:xfrm>
              <a:off x="1962688" y="1751014"/>
              <a:ext cx="3673663" cy="2755247"/>
            </a:xfrm>
            <a:prstGeom prst="rect">
              <a:avLst/>
            </a:prstGeom>
          </p:spPr>
        </p:pic>
        <p:sp>
          <p:nvSpPr>
            <p:cNvPr id="7" name="TextBox 6">
              <a:extLst>
                <a:ext uri="{FF2B5EF4-FFF2-40B4-BE49-F238E27FC236}">
                  <a16:creationId xmlns:a16="http://schemas.microsoft.com/office/drawing/2014/main" id="{EBCE70DD-DE2A-22F0-9765-1DDFC84FDDAF}"/>
                </a:ext>
              </a:extLst>
            </p:cNvPr>
            <p:cNvSpPr txBox="1"/>
            <p:nvPr/>
          </p:nvSpPr>
          <p:spPr>
            <a:xfrm>
              <a:off x="3295463" y="1796432"/>
              <a:ext cx="1008112" cy="200055"/>
            </a:xfrm>
            <a:prstGeom prst="rect">
              <a:avLst/>
            </a:prstGeom>
            <a:noFill/>
          </p:spPr>
          <p:txBody>
            <a:bodyPr wrap="square" rtlCol="0">
              <a:spAutoFit/>
            </a:bodyPr>
            <a:lstStyle/>
            <a:p>
              <a:r>
                <a:rPr lang="en-US" sz="700" b="1">
                  <a:solidFill>
                    <a:schemeClr val="tx1"/>
                  </a:solidFill>
                  <a:latin typeface="Arial" panose="020B0604020202020204" pitchFamily="34" charset="0"/>
                  <a:cs typeface="Arial" panose="020B0604020202020204" pitchFamily="34" charset="0"/>
                </a:rPr>
                <a:t>M = 256, Rate = 1/2</a:t>
              </a:r>
            </a:p>
          </p:txBody>
        </p:sp>
      </p:grpSp>
    </p:spTree>
    <p:extLst>
      <p:ext uri="{BB962C8B-B14F-4D97-AF65-F5344CB8AC3E}">
        <p14:creationId xmlns:p14="http://schemas.microsoft.com/office/powerpoint/2010/main" val="2888237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52523-50B8-9603-4A43-F3828B37D63B}"/>
              </a:ext>
            </a:extLst>
          </p:cNvPr>
          <p:cNvSpPr>
            <a:spLocks noGrp="1"/>
          </p:cNvSpPr>
          <p:nvPr>
            <p:ph type="title"/>
          </p:nvPr>
        </p:nvSpPr>
        <p:spPr>
          <a:xfrm>
            <a:off x="914401" y="685801"/>
            <a:ext cx="10361084" cy="1065213"/>
          </a:xfrm>
        </p:spPr>
        <p:txBody>
          <a:bodyPr/>
          <a:lstStyle/>
          <a:p>
            <a:r>
              <a:rPr lang="en-US"/>
              <a:t>Numerical results: Assumptions</a:t>
            </a:r>
          </a:p>
        </p:txBody>
      </p:sp>
      <p:sp>
        <p:nvSpPr>
          <p:cNvPr id="3" name="Content Placeholder 2">
            <a:extLst>
              <a:ext uri="{FF2B5EF4-FFF2-40B4-BE49-F238E27FC236}">
                <a16:creationId xmlns:a16="http://schemas.microsoft.com/office/drawing/2014/main" id="{9E71663D-825A-F830-94AF-E683EDB37852}"/>
              </a:ext>
            </a:extLst>
          </p:cNvPr>
          <p:cNvSpPr>
            <a:spLocks noGrp="1"/>
          </p:cNvSpPr>
          <p:nvPr>
            <p:ph idx="1"/>
          </p:nvPr>
        </p:nvSpPr>
        <p:spPr/>
        <p:txBody>
          <a:bodyPr/>
          <a:lstStyle/>
          <a:p>
            <a:pPr>
              <a:buFont typeface="Arial" panose="020B0604020202020204" pitchFamily="34" charset="0"/>
              <a:buChar char="•"/>
            </a:pPr>
            <a:r>
              <a:rPr lang="en-US"/>
              <a:t>In [4], the simulation results were only for the (1944, 972) LDPC code</a:t>
            </a:r>
          </a:p>
          <a:p>
            <a:pPr>
              <a:buFont typeface="Arial" panose="020B0604020202020204" pitchFamily="34" charset="0"/>
              <a:buChar char="•"/>
            </a:pPr>
            <a:r>
              <a:rPr lang="en-US"/>
              <a:t>Here the corresponding simulations are shown for MCS5-MCS13</a:t>
            </a:r>
          </a:p>
          <a:p>
            <a:pPr>
              <a:buFont typeface="Arial" panose="020B0604020202020204" pitchFamily="34" charset="0"/>
              <a:buChar char="•"/>
            </a:pPr>
            <a:r>
              <a:rPr lang="en-US"/>
              <a:t>To more easily appreciate the basic idea, the simulations are deliberately done for simple conditions </a:t>
            </a:r>
          </a:p>
          <a:p>
            <a:pPr>
              <a:buFont typeface="Arial" panose="020B0604020202020204" pitchFamily="34" charset="0"/>
              <a:buChar char="•"/>
            </a:pPr>
            <a:r>
              <a:rPr lang="en-US"/>
              <a:t>AWGN channel</a:t>
            </a:r>
          </a:p>
          <a:p>
            <a:pPr lvl="1">
              <a:buFont typeface="Arial" panose="020B0604020202020204" pitchFamily="34" charset="0"/>
              <a:buChar char="•"/>
            </a:pPr>
            <a:r>
              <a:rPr lang="en-US"/>
              <a:t>Perfect channel knowledge at the receiver, no frequency offset, etc.</a:t>
            </a:r>
          </a:p>
          <a:p>
            <a:pPr lvl="1">
              <a:buFont typeface="Arial" panose="020B0604020202020204" pitchFamily="34" charset="0"/>
              <a:buChar char="•"/>
            </a:pPr>
            <a:r>
              <a:rPr lang="en-US"/>
              <a:t>No interleaving included</a:t>
            </a:r>
          </a:p>
          <a:p>
            <a:pPr>
              <a:buFont typeface="Arial" panose="020B0604020202020204" pitchFamily="34" charset="0"/>
              <a:buChar char="•"/>
            </a:pPr>
            <a:r>
              <a:rPr lang="en-US"/>
              <a:t>The results are consistent with what was presented in [4]</a:t>
            </a:r>
          </a:p>
          <a:p>
            <a:pPr lvl="1">
              <a:buFont typeface="Arial" panose="020B0604020202020204" pitchFamily="34" charset="0"/>
              <a:buChar char="•"/>
            </a:pPr>
            <a:r>
              <a:rPr lang="en-US"/>
              <a:t>Layer 1 uses one of the most reliable bits in the constellation map for a given modulation</a:t>
            </a:r>
          </a:p>
          <a:p>
            <a:pPr lvl="1">
              <a:buFont typeface="Arial" panose="020B0604020202020204" pitchFamily="34" charset="0"/>
              <a:buChar char="•"/>
            </a:pPr>
            <a:r>
              <a:rPr lang="en-US"/>
              <a:t>Layer 2 uses the remaining bits</a:t>
            </a:r>
          </a:p>
          <a:p>
            <a:pPr lvl="1">
              <a:buFont typeface="Arial" panose="020B0604020202020204" pitchFamily="34" charset="0"/>
              <a:buChar char="•"/>
            </a:pPr>
            <a:r>
              <a:rPr lang="en-US"/>
              <a:t>The larger the modulation order, the larger the difference in robustness for the layers</a:t>
            </a:r>
          </a:p>
          <a:p>
            <a:pPr lvl="1">
              <a:buFont typeface="Arial" panose="020B0604020202020204" pitchFamily="34" charset="0"/>
              <a:buChar char="•"/>
            </a:pPr>
            <a:endParaRPr lang="en-US"/>
          </a:p>
          <a:p>
            <a:pPr lvl="1">
              <a:buFont typeface="Arial" panose="020B0604020202020204" pitchFamily="34" charset="0"/>
              <a:buChar char="•"/>
            </a:pPr>
            <a:endParaRPr lang="en-US"/>
          </a:p>
        </p:txBody>
      </p:sp>
      <p:sp>
        <p:nvSpPr>
          <p:cNvPr id="4" name="Slide Number Placeholder 3">
            <a:extLst>
              <a:ext uri="{FF2B5EF4-FFF2-40B4-BE49-F238E27FC236}">
                <a16:creationId xmlns:a16="http://schemas.microsoft.com/office/drawing/2014/main" id="{D2AEEA0D-777D-7312-1A56-884270CB10CF}"/>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76CE7B56-7399-E729-2A9C-14711CA3CAA5}"/>
              </a:ext>
            </a:extLst>
          </p:cNvPr>
          <p:cNvSpPr>
            <a:spLocks noGrp="1"/>
          </p:cNvSpPr>
          <p:nvPr>
            <p:ph type="ftr" idx="11"/>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Leif Wilhelmsson, Ericsson</a:t>
            </a:r>
          </a:p>
        </p:txBody>
      </p:sp>
      <p:sp>
        <p:nvSpPr>
          <p:cNvPr id="6" name="Date Placeholder 5">
            <a:extLst>
              <a:ext uri="{FF2B5EF4-FFF2-40B4-BE49-F238E27FC236}">
                <a16:creationId xmlns:a16="http://schemas.microsoft.com/office/drawing/2014/main" id="{8AB8328B-DD24-FE25-7932-AB53A2E945AA}"/>
              </a:ext>
            </a:extLst>
          </p:cNvPr>
          <p:cNvSpPr>
            <a:spLocks noGrp="1"/>
          </p:cNvSpPr>
          <p:nvPr>
            <p:ph type="dt" idx="10"/>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sv-SE"/>
              <a:t>July 2024</a:t>
            </a:r>
            <a:endParaRPr lang="en-GB"/>
          </a:p>
        </p:txBody>
      </p:sp>
    </p:spTree>
    <p:extLst>
      <p:ext uri="{BB962C8B-B14F-4D97-AF65-F5344CB8AC3E}">
        <p14:creationId xmlns:p14="http://schemas.microsoft.com/office/powerpoint/2010/main" val="2651188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graph of a graph&#10;&#10;Description automatically generated">
            <a:extLst>
              <a:ext uri="{FF2B5EF4-FFF2-40B4-BE49-F238E27FC236}">
                <a16:creationId xmlns:a16="http://schemas.microsoft.com/office/drawing/2014/main" id="{3BC6C504-1527-EBE3-E288-4219D1A423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5914" y="3174399"/>
            <a:ext cx="4483494" cy="2997800"/>
          </a:xfrm>
          <a:prstGeom prst="rect">
            <a:avLst/>
          </a:prstGeom>
        </p:spPr>
      </p:pic>
      <p:sp>
        <p:nvSpPr>
          <p:cNvPr id="2" name="Title 1">
            <a:extLst>
              <a:ext uri="{FF2B5EF4-FFF2-40B4-BE49-F238E27FC236}">
                <a16:creationId xmlns:a16="http://schemas.microsoft.com/office/drawing/2014/main" id="{9DC8B344-12A4-3D26-99E7-4104F0A98FC5}"/>
              </a:ext>
            </a:extLst>
          </p:cNvPr>
          <p:cNvSpPr>
            <a:spLocks noGrp="1"/>
          </p:cNvSpPr>
          <p:nvPr>
            <p:ph type="title"/>
          </p:nvPr>
        </p:nvSpPr>
        <p:spPr>
          <a:xfrm>
            <a:off x="914401" y="685801"/>
            <a:ext cx="10361084" cy="1065213"/>
          </a:xfrm>
        </p:spPr>
        <p:txBody>
          <a:bodyPr/>
          <a:lstStyle/>
          <a:p>
            <a:r>
              <a:rPr lang="en-SE" dirty="0"/>
              <a:t>Multi-layer transmission for high reliability [4]</a:t>
            </a:r>
          </a:p>
        </p:txBody>
      </p:sp>
      <p:sp>
        <p:nvSpPr>
          <p:cNvPr id="3" name="Content Placeholder 2">
            <a:extLst>
              <a:ext uri="{FF2B5EF4-FFF2-40B4-BE49-F238E27FC236}">
                <a16:creationId xmlns:a16="http://schemas.microsoft.com/office/drawing/2014/main" id="{4723D821-6E5F-942B-E4F5-B3B27DEB8162}"/>
              </a:ext>
            </a:extLst>
          </p:cNvPr>
          <p:cNvSpPr>
            <a:spLocks noGrp="1"/>
          </p:cNvSpPr>
          <p:nvPr>
            <p:ph idx="1"/>
          </p:nvPr>
        </p:nvSpPr>
        <p:spPr/>
        <p:txBody>
          <a:bodyPr/>
          <a:lstStyle/>
          <a:p>
            <a:pPr>
              <a:buFont typeface="Arial" panose="020B0604020202020204" pitchFamily="34" charset="0"/>
              <a:buChar char="•"/>
            </a:pPr>
            <a:r>
              <a:rPr lang="en-US"/>
              <a:t>Now, suppose the goal is to replace (enhance) the single layer transmission with a two-layer transmission with the same total data rate, but which has one layer with significantly improved reliability</a:t>
            </a:r>
          </a:p>
          <a:p>
            <a:pPr>
              <a:buFont typeface="Arial" panose="020B0604020202020204" pitchFamily="34" charset="0"/>
              <a:buChar char="•"/>
            </a:pPr>
            <a:r>
              <a:rPr lang="en-US"/>
              <a:t>The natural choice to achieve this is as follows:</a:t>
            </a:r>
          </a:p>
          <a:p>
            <a:pPr lvl="1">
              <a:buFont typeface="Arial" panose="020B0604020202020204" pitchFamily="34" charset="0"/>
              <a:buChar char="•"/>
            </a:pPr>
            <a:r>
              <a:rPr lang="en-US"/>
              <a:t>Layer 1 uses only bit 1 </a:t>
            </a:r>
          </a:p>
          <a:p>
            <a:pPr lvl="1">
              <a:buFont typeface="Arial" panose="020B0604020202020204" pitchFamily="34" charset="0"/>
              <a:buChar char="•"/>
            </a:pPr>
            <a:r>
              <a:rPr lang="en-US" b="0"/>
              <a:t>Layer 2 uses bits 2+3+4+5+6+7+8</a:t>
            </a:r>
          </a:p>
          <a:p>
            <a:pPr lvl="1">
              <a:buFont typeface="Arial" panose="020B0604020202020204" pitchFamily="34" charset="0"/>
              <a:buChar char="•"/>
            </a:pPr>
            <a:endParaRPr lang="en-US"/>
          </a:p>
          <a:p>
            <a:pPr>
              <a:buFont typeface="Arial" panose="020B0604020202020204" pitchFamily="34" charset="0"/>
              <a:buChar char="•"/>
            </a:pPr>
            <a:r>
              <a:rPr lang="en-US"/>
              <a:t>The result is:</a:t>
            </a:r>
          </a:p>
          <a:p>
            <a:pPr lvl="1">
              <a:buFont typeface="Arial" panose="020B0604020202020204" pitchFamily="34" charset="0"/>
              <a:buChar char="•"/>
            </a:pPr>
            <a:r>
              <a:rPr lang="en-US"/>
              <a:t>An increased robustness of roughly 10 dB for Layer 1</a:t>
            </a:r>
          </a:p>
          <a:p>
            <a:pPr lvl="1">
              <a:buFont typeface="Arial" panose="020B0604020202020204" pitchFamily="34" charset="0"/>
              <a:buChar char="•"/>
            </a:pPr>
            <a:r>
              <a:rPr lang="en-US" b="0"/>
              <a:t>A </a:t>
            </a:r>
            <a:r>
              <a:rPr lang="en-US"/>
              <a:t>loss of less than 1 dB for Layer 2</a:t>
            </a:r>
            <a:endParaRPr lang="en-US" b="0"/>
          </a:p>
          <a:p>
            <a:pPr marL="457200" lvl="1" indent="0"/>
            <a:endParaRPr lang="en-US"/>
          </a:p>
          <a:p>
            <a:pPr>
              <a:buFont typeface="Arial" panose="020B0604020202020204" pitchFamily="34" charset="0"/>
              <a:buChar char="•"/>
            </a:pPr>
            <a:endParaRPr lang="en-US"/>
          </a:p>
          <a:p>
            <a:pPr marL="457200" lvl="1" indent="0"/>
            <a:endParaRPr lang="en-US"/>
          </a:p>
          <a:p>
            <a:pPr>
              <a:buFont typeface="Arial" panose="020B0604020202020204" pitchFamily="34" charset="0"/>
              <a:buChar char="•"/>
            </a:pPr>
            <a:endParaRPr lang="en-SE"/>
          </a:p>
        </p:txBody>
      </p:sp>
      <p:sp>
        <p:nvSpPr>
          <p:cNvPr id="4" name="Slide Number Placeholder 3">
            <a:extLst>
              <a:ext uri="{FF2B5EF4-FFF2-40B4-BE49-F238E27FC236}">
                <a16:creationId xmlns:a16="http://schemas.microsoft.com/office/drawing/2014/main" id="{C53E5C30-3D05-731E-8A21-7B6E573A260A}"/>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55700C49-00C3-70BE-49CA-2E9E8AA1AC69}"/>
              </a:ext>
            </a:extLst>
          </p:cNvPr>
          <p:cNvSpPr>
            <a:spLocks noGrp="1"/>
          </p:cNvSpPr>
          <p:nvPr>
            <p:ph type="ftr" idx="11"/>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Leif Wilhelmsson, Ericsson</a:t>
            </a:r>
          </a:p>
        </p:txBody>
      </p:sp>
      <p:sp>
        <p:nvSpPr>
          <p:cNvPr id="6" name="Date Placeholder 5">
            <a:extLst>
              <a:ext uri="{FF2B5EF4-FFF2-40B4-BE49-F238E27FC236}">
                <a16:creationId xmlns:a16="http://schemas.microsoft.com/office/drawing/2014/main" id="{B8EDA114-592A-5093-4354-096B643B2626}"/>
              </a:ext>
            </a:extLst>
          </p:cNvPr>
          <p:cNvSpPr>
            <a:spLocks noGrp="1"/>
          </p:cNvSpPr>
          <p:nvPr>
            <p:ph type="dt" idx="10"/>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sv-SE"/>
              <a:t>July 2024</a:t>
            </a:r>
            <a:endParaRPr lang="en-GB"/>
          </a:p>
        </p:txBody>
      </p:sp>
    </p:spTree>
    <p:extLst>
      <p:ext uri="{BB962C8B-B14F-4D97-AF65-F5344CB8AC3E}">
        <p14:creationId xmlns:p14="http://schemas.microsoft.com/office/powerpoint/2010/main" val="3758408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C12210-970E-9F64-E516-0857A9BF877C}"/>
              </a:ext>
            </a:extLst>
          </p:cNvPr>
          <p:cNvSpPr>
            <a:spLocks noGrp="1"/>
          </p:cNvSpPr>
          <p:nvPr>
            <p:ph type="dt" idx="10"/>
          </p:nvPr>
        </p:nvSpPr>
        <p:spPr/>
        <p:txBody>
          <a:bodyPr/>
          <a:lstStyle/>
          <a:p>
            <a:r>
              <a:rPr lang="sv-SE"/>
              <a:t>July 2024</a:t>
            </a:r>
            <a:endParaRPr lang="en-GB"/>
          </a:p>
        </p:txBody>
      </p:sp>
      <p:sp>
        <p:nvSpPr>
          <p:cNvPr id="3" name="Footer Placeholder 2">
            <a:extLst>
              <a:ext uri="{FF2B5EF4-FFF2-40B4-BE49-F238E27FC236}">
                <a16:creationId xmlns:a16="http://schemas.microsoft.com/office/drawing/2014/main" id="{EA174C2F-1BE5-53FE-E6CE-91411D8341EF}"/>
              </a:ext>
            </a:extLst>
          </p:cNvPr>
          <p:cNvSpPr>
            <a:spLocks noGrp="1"/>
          </p:cNvSpPr>
          <p:nvPr>
            <p:ph type="ftr" idx="11"/>
          </p:nvPr>
        </p:nvSpPr>
        <p:spPr/>
        <p:txBody>
          <a:bodyPr/>
          <a:lstStyle/>
          <a:p>
            <a:r>
              <a:rPr lang="en-GB"/>
              <a:t>Leif Wilhelmsson, Ericsson</a:t>
            </a:r>
          </a:p>
        </p:txBody>
      </p:sp>
      <p:sp>
        <p:nvSpPr>
          <p:cNvPr id="4" name="Slide Number Placeholder 3">
            <a:extLst>
              <a:ext uri="{FF2B5EF4-FFF2-40B4-BE49-F238E27FC236}">
                <a16:creationId xmlns:a16="http://schemas.microsoft.com/office/drawing/2014/main" id="{4DA49104-CBF5-6AA8-6C0B-A58835F110E8}"/>
              </a:ext>
            </a:extLst>
          </p:cNvPr>
          <p:cNvSpPr>
            <a:spLocks noGrp="1"/>
          </p:cNvSpPr>
          <p:nvPr>
            <p:ph type="sldNum" idx="12"/>
          </p:nvPr>
        </p:nvSpPr>
        <p:spPr/>
        <p:txBody>
          <a:bodyPr/>
          <a:lstStyle/>
          <a:p>
            <a:r>
              <a:rPr lang="en-GB"/>
              <a:t>Slide </a:t>
            </a:r>
            <a:fld id="{F5D8E26B-7BCF-4D25-9C89-0168A6618F18}" type="slidenum">
              <a:rPr lang="en-GB" smtClean="0"/>
              <a:pPr/>
              <a:t>9</a:t>
            </a:fld>
            <a:endParaRPr lang="en-GB"/>
          </a:p>
        </p:txBody>
      </p:sp>
      <p:pic>
        <p:nvPicPr>
          <p:cNvPr id="6" name="Picture 5" descr="A graph of a graph&#10;&#10;Description automatically generated">
            <a:extLst>
              <a:ext uri="{FF2B5EF4-FFF2-40B4-BE49-F238E27FC236}">
                <a16:creationId xmlns:a16="http://schemas.microsoft.com/office/drawing/2014/main" id="{10257875-939B-DB39-12A7-D69480764C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342" y="710699"/>
            <a:ext cx="3603532" cy="2702649"/>
          </a:xfrm>
          <a:prstGeom prst="rect">
            <a:avLst/>
          </a:prstGeom>
        </p:spPr>
      </p:pic>
      <p:pic>
        <p:nvPicPr>
          <p:cNvPr id="8" name="Picture 7" descr="A graph of a graph&#10;&#10;Description automatically generated">
            <a:extLst>
              <a:ext uri="{FF2B5EF4-FFF2-40B4-BE49-F238E27FC236}">
                <a16:creationId xmlns:a16="http://schemas.microsoft.com/office/drawing/2014/main" id="{E75BE48A-B74F-B4EE-6D20-51F2D83F7E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5874" y="718101"/>
            <a:ext cx="3583791" cy="2687843"/>
          </a:xfrm>
          <a:prstGeom prst="rect">
            <a:avLst/>
          </a:prstGeom>
        </p:spPr>
      </p:pic>
      <p:pic>
        <p:nvPicPr>
          <p:cNvPr id="12" name="Picture 11" descr="A graph of a graph&#10;&#10;Description automatically generated">
            <a:extLst>
              <a:ext uri="{FF2B5EF4-FFF2-40B4-BE49-F238E27FC236}">
                <a16:creationId xmlns:a16="http://schemas.microsoft.com/office/drawing/2014/main" id="{DBEE149C-9335-AF37-8C40-E70843B2FD6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16367" y="718101"/>
            <a:ext cx="3972945" cy="2979709"/>
          </a:xfrm>
          <a:prstGeom prst="rect">
            <a:avLst/>
          </a:prstGeom>
        </p:spPr>
      </p:pic>
      <p:pic>
        <p:nvPicPr>
          <p:cNvPr id="5" name="Picture 4" descr="A graph of a graph&#10;&#10;Description automatically generated">
            <a:extLst>
              <a:ext uri="{FF2B5EF4-FFF2-40B4-BE49-F238E27FC236}">
                <a16:creationId xmlns:a16="http://schemas.microsoft.com/office/drawing/2014/main" id="{7E5FBDC5-0B6A-DCB6-891B-A7A236DBF12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49039" y="3537872"/>
            <a:ext cx="3907600" cy="2930700"/>
          </a:xfrm>
          <a:prstGeom prst="rect">
            <a:avLst/>
          </a:prstGeom>
        </p:spPr>
      </p:pic>
      <p:pic>
        <p:nvPicPr>
          <p:cNvPr id="7" name="Picture 6" descr="A graph of a graph&#10;&#10;Description automatically generated">
            <a:extLst>
              <a:ext uri="{FF2B5EF4-FFF2-40B4-BE49-F238E27FC236}">
                <a16:creationId xmlns:a16="http://schemas.microsoft.com/office/drawing/2014/main" id="{67A74218-9911-36B7-83DB-0A93E024D6F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211271" y="3479863"/>
            <a:ext cx="3771693" cy="2828770"/>
          </a:xfrm>
          <a:prstGeom prst="rect">
            <a:avLst/>
          </a:prstGeom>
        </p:spPr>
      </p:pic>
      <p:sp>
        <p:nvSpPr>
          <p:cNvPr id="9" name="TextBox 8">
            <a:extLst>
              <a:ext uri="{FF2B5EF4-FFF2-40B4-BE49-F238E27FC236}">
                <a16:creationId xmlns:a16="http://schemas.microsoft.com/office/drawing/2014/main" id="{BACD8BA3-7E8C-5944-6302-429C1EAA6304}"/>
              </a:ext>
            </a:extLst>
          </p:cNvPr>
          <p:cNvSpPr txBox="1"/>
          <p:nvPr/>
        </p:nvSpPr>
        <p:spPr>
          <a:xfrm>
            <a:off x="1019372" y="4232528"/>
            <a:ext cx="3191899" cy="1323439"/>
          </a:xfrm>
          <a:prstGeom prst="rect">
            <a:avLst/>
          </a:prstGeom>
          <a:noFill/>
        </p:spPr>
        <p:txBody>
          <a:bodyPr wrap="none" rtlCol="0">
            <a:spAutoFit/>
          </a:bodyPr>
          <a:lstStyle/>
          <a:p>
            <a:r>
              <a:rPr lang="en-GB" sz="2000" dirty="0">
                <a:solidFill>
                  <a:schemeClr val="tx1"/>
                </a:solidFill>
              </a:rPr>
              <a:t>For the same code rate (3/4), </a:t>
            </a:r>
          </a:p>
          <a:p>
            <a:r>
              <a:rPr lang="en-GB" sz="2000" dirty="0">
                <a:solidFill>
                  <a:schemeClr val="tx1"/>
                </a:solidFill>
              </a:rPr>
              <a:t>the performance for layer 1</a:t>
            </a:r>
          </a:p>
          <a:p>
            <a:r>
              <a:rPr lang="en-GB" sz="2000" dirty="0">
                <a:solidFill>
                  <a:schemeClr val="tx1"/>
                </a:solidFill>
              </a:rPr>
              <a:t>is largely independent of the</a:t>
            </a:r>
          </a:p>
          <a:p>
            <a:r>
              <a:rPr lang="en-GB" sz="2000" dirty="0">
                <a:solidFill>
                  <a:schemeClr val="tx1"/>
                </a:solidFill>
              </a:rPr>
              <a:t>modulation </a:t>
            </a:r>
            <a:endParaRPr lang="en-SE" sz="2000" dirty="0">
              <a:solidFill>
                <a:schemeClr val="tx1"/>
              </a:solidFill>
            </a:endParaRPr>
          </a:p>
        </p:txBody>
      </p:sp>
    </p:spTree>
    <p:extLst>
      <p:ext uri="{BB962C8B-B14F-4D97-AF65-F5344CB8AC3E}">
        <p14:creationId xmlns:p14="http://schemas.microsoft.com/office/powerpoint/2010/main" val="119047653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19</TotalTime>
  <Words>1018</Words>
  <Application>Microsoft Macintosh PowerPoint</Application>
  <PresentationFormat>Widescreen</PresentationFormat>
  <Paragraphs>140</Paragraphs>
  <Slides>13</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Arial Unicode MS</vt:lpstr>
      <vt:lpstr>Arial</vt:lpstr>
      <vt:lpstr>Google Sans</vt:lpstr>
      <vt:lpstr>Times New Roman</vt:lpstr>
      <vt:lpstr>Verdana</vt:lpstr>
      <vt:lpstr>Office Theme</vt:lpstr>
      <vt:lpstr>Document</vt:lpstr>
      <vt:lpstr>Additional Results for Multi-Layer Transmission</vt:lpstr>
      <vt:lpstr>Outline</vt:lpstr>
      <vt:lpstr>Motivation</vt:lpstr>
      <vt:lpstr>Challenges related to achieving high reliability</vt:lpstr>
      <vt:lpstr>Multi-layer transmission revisited</vt:lpstr>
      <vt:lpstr>Multi-layer transmission revisited</vt:lpstr>
      <vt:lpstr>Numerical results: Assumptions</vt:lpstr>
      <vt:lpstr>Multi-layer transmission for high reliability [4]</vt:lpstr>
      <vt:lpstr>PowerPoint Presentation</vt:lpstr>
      <vt:lpstr>PowerPoint Presentation</vt:lpstr>
      <vt:lpstr>Conclusions</vt:lpstr>
      <vt:lpstr>Straw Poll 1</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title</dc:title>
  <dc:subject/>
  <dc:creator>Leif Wilhelmsson R</dc:creator>
  <cp:keywords/>
  <dc:description/>
  <cp:lastModifiedBy>Leif Wilhelmsson R</cp:lastModifiedBy>
  <cp:revision>2</cp:revision>
  <cp:lastPrinted>1601-01-01T00:00:00Z</cp:lastPrinted>
  <dcterms:created xsi:type="dcterms:W3CDTF">2024-05-07T06:12:44Z</dcterms:created>
  <dcterms:modified xsi:type="dcterms:W3CDTF">2024-07-14T07:15:21Z</dcterms:modified>
  <cp:category>Name, Affiliation</cp:category>
</cp:coreProperties>
</file>