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307" r:id="rId6"/>
    <p:sldId id="296" r:id="rId7"/>
    <p:sldId id="304" r:id="rId8"/>
    <p:sldId id="316" r:id="rId9"/>
    <p:sldId id="308" r:id="rId10"/>
    <p:sldId id="309" r:id="rId11"/>
    <p:sldId id="311"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66CD153-B716-DAA7-75A5-C05BF6BD721F}" name="Talarico, Salvatore" initials="TS" userId="S::Salvatore.Talarico@sony.com::5d77538d-074a-40aa-89bc-3bddcdff28e1" providerId="AD"/>
  <p188:author id="{445D2C6B-733B-344E-AABC-6B29234F5211}" name="Qing" initials="Q" userId="S::Qing.Xia@sony.com::4646ff74-0457-4fca-a942-2f80c010d96a" providerId="AD"/>
  <p188:author id="{BDAA9AEF-6057-9009-981F-641A50A23DCB}" name="Xia, Qing" initials="XQ" userId="S::qing.xia@sony.com::4646ff74-0457-4fca-a942-2f80c010d96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Qing Xia" initials="QX" lastIdx="1" clrIdx="0">
    <p:extLst>
      <p:ext uri="{19B8F6BF-5375-455C-9EA6-DF929625EA0E}">
        <p15:presenceInfo xmlns:p15="http://schemas.microsoft.com/office/powerpoint/2012/main" userId="Qing X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52156-F6EE-4C53-9A2E-BE94853128D4}" v="1932" dt="2024-08-27T16:31:31.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7" autoAdjust="0"/>
    <p:restoredTop sz="94720" autoAdjust="0"/>
  </p:normalViewPr>
  <p:slideViewPr>
    <p:cSldViewPr snapToGrid="0">
      <p:cViewPr varScale="1">
        <p:scale>
          <a:sx n="82" d="100"/>
          <a:sy n="82" d="100"/>
        </p:scale>
        <p:origin x="91" y="79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ng Xia" userId="4646ff74-0457-4fca-a942-2f80c010d96a" providerId="ADAL" clId="{64952156-F6EE-4C53-9A2E-BE94853128D4}"/>
    <pc:docChg chg="undo custSel addSld delSld modSld sldOrd">
      <pc:chgData name="Qing Xia" userId="4646ff74-0457-4fca-a942-2f80c010d96a" providerId="ADAL" clId="{64952156-F6EE-4C53-9A2E-BE94853128D4}" dt="2024-08-27T16:31:31.015" v="1929" actId="13926"/>
      <pc:docMkLst>
        <pc:docMk/>
      </pc:docMkLst>
      <pc:sldChg chg="modSp">
        <pc:chgData name="Qing Xia" userId="4646ff74-0457-4fca-a942-2f80c010d96a" providerId="ADAL" clId="{64952156-F6EE-4C53-9A2E-BE94853128D4}" dt="2024-08-26T17:27:26.374" v="58" actId="20577"/>
        <pc:sldMkLst>
          <pc:docMk/>
          <pc:sldMk cId="0" sldId="264"/>
        </pc:sldMkLst>
        <pc:spChg chg="mod">
          <ac:chgData name="Qing Xia" userId="4646ff74-0457-4fca-a942-2f80c010d96a" providerId="ADAL" clId="{64952156-F6EE-4C53-9A2E-BE94853128D4}" dt="2024-08-26T17:27:26.374" v="58" actId="20577"/>
          <ac:spMkLst>
            <pc:docMk/>
            <pc:sldMk cId="0" sldId="264"/>
            <ac:spMk id="2" creationId="{00000000-0000-0000-0000-000000000000}"/>
          </ac:spMkLst>
        </pc:spChg>
        <pc:spChg chg="mod">
          <ac:chgData name="Qing Xia" userId="4646ff74-0457-4fca-a942-2f80c010d96a" providerId="ADAL" clId="{64952156-F6EE-4C53-9A2E-BE94853128D4}" dt="2024-08-26T17:27:01.239" v="29" actId="1036"/>
          <ac:spMkLst>
            <pc:docMk/>
            <pc:sldMk cId="0" sldId="264"/>
            <ac:spMk id="11265" creationId="{00000000-0000-0000-0000-000000000000}"/>
          </ac:spMkLst>
        </pc:spChg>
      </pc:sldChg>
      <pc:sldChg chg="modSp">
        <pc:chgData name="Qing Xia" userId="4646ff74-0457-4fca-a942-2f80c010d96a" providerId="ADAL" clId="{64952156-F6EE-4C53-9A2E-BE94853128D4}" dt="2024-08-26T22:43:58.720" v="1867" actId="404"/>
        <pc:sldMkLst>
          <pc:docMk/>
          <pc:sldMk cId="2708883635" sldId="296"/>
        </pc:sldMkLst>
        <pc:spChg chg="mod">
          <ac:chgData name="Qing Xia" userId="4646ff74-0457-4fca-a942-2f80c010d96a" providerId="ADAL" clId="{64952156-F6EE-4C53-9A2E-BE94853128D4}" dt="2024-08-26T22:43:58.720" v="1867" actId="404"/>
          <ac:spMkLst>
            <pc:docMk/>
            <pc:sldMk cId="2708883635" sldId="296"/>
            <ac:spMk id="3" creationId="{0E0B3593-D4B3-8443-2850-793415D88FC7}"/>
          </ac:spMkLst>
        </pc:spChg>
      </pc:sldChg>
      <pc:sldChg chg="modSp">
        <pc:chgData name="Qing Xia" userId="4646ff74-0457-4fca-a942-2f80c010d96a" providerId="ADAL" clId="{64952156-F6EE-4C53-9A2E-BE94853128D4}" dt="2024-08-27T16:27:37.821" v="1910" actId="13926"/>
        <pc:sldMkLst>
          <pc:docMk/>
          <pc:sldMk cId="2677858193" sldId="304"/>
        </pc:sldMkLst>
        <pc:spChg chg="mod">
          <ac:chgData name="Qing Xia" userId="4646ff74-0457-4fca-a942-2f80c010d96a" providerId="ADAL" clId="{64952156-F6EE-4C53-9A2E-BE94853128D4}" dt="2024-08-27T16:27:37.821" v="1910" actId="13926"/>
          <ac:spMkLst>
            <pc:docMk/>
            <pc:sldMk cId="2677858193" sldId="304"/>
            <ac:spMk id="3" creationId="{181E5374-C0D8-2A90-DD2E-04384056459A}"/>
          </ac:spMkLst>
        </pc:spChg>
      </pc:sldChg>
      <pc:sldChg chg="modSp">
        <pc:chgData name="Qing Xia" userId="4646ff74-0457-4fca-a942-2f80c010d96a" providerId="ADAL" clId="{64952156-F6EE-4C53-9A2E-BE94853128D4}" dt="2024-08-26T22:48:02.189" v="1872" actId="5793"/>
        <pc:sldMkLst>
          <pc:docMk/>
          <pc:sldMk cId="131988846" sldId="307"/>
        </pc:sldMkLst>
        <pc:spChg chg="mod">
          <ac:chgData name="Qing Xia" userId="4646ff74-0457-4fca-a942-2f80c010d96a" providerId="ADAL" clId="{64952156-F6EE-4C53-9A2E-BE94853128D4}" dt="2024-08-26T22:48:02.189" v="1872" actId="5793"/>
          <ac:spMkLst>
            <pc:docMk/>
            <pc:sldMk cId="131988846" sldId="307"/>
            <ac:spMk id="3" creationId="{C0C59F4E-68F7-5089-E17F-F69C932BADF7}"/>
          </ac:spMkLst>
        </pc:spChg>
      </pc:sldChg>
      <pc:sldChg chg="modSp ord">
        <pc:chgData name="Qing Xia" userId="4646ff74-0457-4fca-a942-2f80c010d96a" providerId="ADAL" clId="{64952156-F6EE-4C53-9A2E-BE94853128D4}" dt="2024-08-27T16:31:31.015" v="1929" actId="13926"/>
        <pc:sldMkLst>
          <pc:docMk/>
          <pc:sldMk cId="1218380506" sldId="308"/>
        </pc:sldMkLst>
        <pc:spChg chg="mod">
          <ac:chgData name="Qing Xia" userId="4646ff74-0457-4fca-a942-2f80c010d96a" providerId="ADAL" clId="{64952156-F6EE-4C53-9A2E-BE94853128D4}" dt="2024-08-27T16:31:31.015" v="1929" actId="13926"/>
          <ac:spMkLst>
            <pc:docMk/>
            <pc:sldMk cId="1218380506" sldId="308"/>
            <ac:spMk id="3" creationId="{82862032-298C-E3D8-5E0A-775CA2E5C9E6}"/>
          </ac:spMkLst>
        </pc:spChg>
      </pc:sldChg>
      <pc:sldChg chg="del ord modTransition">
        <pc:chgData name="Qing Xia" userId="4646ff74-0457-4fca-a942-2f80c010d96a" providerId="ADAL" clId="{64952156-F6EE-4C53-9A2E-BE94853128D4}" dt="2024-08-26T22:53:37.192" v="1909" actId="2696"/>
        <pc:sldMkLst>
          <pc:docMk/>
          <pc:sldMk cId="1381968832" sldId="314"/>
        </pc:sldMkLst>
      </pc:sldChg>
      <pc:sldChg chg="del ord modTransition">
        <pc:chgData name="Qing Xia" userId="4646ff74-0457-4fca-a942-2f80c010d96a" providerId="ADAL" clId="{64952156-F6EE-4C53-9A2E-BE94853128D4}" dt="2024-08-26T22:53:36.549" v="1908" actId="2696"/>
        <pc:sldMkLst>
          <pc:docMk/>
          <pc:sldMk cId="1561624661" sldId="315"/>
        </pc:sldMkLst>
      </pc:sldChg>
      <pc:sldChg chg="addSp delSp modSp add modNotesTx">
        <pc:chgData name="Qing Xia" userId="4646ff74-0457-4fca-a942-2f80c010d96a" providerId="ADAL" clId="{64952156-F6EE-4C53-9A2E-BE94853128D4}" dt="2024-08-27T16:31:19.097" v="1928" actId="20577"/>
        <pc:sldMkLst>
          <pc:docMk/>
          <pc:sldMk cId="1259747977" sldId="316"/>
        </pc:sldMkLst>
        <pc:spChg chg="add mod">
          <ac:chgData name="Qing Xia" userId="4646ff74-0457-4fca-a942-2f80c010d96a" providerId="ADAL" clId="{64952156-F6EE-4C53-9A2E-BE94853128D4}" dt="2024-08-26T22:18:46.975" v="1631" actId="164"/>
          <ac:spMkLst>
            <pc:docMk/>
            <pc:sldMk cId="1259747977" sldId="316"/>
            <ac:spMk id="2" creationId="{22911671-2172-4C69-A816-E03C0BF5FF43}"/>
          </ac:spMkLst>
        </pc:spChg>
        <pc:spChg chg="mod">
          <ac:chgData name="Qing Xia" userId="4646ff74-0457-4fca-a942-2f80c010d96a" providerId="ADAL" clId="{64952156-F6EE-4C53-9A2E-BE94853128D4}" dt="2024-08-27T16:31:19.097" v="1928" actId="20577"/>
          <ac:spMkLst>
            <pc:docMk/>
            <pc:sldMk cId="1259747977" sldId="316"/>
            <ac:spMk id="3" creationId="{6D18226A-AE35-E13F-7D9B-A154BF4A3570}"/>
          </ac:spMkLst>
        </pc:spChg>
        <pc:spChg chg="mod topLvl">
          <ac:chgData name="Qing Xia" userId="4646ff74-0457-4fca-a942-2f80c010d96a" providerId="ADAL" clId="{64952156-F6EE-4C53-9A2E-BE94853128D4}" dt="2024-08-26T22:18:46.975" v="1631" actId="164"/>
          <ac:spMkLst>
            <pc:docMk/>
            <pc:sldMk cId="1259747977" sldId="316"/>
            <ac:spMk id="8" creationId="{93AEAF10-7B80-72F1-3B86-BCC2D38BA65D}"/>
          </ac:spMkLst>
        </pc:spChg>
        <pc:spChg chg="mod topLvl">
          <ac:chgData name="Qing Xia" userId="4646ff74-0457-4fca-a942-2f80c010d96a" providerId="ADAL" clId="{64952156-F6EE-4C53-9A2E-BE94853128D4}" dt="2024-08-26T22:18:46.975" v="1631" actId="164"/>
          <ac:spMkLst>
            <pc:docMk/>
            <pc:sldMk cId="1259747977" sldId="316"/>
            <ac:spMk id="9" creationId="{2013A2A7-786E-98AF-F563-EFA901CF91EF}"/>
          </ac:spMkLst>
        </pc:spChg>
        <pc:spChg chg="mod topLvl">
          <ac:chgData name="Qing Xia" userId="4646ff74-0457-4fca-a942-2f80c010d96a" providerId="ADAL" clId="{64952156-F6EE-4C53-9A2E-BE94853128D4}" dt="2024-08-26T22:18:46.975" v="1631" actId="164"/>
          <ac:spMkLst>
            <pc:docMk/>
            <pc:sldMk cId="1259747977" sldId="316"/>
            <ac:spMk id="10" creationId="{381B5236-0646-9D68-3366-A3EFE3FF7D3B}"/>
          </ac:spMkLst>
        </pc:spChg>
        <pc:spChg chg="mod topLvl">
          <ac:chgData name="Qing Xia" userId="4646ff74-0457-4fca-a942-2f80c010d96a" providerId="ADAL" clId="{64952156-F6EE-4C53-9A2E-BE94853128D4}" dt="2024-08-26T22:18:46.975" v="1631" actId="164"/>
          <ac:spMkLst>
            <pc:docMk/>
            <pc:sldMk cId="1259747977" sldId="316"/>
            <ac:spMk id="11" creationId="{44357EA1-BEE2-5B28-6D5B-E0F5655A0EEB}"/>
          </ac:spMkLst>
        </pc:spChg>
        <pc:spChg chg="mod topLvl">
          <ac:chgData name="Qing Xia" userId="4646ff74-0457-4fca-a942-2f80c010d96a" providerId="ADAL" clId="{64952156-F6EE-4C53-9A2E-BE94853128D4}" dt="2024-08-26T22:18:46.975" v="1631" actId="164"/>
          <ac:spMkLst>
            <pc:docMk/>
            <pc:sldMk cId="1259747977" sldId="316"/>
            <ac:spMk id="12" creationId="{6BE33FDB-2539-AF1C-7E18-900E234E22E6}"/>
          </ac:spMkLst>
        </pc:spChg>
        <pc:spChg chg="mod topLvl">
          <ac:chgData name="Qing Xia" userId="4646ff74-0457-4fca-a942-2f80c010d96a" providerId="ADAL" clId="{64952156-F6EE-4C53-9A2E-BE94853128D4}" dt="2024-08-26T22:18:46.975" v="1631" actId="164"/>
          <ac:spMkLst>
            <pc:docMk/>
            <pc:sldMk cId="1259747977" sldId="316"/>
            <ac:spMk id="13" creationId="{B1253DB1-7EA6-A798-7F4E-300E7673DB89}"/>
          </ac:spMkLst>
        </pc:spChg>
        <pc:spChg chg="mod topLvl">
          <ac:chgData name="Qing Xia" userId="4646ff74-0457-4fca-a942-2f80c010d96a" providerId="ADAL" clId="{64952156-F6EE-4C53-9A2E-BE94853128D4}" dt="2024-08-26T22:18:46.975" v="1631" actId="164"/>
          <ac:spMkLst>
            <pc:docMk/>
            <pc:sldMk cId="1259747977" sldId="316"/>
            <ac:spMk id="14" creationId="{009878AA-FAD0-80F6-BE6E-78B0BFD4DFDE}"/>
          </ac:spMkLst>
        </pc:spChg>
        <pc:spChg chg="mod topLvl">
          <ac:chgData name="Qing Xia" userId="4646ff74-0457-4fca-a942-2f80c010d96a" providerId="ADAL" clId="{64952156-F6EE-4C53-9A2E-BE94853128D4}" dt="2024-08-26T22:18:46.975" v="1631" actId="164"/>
          <ac:spMkLst>
            <pc:docMk/>
            <pc:sldMk cId="1259747977" sldId="316"/>
            <ac:spMk id="15" creationId="{F523430F-4F54-DA85-EEB1-F059971A6AF0}"/>
          </ac:spMkLst>
        </pc:spChg>
        <pc:spChg chg="mod topLvl">
          <ac:chgData name="Qing Xia" userId="4646ff74-0457-4fca-a942-2f80c010d96a" providerId="ADAL" clId="{64952156-F6EE-4C53-9A2E-BE94853128D4}" dt="2024-08-26T22:18:46.975" v="1631" actId="164"/>
          <ac:spMkLst>
            <pc:docMk/>
            <pc:sldMk cId="1259747977" sldId="316"/>
            <ac:spMk id="16" creationId="{6BB7D955-9E83-6260-67CF-82B99EBF25F5}"/>
          </ac:spMkLst>
        </pc:spChg>
        <pc:spChg chg="mod topLvl">
          <ac:chgData name="Qing Xia" userId="4646ff74-0457-4fca-a942-2f80c010d96a" providerId="ADAL" clId="{64952156-F6EE-4C53-9A2E-BE94853128D4}" dt="2024-08-26T22:18:46.975" v="1631" actId="164"/>
          <ac:spMkLst>
            <pc:docMk/>
            <pc:sldMk cId="1259747977" sldId="316"/>
            <ac:spMk id="17" creationId="{7875A875-CB15-DD17-A1D2-E8853AA4E0E4}"/>
          </ac:spMkLst>
        </pc:spChg>
        <pc:spChg chg="mod topLvl">
          <ac:chgData name="Qing Xia" userId="4646ff74-0457-4fca-a942-2f80c010d96a" providerId="ADAL" clId="{64952156-F6EE-4C53-9A2E-BE94853128D4}" dt="2024-08-26T22:18:46.975" v="1631" actId="164"/>
          <ac:spMkLst>
            <pc:docMk/>
            <pc:sldMk cId="1259747977" sldId="316"/>
            <ac:spMk id="18" creationId="{32436524-7D53-0241-0961-DE9EB78A5155}"/>
          </ac:spMkLst>
        </pc:spChg>
        <pc:spChg chg="mod topLvl">
          <ac:chgData name="Qing Xia" userId="4646ff74-0457-4fca-a942-2f80c010d96a" providerId="ADAL" clId="{64952156-F6EE-4C53-9A2E-BE94853128D4}" dt="2024-08-26T22:18:46.975" v="1631" actId="164"/>
          <ac:spMkLst>
            <pc:docMk/>
            <pc:sldMk cId="1259747977" sldId="316"/>
            <ac:spMk id="19" creationId="{2DBB9908-4A21-EF64-3D3A-2A439D507A84}"/>
          </ac:spMkLst>
        </pc:spChg>
        <pc:spChg chg="mod topLvl">
          <ac:chgData name="Qing Xia" userId="4646ff74-0457-4fca-a942-2f80c010d96a" providerId="ADAL" clId="{64952156-F6EE-4C53-9A2E-BE94853128D4}" dt="2024-08-26T22:18:46.975" v="1631" actId="164"/>
          <ac:spMkLst>
            <pc:docMk/>
            <pc:sldMk cId="1259747977" sldId="316"/>
            <ac:spMk id="20" creationId="{86FE6269-80FD-A885-1DB2-EE494B0FA330}"/>
          </ac:spMkLst>
        </pc:spChg>
        <pc:spChg chg="mod topLvl">
          <ac:chgData name="Qing Xia" userId="4646ff74-0457-4fca-a942-2f80c010d96a" providerId="ADAL" clId="{64952156-F6EE-4C53-9A2E-BE94853128D4}" dt="2024-08-26T22:18:46.975" v="1631" actId="164"/>
          <ac:spMkLst>
            <pc:docMk/>
            <pc:sldMk cId="1259747977" sldId="316"/>
            <ac:spMk id="21" creationId="{959B816D-7575-0268-22E4-398ED78A011D}"/>
          </ac:spMkLst>
        </pc:spChg>
        <pc:spChg chg="del mod topLvl">
          <ac:chgData name="Qing Xia" userId="4646ff74-0457-4fca-a942-2f80c010d96a" providerId="ADAL" clId="{64952156-F6EE-4C53-9A2E-BE94853128D4}" dt="2024-08-26T21:50:04.155" v="1455" actId="478"/>
          <ac:spMkLst>
            <pc:docMk/>
            <pc:sldMk cId="1259747977" sldId="316"/>
            <ac:spMk id="23" creationId="{837D9EEE-DD88-2536-379D-5C2A85AC3756}"/>
          </ac:spMkLst>
        </pc:spChg>
        <pc:spChg chg="mod topLvl">
          <ac:chgData name="Qing Xia" userId="4646ff74-0457-4fca-a942-2f80c010d96a" providerId="ADAL" clId="{64952156-F6EE-4C53-9A2E-BE94853128D4}" dt="2024-08-26T22:18:46.975" v="1631" actId="164"/>
          <ac:spMkLst>
            <pc:docMk/>
            <pc:sldMk cId="1259747977" sldId="316"/>
            <ac:spMk id="24" creationId="{59A1278E-879A-D0C9-7CB4-5CD1E5398B8F}"/>
          </ac:spMkLst>
        </pc:spChg>
        <pc:spChg chg="mod topLvl">
          <ac:chgData name="Qing Xia" userId="4646ff74-0457-4fca-a942-2f80c010d96a" providerId="ADAL" clId="{64952156-F6EE-4C53-9A2E-BE94853128D4}" dt="2024-08-26T22:18:46.975" v="1631" actId="164"/>
          <ac:spMkLst>
            <pc:docMk/>
            <pc:sldMk cId="1259747977" sldId="316"/>
            <ac:spMk id="25" creationId="{5A4E67B0-2441-2AC9-24E0-105D5AE9AEE3}"/>
          </ac:spMkLst>
        </pc:spChg>
        <pc:spChg chg="mod topLvl">
          <ac:chgData name="Qing Xia" userId="4646ff74-0457-4fca-a942-2f80c010d96a" providerId="ADAL" clId="{64952156-F6EE-4C53-9A2E-BE94853128D4}" dt="2024-08-26T22:18:46.975" v="1631" actId="164"/>
          <ac:spMkLst>
            <pc:docMk/>
            <pc:sldMk cId="1259747977" sldId="316"/>
            <ac:spMk id="26" creationId="{ECF092D9-4544-4605-79B0-7B2936EF864F}"/>
          </ac:spMkLst>
        </pc:spChg>
        <pc:spChg chg="mod topLvl">
          <ac:chgData name="Qing Xia" userId="4646ff74-0457-4fca-a942-2f80c010d96a" providerId="ADAL" clId="{64952156-F6EE-4C53-9A2E-BE94853128D4}" dt="2024-08-26T22:18:46.975" v="1631" actId="164"/>
          <ac:spMkLst>
            <pc:docMk/>
            <pc:sldMk cId="1259747977" sldId="316"/>
            <ac:spMk id="27" creationId="{2988411F-60DC-A626-36BD-202894F78170}"/>
          </ac:spMkLst>
        </pc:spChg>
        <pc:spChg chg="mod topLvl">
          <ac:chgData name="Qing Xia" userId="4646ff74-0457-4fca-a942-2f80c010d96a" providerId="ADAL" clId="{64952156-F6EE-4C53-9A2E-BE94853128D4}" dt="2024-08-26T22:18:46.975" v="1631" actId="164"/>
          <ac:spMkLst>
            <pc:docMk/>
            <pc:sldMk cId="1259747977" sldId="316"/>
            <ac:spMk id="28" creationId="{408D73E4-9B2E-E4EB-5780-903FE97CFB73}"/>
          </ac:spMkLst>
        </pc:spChg>
        <pc:spChg chg="mod topLvl">
          <ac:chgData name="Qing Xia" userId="4646ff74-0457-4fca-a942-2f80c010d96a" providerId="ADAL" clId="{64952156-F6EE-4C53-9A2E-BE94853128D4}" dt="2024-08-26T22:18:46.975" v="1631" actId="164"/>
          <ac:spMkLst>
            <pc:docMk/>
            <pc:sldMk cId="1259747977" sldId="316"/>
            <ac:spMk id="29" creationId="{F983DCAD-541E-85FF-877A-EFF8B1DB76BB}"/>
          </ac:spMkLst>
        </pc:spChg>
        <pc:spChg chg="mod topLvl">
          <ac:chgData name="Qing Xia" userId="4646ff74-0457-4fca-a942-2f80c010d96a" providerId="ADAL" clId="{64952156-F6EE-4C53-9A2E-BE94853128D4}" dt="2024-08-26T22:18:46.975" v="1631" actId="164"/>
          <ac:spMkLst>
            <pc:docMk/>
            <pc:sldMk cId="1259747977" sldId="316"/>
            <ac:spMk id="30" creationId="{70C99454-2329-4DEF-B9EA-8C3E10C4D765}"/>
          </ac:spMkLst>
        </pc:spChg>
        <pc:spChg chg="mod topLvl">
          <ac:chgData name="Qing Xia" userId="4646ff74-0457-4fca-a942-2f80c010d96a" providerId="ADAL" clId="{64952156-F6EE-4C53-9A2E-BE94853128D4}" dt="2024-08-26T22:18:46.975" v="1631" actId="164"/>
          <ac:spMkLst>
            <pc:docMk/>
            <pc:sldMk cId="1259747977" sldId="316"/>
            <ac:spMk id="31" creationId="{AA4D4418-61ED-BFA0-F837-733E0CF9CC91}"/>
          </ac:spMkLst>
        </pc:spChg>
        <pc:spChg chg="mod topLvl">
          <ac:chgData name="Qing Xia" userId="4646ff74-0457-4fca-a942-2f80c010d96a" providerId="ADAL" clId="{64952156-F6EE-4C53-9A2E-BE94853128D4}" dt="2024-08-26T22:18:46.975" v="1631" actId="164"/>
          <ac:spMkLst>
            <pc:docMk/>
            <pc:sldMk cId="1259747977" sldId="316"/>
            <ac:spMk id="32" creationId="{992703C1-D867-B065-E264-68257A654CE7}"/>
          </ac:spMkLst>
        </pc:spChg>
        <pc:spChg chg="mod topLvl">
          <ac:chgData name="Qing Xia" userId="4646ff74-0457-4fca-a942-2f80c010d96a" providerId="ADAL" clId="{64952156-F6EE-4C53-9A2E-BE94853128D4}" dt="2024-08-26T22:18:46.975" v="1631" actId="164"/>
          <ac:spMkLst>
            <pc:docMk/>
            <pc:sldMk cId="1259747977" sldId="316"/>
            <ac:spMk id="33" creationId="{F6A01DF6-91F7-022D-19E4-7EDDB0EE6C1A}"/>
          </ac:spMkLst>
        </pc:spChg>
        <pc:spChg chg="mod topLvl">
          <ac:chgData name="Qing Xia" userId="4646ff74-0457-4fca-a942-2f80c010d96a" providerId="ADAL" clId="{64952156-F6EE-4C53-9A2E-BE94853128D4}" dt="2024-08-26T22:18:46.975" v="1631" actId="164"/>
          <ac:spMkLst>
            <pc:docMk/>
            <pc:sldMk cId="1259747977" sldId="316"/>
            <ac:spMk id="34" creationId="{91BF2619-3713-9C8B-BE28-0AD9AE4DE4C5}"/>
          </ac:spMkLst>
        </pc:spChg>
        <pc:spChg chg="mod topLvl">
          <ac:chgData name="Qing Xia" userId="4646ff74-0457-4fca-a942-2f80c010d96a" providerId="ADAL" clId="{64952156-F6EE-4C53-9A2E-BE94853128D4}" dt="2024-08-26T22:18:46.975" v="1631" actId="164"/>
          <ac:spMkLst>
            <pc:docMk/>
            <pc:sldMk cId="1259747977" sldId="316"/>
            <ac:spMk id="36" creationId="{3D77DAB7-91C1-1911-DF0F-8DB81129064F}"/>
          </ac:spMkLst>
        </pc:spChg>
        <pc:spChg chg="mod topLvl">
          <ac:chgData name="Qing Xia" userId="4646ff74-0457-4fca-a942-2f80c010d96a" providerId="ADAL" clId="{64952156-F6EE-4C53-9A2E-BE94853128D4}" dt="2024-08-26T22:18:46.975" v="1631" actId="164"/>
          <ac:spMkLst>
            <pc:docMk/>
            <pc:sldMk cId="1259747977" sldId="316"/>
            <ac:spMk id="37" creationId="{E137F7E0-140D-D640-32C4-B495A605F818}"/>
          </ac:spMkLst>
        </pc:spChg>
        <pc:spChg chg="mod topLvl">
          <ac:chgData name="Qing Xia" userId="4646ff74-0457-4fca-a942-2f80c010d96a" providerId="ADAL" clId="{64952156-F6EE-4C53-9A2E-BE94853128D4}" dt="2024-08-26T22:18:46.975" v="1631" actId="164"/>
          <ac:spMkLst>
            <pc:docMk/>
            <pc:sldMk cId="1259747977" sldId="316"/>
            <ac:spMk id="38" creationId="{0345FD4B-14D2-FCAD-E628-8693C4261ADE}"/>
          </ac:spMkLst>
        </pc:spChg>
        <pc:spChg chg="mod topLvl">
          <ac:chgData name="Qing Xia" userId="4646ff74-0457-4fca-a942-2f80c010d96a" providerId="ADAL" clId="{64952156-F6EE-4C53-9A2E-BE94853128D4}" dt="2024-08-26T22:18:46.975" v="1631" actId="164"/>
          <ac:spMkLst>
            <pc:docMk/>
            <pc:sldMk cId="1259747977" sldId="316"/>
            <ac:spMk id="40" creationId="{02FFA88B-B9FC-DAD2-95D7-7301704F7B70}"/>
          </ac:spMkLst>
        </pc:spChg>
        <pc:spChg chg="mod topLvl">
          <ac:chgData name="Qing Xia" userId="4646ff74-0457-4fca-a942-2f80c010d96a" providerId="ADAL" clId="{64952156-F6EE-4C53-9A2E-BE94853128D4}" dt="2024-08-26T22:18:46.975" v="1631" actId="164"/>
          <ac:spMkLst>
            <pc:docMk/>
            <pc:sldMk cId="1259747977" sldId="316"/>
            <ac:spMk id="41" creationId="{B3206706-C246-D82B-0D99-80AFF234A465}"/>
          </ac:spMkLst>
        </pc:spChg>
        <pc:spChg chg="mod topLvl">
          <ac:chgData name="Qing Xia" userId="4646ff74-0457-4fca-a942-2f80c010d96a" providerId="ADAL" clId="{64952156-F6EE-4C53-9A2E-BE94853128D4}" dt="2024-08-26T22:18:46.975" v="1631" actId="164"/>
          <ac:spMkLst>
            <pc:docMk/>
            <pc:sldMk cId="1259747977" sldId="316"/>
            <ac:spMk id="42" creationId="{FD2C6B4F-EC94-C107-7C30-D8921AA31C1F}"/>
          </ac:spMkLst>
        </pc:spChg>
        <pc:spChg chg="mod topLvl">
          <ac:chgData name="Qing Xia" userId="4646ff74-0457-4fca-a942-2f80c010d96a" providerId="ADAL" clId="{64952156-F6EE-4C53-9A2E-BE94853128D4}" dt="2024-08-26T22:18:46.975" v="1631" actId="164"/>
          <ac:spMkLst>
            <pc:docMk/>
            <pc:sldMk cId="1259747977" sldId="316"/>
            <ac:spMk id="43" creationId="{A6FBA77D-036F-569A-6C6B-3CF3C7BBE224}"/>
          </ac:spMkLst>
        </pc:spChg>
        <pc:spChg chg="mod topLvl">
          <ac:chgData name="Qing Xia" userId="4646ff74-0457-4fca-a942-2f80c010d96a" providerId="ADAL" clId="{64952156-F6EE-4C53-9A2E-BE94853128D4}" dt="2024-08-26T22:18:46.975" v="1631" actId="164"/>
          <ac:spMkLst>
            <pc:docMk/>
            <pc:sldMk cId="1259747977" sldId="316"/>
            <ac:spMk id="44" creationId="{946E3BE6-DCEE-C2E0-9C21-F2FDD841335E}"/>
          </ac:spMkLst>
        </pc:spChg>
        <pc:spChg chg="mod topLvl">
          <ac:chgData name="Qing Xia" userId="4646ff74-0457-4fca-a942-2f80c010d96a" providerId="ADAL" clId="{64952156-F6EE-4C53-9A2E-BE94853128D4}" dt="2024-08-26T22:18:46.975" v="1631" actId="164"/>
          <ac:spMkLst>
            <pc:docMk/>
            <pc:sldMk cId="1259747977" sldId="316"/>
            <ac:spMk id="46" creationId="{EB1D24A2-2832-25CF-E810-350D3A3513F5}"/>
          </ac:spMkLst>
        </pc:spChg>
        <pc:spChg chg="mod topLvl">
          <ac:chgData name="Qing Xia" userId="4646ff74-0457-4fca-a942-2f80c010d96a" providerId="ADAL" clId="{64952156-F6EE-4C53-9A2E-BE94853128D4}" dt="2024-08-26T22:18:46.975" v="1631" actId="164"/>
          <ac:spMkLst>
            <pc:docMk/>
            <pc:sldMk cId="1259747977" sldId="316"/>
            <ac:spMk id="50" creationId="{587DD24E-7379-0F41-EE5E-38287A20D7B7}"/>
          </ac:spMkLst>
        </pc:spChg>
        <pc:spChg chg="mod topLvl">
          <ac:chgData name="Qing Xia" userId="4646ff74-0457-4fca-a942-2f80c010d96a" providerId="ADAL" clId="{64952156-F6EE-4C53-9A2E-BE94853128D4}" dt="2024-08-26T22:18:46.975" v="1631" actId="164"/>
          <ac:spMkLst>
            <pc:docMk/>
            <pc:sldMk cId="1259747977" sldId="316"/>
            <ac:spMk id="51" creationId="{E5392858-36FC-E77D-6B1E-29275E25CD5E}"/>
          </ac:spMkLst>
        </pc:spChg>
        <pc:spChg chg="mod topLvl">
          <ac:chgData name="Qing Xia" userId="4646ff74-0457-4fca-a942-2f80c010d96a" providerId="ADAL" clId="{64952156-F6EE-4C53-9A2E-BE94853128D4}" dt="2024-08-26T22:18:46.975" v="1631" actId="164"/>
          <ac:spMkLst>
            <pc:docMk/>
            <pc:sldMk cId="1259747977" sldId="316"/>
            <ac:spMk id="52" creationId="{6E29156E-177F-6B95-9102-0F34BCB733C2}"/>
          </ac:spMkLst>
        </pc:spChg>
        <pc:spChg chg="mod topLvl">
          <ac:chgData name="Qing Xia" userId="4646ff74-0457-4fca-a942-2f80c010d96a" providerId="ADAL" clId="{64952156-F6EE-4C53-9A2E-BE94853128D4}" dt="2024-08-26T22:18:46.975" v="1631" actId="164"/>
          <ac:spMkLst>
            <pc:docMk/>
            <pc:sldMk cId="1259747977" sldId="316"/>
            <ac:spMk id="53" creationId="{6C147D4A-AAFB-6A6C-0D7E-06C7F3E82CE4}"/>
          </ac:spMkLst>
        </pc:spChg>
        <pc:spChg chg="mod topLvl">
          <ac:chgData name="Qing Xia" userId="4646ff74-0457-4fca-a942-2f80c010d96a" providerId="ADAL" clId="{64952156-F6EE-4C53-9A2E-BE94853128D4}" dt="2024-08-26T22:18:46.975" v="1631" actId="164"/>
          <ac:spMkLst>
            <pc:docMk/>
            <pc:sldMk cId="1259747977" sldId="316"/>
            <ac:spMk id="54" creationId="{BA44D219-32F5-CF1D-B0A4-8D1B3099B672}"/>
          </ac:spMkLst>
        </pc:spChg>
        <pc:spChg chg="mod topLvl">
          <ac:chgData name="Qing Xia" userId="4646ff74-0457-4fca-a942-2f80c010d96a" providerId="ADAL" clId="{64952156-F6EE-4C53-9A2E-BE94853128D4}" dt="2024-08-26T22:18:46.975" v="1631" actId="164"/>
          <ac:spMkLst>
            <pc:docMk/>
            <pc:sldMk cId="1259747977" sldId="316"/>
            <ac:spMk id="55" creationId="{8E32FBBF-FFA4-4952-E723-BC3AEC467C0C}"/>
          </ac:spMkLst>
        </pc:spChg>
        <pc:spChg chg="mod topLvl">
          <ac:chgData name="Qing Xia" userId="4646ff74-0457-4fca-a942-2f80c010d96a" providerId="ADAL" clId="{64952156-F6EE-4C53-9A2E-BE94853128D4}" dt="2024-08-26T22:18:46.975" v="1631" actId="164"/>
          <ac:spMkLst>
            <pc:docMk/>
            <pc:sldMk cId="1259747977" sldId="316"/>
            <ac:spMk id="56" creationId="{02B3D540-AB38-E921-D0F7-B820F08FBD2B}"/>
          </ac:spMkLst>
        </pc:spChg>
        <pc:spChg chg="mod topLvl">
          <ac:chgData name="Qing Xia" userId="4646ff74-0457-4fca-a942-2f80c010d96a" providerId="ADAL" clId="{64952156-F6EE-4C53-9A2E-BE94853128D4}" dt="2024-08-26T22:18:46.975" v="1631" actId="164"/>
          <ac:spMkLst>
            <pc:docMk/>
            <pc:sldMk cId="1259747977" sldId="316"/>
            <ac:spMk id="57" creationId="{B1A7C54E-E090-7F17-1C16-D6E294D9340B}"/>
          </ac:spMkLst>
        </pc:spChg>
        <pc:spChg chg="mod topLvl">
          <ac:chgData name="Qing Xia" userId="4646ff74-0457-4fca-a942-2f80c010d96a" providerId="ADAL" clId="{64952156-F6EE-4C53-9A2E-BE94853128D4}" dt="2024-08-26T22:18:46.975" v="1631" actId="164"/>
          <ac:spMkLst>
            <pc:docMk/>
            <pc:sldMk cId="1259747977" sldId="316"/>
            <ac:spMk id="58" creationId="{475A8255-C930-F1C3-0AE8-C539B9A1DDCE}"/>
          </ac:spMkLst>
        </pc:spChg>
        <pc:spChg chg="mod topLvl">
          <ac:chgData name="Qing Xia" userId="4646ff74-0457-4fca-a942-2f80c010d96a" providerId="ADAL" clId="{64952156-F6EE-4C53-9A2E-BE94853128D4}" dt="2024-08-26T22:18:46.975" v="1631" actId="164"/>
          <ac:spMkLst>
            <pc:docMk/>
            <pc:sldMk cId="1259747977" sldId="316"/>
            <ac:spMk id="59" creationId="{98CAE8FE-5DAD-A6D2-2D9F-F6B4C51A1E25}"/>
          </ac:spMkLst>
        </pc:spChg>
        <pc:spChg chg="mod topLvl">
          <ac:chgData name="Qing Xia" userId="4646ff74-0457-4fca-a942-2f80c010d96a" providerId="ADAL" clId="{64952156-F6EE-4C53-9A2E-BE94853128D4}" dt="2024-08-26T22:18:46.975" v="1631" actId="164"/>
          <ac:spMkLst>
            <pc:docMk/>
            <pc:sldMk cId="1259747977" sldId="316"/>
            <ac:spMk id="60" creationId="{347DDF9D-EC00-2BFE-1660-3BDA27CE4FE2}"/>
          </ac:spMkLst>
        </pc:spChg>
        <pc:spChg chg="mod topLvl">
          <ac:chgData name="Qing Xia" userId="4646ff74-0457-4fca-a942-2f80c010d96a" providerId="ADAL" clId="{64952156-F6EE-4C53-9A2E-BE94853128D4}" dt="2024-08-26T22:18:46.975" v="1631" actId="164"/>
          <ac:spMkLst>
            <pc:docMk/>
            <pc:sldMk cId="1259747977" sldId="316"/>
            <ac:spMk id="61" creationId="{7A10AA9D-1865-26AC-78F3-3D30253E8AEF}"/>
          </ac:spMkLst>
        </pc:spChg>
        <pc:spChg chg="mod">
          <ac:chgData name="Qing Xia" userId="4646ff74-0457-4fca-a942-2f80c010d96a" providerId="ADAL" clId="{64952156-F6EE-4C53-9A2E-BE94853128D4}" dt="2024-08-26T21:46:31.566" v="1236" actId="404"/>
          <ac:spMkLst>
            <pc:docMk/>
            <pc:sldMk cId="1259747977" sldId="316"/>
            <ac:spMk id="80" creationId="{70540FEB-DF8A-6E7E-2085-1C60F83EF212}"/>
          </ac:spMkLst>
        </pc:spChg>
        <pc:spChg chg="mod">
          <ac:chgData name="Qing Xia" userId="4646ff74-0457-4fca-a942-2f80c010d96a" providerId="ADAL" clId="{64952156-F6EE-4C53-9A2E-BE94853128D4}" dt="2024-08-27T16:29:42.453" v="1913" actId="20577"/>
          <ac:spMkLst>
            <pc:docMk/>
            <pc:sldMk cId="1259747977" sldId="316"/>
            <ac:spMk id="102" creationId="{BED1D9D7-D93B-3422-9DA0-ABF240C528BB}"/>
          </ac:spMkLst>
        </pc:spChg>
        <pc:spChg chg="del">
          <ac:chgData name="Qing Xia" userId="4646ff74-0457-4fca-a942-2f80c010d96a" providerId="ADAL" clId="{64952156-F6EE-4C53-9A2E-BE94853128D4}" dt="2024-08-26T21:47:32.851" v="1258"/>
          <ac:spMkLst>
            <pc:docMk/>
            <pc:sldMk cId="1259747977" sldId="316"/>
            <ac:spMk id="123" creationId="{AAE6C599-9658-4526-84B8-6DB59E257E7F}"/>
          </ac:spMkLst>
        </pc:spChg>
        <pc:spChg chg="mod">
          <ac:chgData name="Qing Xia" userId="4646ff74-0457-4fca-a942-2f80c010d96a" providerId="ADAL" clId="{64952156-F6EE-4C53-9A2E-BE94853128D4}" dt="2024-08-26T22:00:24.838" v="1570" actId="20577"/>
          <ac:spMkLst>
            <pc:docMk/>
            <pc:sldMk cId="1259747977" sldId="316"/>
            <ac:spMk id="124" creationId="{38DF6F33-606D-196C-1229-BDC98EE5A4A5}"/>
          </ac:spMkLst>
        </pc:spChg>
        <pc:spChg chg="add mod">
          <ac:chgData name="Qing Xia" userId="4646ff74-0457-4fca-a942-2f80c010d96a" providerId="ADAL" clId="{64952156-F6EE-4C53-9A2E-BE94853128D4}" dt="2024-08-26T22:52:56.375" v="1907" actId="1076"/>
          <ac:spMkLst>
            <pc:docMk/>
            <pc:sldMk cId="1259747977" sldId="316"/>
            <ac:spMk id="133" creationId="{8B43F45A-9FC7-4A96-91DB-55F7FC8F6749}"/>
          </ac:spMkLst>
        </pc:spChg>
        <pc:spChg chg="mod topLvl">
          <ac:chgData name="Qing Xia" userId="4646ff74-0457-4fca-a942-2f80c010d96a" providerId="ADAL" clId="{64952156-F6EE-4C53-9A2E-BE94853128D4}" dt="2024-08-26T22:19:12.368" v="1671" actId="164"/>
          <ac:spMkLst>
            <pc:docMk/>
            <pc:sldMk cId="1259747977" sldId="316"/>
            <ac:spMk id="136" creationId="{7B906D3A-F0E7-4F57-BB58-DE8D26707D5F}"/>
          </ac:spMkLst>
        </pc:spChg>
        <pc:spChg chg="mod topLvl">
          <ac:chgData name="Qing Xia" userId="4646ff74-0457-4fca-a942-2f80c010d96a" providerId="ADAL" clId="{64952156-F6EE-4C53-9A2E-BE94853128D4}" dt="2024-08-26T22:19:12.368" v="1671" actId="164"/>
          <ac:spMkLst>
            <pc:docMk/>
            <pc:sldMk cId="1259747977" sldId="316"/>
            <ac:spMk id="140" creationId="{FDF7107E-01C7-4102-A85F-5257AF8BBDF6}"/>
          </ac:spMkLst>
        </pc:spChg>
        <pc:spChg chg="mod topLvl">
          <ac:chgData name="Qing Xia" userId="4646ff74-0457-4fca-a942-2f80c010d96a" providerId="ADAL" clId="{64952156-F6EE-4C53-9A2E-BE94853128D4}" dt="2024-08-26T22:19:12.368" v="1671" actId="164"/>
          <ac:spMkLst>
            <pc:docMk/>
            <pc:sldMk cId="1259747977" sldId="316"/>
            <ac:spMk id="141" creationId="{C7065210-F992-462D-901E-9E08324FAC7A}"/>
          </ac:spMkLst>
        </pc:spChg>
        <pc:spChg chg="mod topLvl">
          <ac:chgData name="Qing Xia" userId="4646ff74-0457-4fca-a942-2f80c010d96a" providerId="ADAL" clId="{64952156-F6EE-4C53-9A2E-BE94853128D4}" dt="2024-08-26T22:19:12.368" v="1671" actId="164"/>
          <ac:spMkLst>
            <pc:docMk/>
            <pc:sldMk cId="1259747977" sldId="316"/>
            <ac:spMk id="142" creationId="{9C2D7169-5EB8-4C97-8C7A-D673DF43D78B}"/>
          </ac:spMkLst>
        </pc:spChg>
        <pc:spChg chg="mod topLvl">
          <ac:chgData name="Qing Xia" userId="4646ff74-0457-4fca-a942-2f80c010d96a" providerId="ADAL" clId="{64952156-F6EE-4C53-9A2E-BE94853128D4}" dt="2024-08-26T22:18:46.975" v="1631" actId="164"/>
          <ac:spMkLst>
            <pc:docMk/>
            <pc:sldMk cId="1259747977" sldId="316"/>
            <ac:spMk id="143" creationId="{5C1FA776-1AFA-7458-A3BC-C50A369F552C}"/>
          </ac:spMkLst>
        </pc:spChg>
        <pc:spChg chg="mod topLvl">
          <ac:chgData name="Qing Xia" userId="4646ff74-0457-4fca-a942-2f80c010d96a" providerId="ADAL" clId="{64952156-F6EE-4C53-9A2E-BE94853128D4}" dt="2024-08-26T22:19:12.368" v="1671" actId="164"/>
          <ac:spMkLst>
            <pc:docMk/>
            <pc:sldMk cId="1259747977" sldId="316"/>
            <ac:spMk id="145" creationId="{488C74C9-8E23-438E-8075-A3967799488E}"/>
          </ac:spMkLst>
        </pc:spChg>
        <pc:spChg chg="mod topLvl">
          <ac:chgData name="Qing Xia" userId="4646ff74-0457-4fca-a942-2f80c010d96a" providerId="ADAL" clId="{64952156-F6EE-4C53-9A2E-BE94853128D4}" dt="2024-08-26T22:19:12.368" v="1671" actId="164"/>
          <ac:spMkLst>
            <pc:docMk/>
            <pc:sldMk cId="1259747977" sldId="316"/>
            <ac:spMk id="147" creationId="{052CB1D5-4919-48CB-855F-B96BA8AE5273}"/>
          </ac:spMkLst>
        </pc:spChg>
        <pc:spChg chg="mod topLvl">
          <ac:chgData name="Qing Xia" userId="4646ff74-0457-4fca-a942-2f80c010d96a" providerId="ADAL" clId="{64952156-F6EE-4C53-9A2E-BE94853128D4}" dt="2024-08-26T22:19:12.368" v="1671" actId="164"/>
          <ac:spMkLst>
            <pc:docMk/>
            <pc:sldMk cId="1259747977" sldId="316"/>
            <ac:spMk id="148" creationId="{B68168E6-10C8-4A50-9105-E5D0252EFFD3}"/>
          </ac:spMkLst>
        </pc:spChg>
        <pc:spChg chg="mod topLvl">
          <ac:chgData name="Qing Xia" userId="4646ff74-0457-4fca-a942-2f80c010d96a" providerId="ADAL" clId="{64952156-F6EE-4C53-9A2E-BE94853128D4}" dt="2024-08-26T22:19:12.368" v="1671" actId="164"/>
          <ac:spMkLst>
            <pc:docMk/>
            <pc:sldMk cId="1259747977" sldId="316"/>
            <ac:spMk id="149" creationId="{87A836D8-4FA0-4AD1-90D8-102CAAF97D32}"/>
          </ac:spMkLst>
        </pc:spChg>
        <pc:spChg chg="mod topLvl">
          <ac:chgData name="Qing Xia" userId="4646ff74-0457-4fca-a942-2f80c010d96a" providerId="ADAL" clId="{64952156-F6EE-4C53-9A2E-BE94853128D4}" dt="2024-08-26T22:19:12.368" v="1671" actId="164"/>
          <ac:spMkLst>
            <pc:docMk/>
            <pc:sldMk cId="1259747977" sldId="316"/>
            <ac:spMk id="151" creationId="{0E06356C-441E-4DF8-A629-3563CBAC7C24}"/>
          </ac:spMkLst>
        </pc:spChg>
        <pc:spChg chg="mod topLvl">
          <ac:chgData name="Qing Xia" userId="4646ff74-0457-4fca-a942-2f80c010d96a" providerId="ADAL" clId="{64952156-F6EE-4C53-9A2E-BE94853128D4}" dt="2024-08-26T22:19:12.368" v="1671" actId="164"/>
          <ac:spMkLst>
            <pc:docMk/>
            <pc:sldMk cId="1259747977" sldId="316"/>
            <ac:spMk id="152" creationId="{5A4099D7-B8C8-47A7-8808-285054D9EA2F}"/>
          </ac:spMkLst>
        </pc:spChg>
        <pc:spChg chg="mod topLvl">
          <ac:chgData name="Qing Xia" userId="4646ff74-0457-4fca-a942-2f80c010d96a" providerId="ADAL" clId="{64952156-F6EE-4C53-9A2E-BE94853128D4}" dt="2024-08-26T22:19:12.368" v="1671" actId="164"/>
          <ac:spMkLst>
            <pc:docMk/>
            <pc:sldMk cId="1259747977" sldId="316"/>
            <ac:spMk id="153" creationId="{44566413-B512-49B2-96D4-3A83A08DF199}"/>
          </ac:spMkLst>
        </pc:spChg>
        <pc:spChg chg="mod topLvl">
          <ac:chgData name="Qing Xia" userId="4646ff74-0457-4fca-a942-2f80c010d96a" providerId="ADAL" clId="{64952156-F6EE-4C53-9A2E-BE94853128D4}" dt="2024-08-26T22:19:12.368" v="1671" actId="164"/>
          <ac:spMkLst>
            <pc:docMk/>
            <pc:sldMk cId="1259747977" sldId="316"/>
            <ac:spMk id="154" creationId="{E11B3F7B-0FEB-419F-B74C-91ED4165BD12}"/>
          </ac:spMkLst>
        </pc:spChg>
        <pc:spChg chg="mod topLvl">
          <ac:chgData name="Qing Xia" userId="4646ff74-0457-4fca-a942-2f80c010d96a" providerId="ADAL" clId="{64952156-F6EE-4C53-9A2E-BE94853128D4}" dt="2024-08-26T22:19:00.843" v="1670" actId="1036"/>
          <ac:spMkLst>
            <pc:docMk/>
            <pc:sldMk cId="1259747977" sldId="316"/>
            <ac:spMk id="156" creationId="{50388CF7-8FD4-4278-820A-602409DE835B}"/>
          </ac:spMkLst>
        </pc:spChg>
        <pc:spChg chg="del mod topLvl">
          <ac:chgData name="Qing Xia" userId="4646ff74-0457-4fca-a942-2f80c010d96a" providerId="ADAL" clId="{64952156-F6EE-4C53-9A2E-BE94853128D4}" dt="2024-08-26T21:58:33.302" v="1545" actId="478"/>
          <ac:spMkLst>
            <pc:docMk/>
            <pc:sldMk cId="1259747977" sldId="316"/>
            <ac:spMk id="157" creationId="{4DBDE26E-FD95-4BC0-83F3-C4FBAB684526}"/>
          </ac:spMkLst>
        </pc:spChg>
        <pc:spChg chg="del mod topLvl">
          <ac:chgData name="Qing Xia" userId="4646ff74-0457-4fca-a942-2f80c010d96a" providerId="ADAL" clId="{64952156-F6EE-4C53-9A2E-BE94853128D4}" dt="2024-08-26T21:58:37.892" v="1547" actId="478"/>
          <ac:spMkLst>
            <pc:docMk/>
            <pc:sldMk cId="1259747977" sldId="316"/>
            <ac:spMk id="159" creationId="{2666EE85-F878-4210-8CFC-6CD473CA5A9E}"/>
          </ac:spMkLst>
        </pc:spChg>
        <pc:spChg chg="mod topLvl">
          <ac:chgData name="Qing Xia" userId="4646ff74-0457-4fca-a942-2f80c010d96a" providerId="ADAL" clId="{64952156-F6EE-4C53-9A2E-BE94853128D4}" dt="2024-08-26T22:19:12.368" v="1671" actId="164"/>
          <ac:spMkLst>
            <pc:docMk/>
            <pc:sldMk cId="1259747977" sldId="316"/>
            <ac:spMk id="160" creationId="{162B1565-96F5-4642-92C3-3E05741CB36B}"/>
          </ac:spMkLst>
        </pc:spChg>
        <pc:spChg chg="mod topLvl">
          <ac:chgData name="Qing Xia" userId="4646ff74-0457-4fca-a942-2f80c010d96a" providerId="ADAL" clId="{64952156-F6EE-4C53-9A2E-BE94853128D4}" dt="2024-08-26T22:19:12.368" v="1671" actId="164"/>
          <ac:spMkLst>
            <pc:docMk/>
            <pc:sldMk cId="1259747977" sldId="316"/>
            <ac:spMk id="161" creationId="{C71EA480-E003-4EE7-9ACB-F87616187C6C}"/>
          </ac:spMkLst>
        </pc:spChg>
        <pc:spChg chg="mod topLvl">
          <ac:chgData name="Qing Xia" userId="4646ff74-0457-4fca-a942-2f80c010d96a" providerId="ADAL" clId="{64952156-F6EE-4C53-9A2E-BE94853128D4}" dt="2024-08-26T22:19:12.368" v="1671" actId="164"/>
          <ac:spMkLst>
            <pc:docMk/>
            <pc:sldMk cId="1259747977" sldId="316"/>
            <ac:spMk id="162" creationId="{588FD061-40F0-4A85-8598-B3E671A7B094}"/>
          </ac:spMkLst>
        </pc:spChg>
        <pc:spChg chg="mod topLvl">
          <ac:chgData name="Qing Xia" userId="4646ff74-0457-4fca-a942-2f80c010d96a" providerId="ADAL" clId="{64952156-F6EE-4C53-9A2E-BE94853128D4}" dt="2024-08-26T22:19:12.368" v="1671" actId="164"/>
          <ac:spMkLst>
            <pc:docMk/>
            <pc:sldMk cId="1259747977" sldId="316"/>
            <ac:spMk id="163" creationId="{7038CA10-9CF8-4D1B-9692-116852ADC973}"/>
          </ac:spMkLst>
        </pc:spChg>
        <pc:spChg chg="mod topLvl">
          <ac:chgData name="Qing Xia" userId="4646ff74-0457-4fca-a942-2f80c010d96a" providerId="ADAL" clId="{64952156-F6EE-4C53-9A2E-BE94853128D4}" dt="2024-08-26T22:19:12.368" v="1671" actId="164"/>
          <ac:spMkLst>
            <pc:docMk/>
            <pc:sldMk cId="1259747977" sldId="316"/>
            <ac:spMk id="164" creationId="{0CCC78A4-A333-40B4-9533-0227E6B5FB2C}"/>
          </ac:spMkLst>
        </pc:spChg>
        <pc:spChg chg="mod topLvl">
          <ac:chgData name="Qing Xia" userId="4646ff74-0457-4fca-a942-2f80c010d96a" providerId="ADAL" clId="{64952156-F6EE-4C53-9A2E-BE94853128D4}" dt="2024-08-26T22:19:12.368" v="1671" actId="164"/>
          <ac:spMkLst>
            <pc:docMk/>
            <pc:sldMk cId="1259747977" sldId="316"/>
            <ac:spMk id="165" creationId="{E97630B4-567E-46AF-9CCC-8B623D8D5346}"/>
          </ac:spMkLst>
        </pc:spChg>
        <pc:spChg chg="mod topLvl">
          <ac:chgData name="Qing Xia" userId="4646ff74-0457-4fca-a942-2f80c010d96a" providerId="ADAL" clId="{64952156-F6EE-4C53-9A2E-BE94853128D4}" dt="2024-08-26T22:19:12.368" v="1671" actId="164"/>
          <ac:spMkLst>
            <pc:docMk/>
            <pc:sldMk cId="1259747977" sldId="316"/>
            <ac:spMk id="166" creationId="{921E9111-9593-4740-8C71-4161052B3E10}"/>
          </ac:spMkLst>
        </pc:spChg>
        <pc:spChg chg="mod topLvl">
          <ac:chgData name="Qing Xia" userId="4646ff74-0457-4fca-a942-2f80c010d96a" providerId="ADAL" clId="{64952156-F6EE-4C53-9A2E-BE94853128D4}" dt="2024-08-26T22:19:12.368" v="1671" actId="164"/>
          <ac:spMkLst>
            <pc:docMk/>
            <pc:sldMk cId="1259747977" sldId="316"/>
            <ac:spMk id="167" creationId="{CD4F8956-C171-4C45-90AF-609458252D38}"/>
          </ac:spMkLst>
        </pc:spChg>
        <pc:spChg chg="mod topLvl">
          <ac:chgData name="Qing Xia" userId="4646ff74-0457-4fca-a942-2f80c010d96a" providerId="ADAL" clId="{64952156-F6EE-4C53-9A2E-BE94853128D4}" dt="2024-08-26T22:19:12.368" v="1671" actId="164"/>
          <ac:spMkLst>
            <pc:docMk/>
            <pc:sldMk cId="1259747977" sldId="316"/>
            <ac:spMk id="168" creationId="{A09EEA1A-7597-4CA3-95EB-90418929C660}"/>
          </ac:spMkLst>
        </pc:spChg>
        <pc:spChg chg="mod topLvl">
          <ac:chgData name="Qing Xia" userId="4646ff74-0457-4fca-a942-2f80c010d96a" providerId="ADAL" clId="{64952156-F6EE-4C53-9A2E-BE94853128D4}" dt="2024-08-26T22:19:12.368" v="1671" actId="164"/>
          <ac:spMkLst>
            <pc:docMk/>
            <pc:sldMk cId="1259747977" sldId="316"/>
            <ac:spMk id="169" creationId="{848E8276-7FCA-486A-A373-61F37E1CBAFF}"/>
          </ac:spMkLst>
        </pc:spChg>
        <pc:spChg chg="mod topLvl">
          <ac:chgData name="Qing Xia" userId="4646ff74-0457-4fca-a942-2f80c010d96a" providerId="ADAL" clId="{64952156-F6EE-4C53-9A2E-BE94853128D4}" dt="2024-08-26T22:19:12.368" v="1671" actId="164"/>
          <ac:spMkLst>
            <pc:docMk/>
            <pc:sldMk cId="1259747977" sldId="316"/>
            <ac:spMk id="170" creationId="{4BDC9DB0-D746-41FA-BBC0-86C041D32218}"/>
          </ac:spMkLst>
        </pc:spChg>
        <pc:spChg chg="mod topLvl">
          <ac:chgData name="Qing Xia" userId="4646ff74-0457-4fca-a942-2f80c010d96a" providerId="ADAL" clId="{64952156-F6EE-4C53-9A2E-BE94853128D4}" dt="2024-08-26T22:19:12.368" v="1671" actId="164"/>
          <ac:spMkLst>
            <pc:docMk/>
            <pc:sldMk cId="1259747977" sldId="316"/>
            <ac:spMk id="172" creationId="{B25A7702-0AA1-4F50-BA4B-19DE86ECB4F1}"/>
          </ac:spMkLst>
        </pc:spChg>
        <pc:spChg chg="mod topLvl">
          <ac:chgData name="Qing Xia" userId="4646ff74-0457-4fca-a942-2f80c010d96a" providerId="ADAL" clId="{64952156-F6EE-4C53-9A2E-BE94853128D4}" dt="2024-08-26T22:19:12.368" v="1671" actId="164"/>
          <ac:spMkLst>
            <pc:docMk/>
            <pc:sldMk cId="1259747977" sldId="316"/>
            <ac:spMk id="173" creationId="{7B2DF4DD-A448-402A-A431-4D3C6F81AFC1}"/>
          </ac:spMkLst>
        </pc:spChg>
        <pc:spChg chg="mod topLvl">
          <ac:chgData name="Qing Xia" userId="4646ff74-0457-4fca-a942-2f80c010d96a" providerId="ADAL" clId="{64952156-F6EE-4C53-9A2E-BE94853128D4}" dt="2024-08-26T22:19:12.368" v="1671" actId="164"/>
          <ac:spMkLst>
            <pc:docMk/>
            <pc:sldMk cId="1259747977" sldId="316"/>
            <ac:spMk id="174" creationId="{5C0DA9B1-32EC-43D8-A141-EDC26955436B}"/>
          </ac:spMkLst>
        </pc:spChg>
        <pc:spChg chg="mod topLvl">
          <ac:chgData name="Qing Xia" userId="4646ff74-0457-4fca-a942-2f80c010d96a" providerId="ADAL" clId="{64952156-F6EE-4C53-9A2E-BE94853128D4}" dt="2024-08-26T22:19:12.368" v="1671" actId="164"/>
          <ac:spMkLst>
            <pc:docMk/>
            <pc:sldMk cId="1259747977" sldId="316"/>
            <ac:spMk id="176" creationId="{51963682-2EDC-4C19-81A9-0DE9F03A0EB2}"/>
          </ac:spMkLst>
        </pc:spChg>
        <pc:spChg chg="mod topLvl">
          <ac:chgData name="Qing Xia" userId="4646ff74-0457-4fca-a942-2f80c010d96a" providerId="ADAL" clId="{64952156-F6EE-4C53-9A2E-BE94853128D4}" dt="2024-08-26T22:19:12.368" v="1671" actId="164"/>
          <ac:spMkLst>
            <pc:docMk/>
            <pc:sldMk cId="1259747977" sldId="316"/>
            <ac:spMk id="177" creationId="{38C08030-17A6-44EB-BC85-39BDFFE96C92}"/>
          </ac:spMkLst>
        </pc:spChg>
        <pc:spChg chg="mod topLvl">
          <ac:chgData name="Qing Xia" userId="4646ff74-0457-4fca-a942-2f80c010d96a" providerId="ADAL" clId="{64952156-F6EE-4C53-9A2E-BE94853128D4}" dt="2024-08-26T22:19:12.368" v="1671" actId="164"/>
          <ac:spMkLst>
            <pc:docMk/>
            <pc:sldMk cId="1259747977" sldId="316"/>
            <ac:spMk id="178" creationId="{BBA99978-53DE-4CFE-AF46-DE1216B6AEA2}"/>
          </ac:spMkLst>
        </pc:spChg>
        <pc:spChg chg="mod topLvl">
          <ac:chgData name="Qing Xia" userId="4646ff74-0457-4fca-a942-2f80c010d96a" providerId="ADAL" clId="{64952156-F6EE-4C53-9A2E-BE94853128D4}" dt="2024-08-26T22:19:12.368" v="1671" actId="164"/>
          <ac:spMkLst>
            <pc:docMk/>
            <pc:sldMk cId="1259747977" sldId="316"/>
            <ac:spMk id="182" creationId="{05BE72D5-1FA5-4500-9170-90F152265C6E}"/>
          </ac:spMkLst>
        </pc:spChg>
        <pc:spChg chg="mod topLvl">
          <ac:chgData name="Qing Xia" userId="4646ff74-0457-4fca-a942-2f80c010d96a" providerId="ADAL" clId="{64952156-F6EE-4C53-9A2E-BE94853128D4}" dt="2024-08-26T22:19:12.368" v="1671" actId="164"/>
          <ac:spMkLst>
            <pc:docMk/>
            <pc:sldMk cId="1259747977" sldId="316"/>
            <ac:spMk id="183" creationId="{591A61A4-5313-4813-8949-71EF962E3A5E}"/>
          </ac:spMkLst>
        </pc:spChg>
        <pc:spChg chg="mod topLvl">
          <ac:chgData name="Qing Xia" userId="4646ff74-0457-4fca-a942-2f80c010d96a" providerId="ADAL" clId="{64952156-F6EE-4C53-9A2E-BE94853128D4}" dt="2024-08-26T22:19:12.368" v="1671" actId="164"/>
          <ac:spMkLst>
            <pc:docMk/>
            <pc:sldMk cId="1259747977" sldId="316"/>
            <ac:spMk id="184" creationId="{9A882F79-E6D1-488A-BBFE-DEC73A0A11EA}"/>
          </ac:spMkLst>
        </pc:spChg>
        <pc:spChg chg="mod topLvl">
          <ac:chgData name="Qing Xia" userId="4646ff74-0457-4fca-a942-2f80c010d96a" providerId="ADAL" clId="{64952156-F6EE-4C53-9A2E-BE94853128D4}" dt="2024-08-26T22:19:12.368" v="1671" actId="164"/>
          <ac:spMkLst>
            <pc:docMk/>
            <pc:sldMk cId="1259747977" sldId="316"/>
            <ac:spMk id="185" creationId="{C20A9156-BAC7-438D-9C25-BA03F82D88E9}"/>
          </ac:spMkLst>
        </pc:spChg>
        <pc:spChg chg="mod topLvl">
          <ac:chgData name="Qing Xia" userId="4646ff74-0457-4fca-a942-2f80c010d96a" providerId="ADAL" clId="{64952156-F6EE-4C53-9A2E-BE94853128D4}" dt="2024-08-26T22:19:12.368" v="1671" actId="164"/>
          <ac:spMkLst>
            <pc:docMk/>
            <pc:sldMk cId="1259747977" sldId="316"/>
            <ac:spMk id="186" creationId="{08A75784-D978-429C-A2CF-0FEF7358CF08}"/>
          </ac:spMkLst>
        </pc:spChg>
        <pc:spChg chg="mod topLvl">
          <ac:chgData name="Qing Xia" userId="4646ff74-0457-4fca-a942-2f80c010d96a" providerId="ADAL" clId="{64952156-F6EE-4C53-9A2E-BE94853128D4}" dt="2024-08-26T22:19:12.368" v="1671" actId="164"/>
          <ac:spMkLst>
            <pc:docMk/>
            <pc:sldMk cId="1259747977" sldId="316"/>
            <ac:spMk id="187" creationId="{75B3BB8F-FB1C-4456-8ED7-5CC2DCF9ACDA}"/>
          </ac:spMkLst>
        </pc:spChg>
        <pc:spChg chg="mod topLvl">
          <ac:chgData name="Qing Xia" userId="4646ff74-0457-4fca-a942-2f80c010d96a" providerId="ADAL" clId="{64952156-F6EE-4C53-9A2E-BE94853128D4}" dt="2024-08-26T22:19:12.368" v="1671" actId="164"/>
          <ac:spMkLst>
            <pc:docMk/>
            <pc:sldMk cId="1259747977" sldId="316"/>
            <ac:spMk id="188" creationId="{1B32E185-B566-4CFF-BBF2-77230F9F6592}"/>
          </ac:spMkLst>
        </pc:spChg>
        <pc:spChg chg="mod topLvl">
          <ac:chgData name="Qing Xia" userId="4646ff74-0457-4fca-a942-2f80c010d96a" providerId="ADAL" clId="{64952156-F6EE-4C53-9A2E-BE94853128D4}" dt="2024-08-26T22:19:12.368" v="1671" actId="164"/>
          <ac:spMkLst>
            <pc:docMk/>
            <pc:sldMk cId="1259747977" sldId="316"/>
            <ac:spMk id="189" creationId="{926C2AB7-1862-493D-BE76-B9CED65505A1}"/>
          </ac:spMkLst>
        </pc:spChg>
        <pc:spChg chg="mod topLvl">
          <ac:chgData name="Qing Xia" userId="4646ff74-0457-4fca-a942-2f80c010d96a" providerId="ADAL" clId="{64952156-F6EE-4C53-9A2E-BE94853128D4}" dt="2024-08-26T22:19:12.368" v="1671" actId="164"/>
          <ac:spMkLst>
            <pc:docMk/>
            <pc:sldMk cId="1259747977" sldId="316"/>
            <ac:spMk id="190" creationId="{7C7F628C-025B-4BCC-808D-542818E23F98}"/>
          </ac:spMkLst>
        </pc:spChg>
        <pc:spChg chg="mod topLvl">
          <ac:chgData name="Qing Xia" userId="4646ff74-0457-4fca-a942-2f80c010d96a" providerId="ADAL" clId="{64952156-F6EE-4C53-9A2E-BE94853128D4}" dt="2024-08-26T22:19:12.368" v="1671" actId="164"/>
          <ac:spMkLst>
            <pc:docMk/>
            <pc:sldMk cId="1259747977" sldId="316"/>
            <ac:spMk id="191" creationId="{761F1763-10F7-4859-96B5-E3447B279A47}"/>
          </ac:spMkLst>
        </pc:spChg>
        <pc:spChg chg="mod topLvl">
          <ac:chgData name="Qing Xia" userId="4646ff74-0457-4fca-a942-2f80c010d96a" providerId="ADAL" clId="{64952156-F6EE-4C53-9A2E-BE94853128D4}" dt="2024-08-26T22:19:12.368" v="1671" actId="164"/>
          <ac:spMkLst>
            <pc:docMk/>
            <pc:sldMk cId="1259747977" sldId="316"/>
            <ac:spMk id="192" creationId="{4CB78D40-FBFE-438A-8E89-E2861DCCA79C}"/>
          </ac:spMkLst>
        </pc:spChg>
        <pc:spChg chg="mod topLvl">
          <ac:chgData name="Qing Xia" userId="4646ff74-0457-4fca-a942-2f80c010d96a" providerId="ADAL" clId="{64952156-F6EE-4C53-9A2E-BE94853128D4}" dt="2024-08-26T22:19:12.368" v="1671" actId="164"/>
          <ac:spMkLst>
            <pc:docMk/>
            <pc:sldMk cId="1259747977" sldId="316"/>
            <ac:spMk id="193" creationId="{7BC16B55-20F6-41F0-8D04-AEAC8A292BE6}"/>
          </ac:spMkLst>
        </pc:spChg>
        <pc:spChg chg="mod topLvl">
          <ac:chgData name="Qing Xia" userId="4646ff74-0457-4fca-a942-2f80c010d96a" providerId="ADAL" clId="{64952156-F6EE-4C53-9A2E-BE94853128D4}" dt="2024-08-26T22:19:12.368" v="1671" actId="164"/>
          <ac:spMkLst>
            <pc:docMk/>
            <pc:sldMk cId="1259747977" sldId="316"/>
            <ac:spMk id="195" creationId="{28C1513D-2EFF-4B5F-9119-77AA4800FE03}"/>
          </ac:spMkLst>
        </pc:spChg>
        <pc:spChg chg="add mod">
          <ac:chgData name="Qing Xia" userId="4646ff74-0457-4fca-a942-2f80c010d96a" providerId="ADAL" clId="{64952156-F6EE-4C53-9A2E-BE94853128D4}" dt="2024-08-26T22:18:46.975" v="1631" actId="164"/>
          <ac:spMkLst>
            <pc:docMk/>
            <pc:sldMk cId="1259747977" sldId="316"/>
            <ac:spMk id="202" creationId="{78D87ECA-28AE-4782-A855-9BA39386AB52}"/>
          </ac:spMkLst>
        </pc:spChg>
        <pc:spChg chg="add mod">
          <ac:chgData name="Qing Xia" userId="4646ff74-0457-4fca-a942-2f80c010d96a" providerId="ADAL" clId="{64952156-F6EE-4C53-9A2E-BE94853128D4}" dt="2024-08-26T22:18:46.975" v="1631" actId="164"/>
          <ac:spMkLst>
            <pc:docMk/>
            <pc:sldMk cId="1259747977" sldId="316"/>
            <ac:spMk id="203" creationId="{3D702724-D3F0-4FF0-92E0-A55761EA6431}"/>
          </ac:spMkLst>
        </pc:spChg>
        <pc:spChg chg="add mod">
          <ac:chgData name="Qing Xia" userId="4646ff74-0457-4fca-a942-2f80c010d96a" providerId="ADAL" clId="{64952156-F6EE-4C53-9A2E-BE94853128D4}" dt="2024-08-26T22:18:46.975" v="1631" actId="164"/>
          <ac:spMkLst>
            <pc:docMk/>
            <pc:sldMk cId="1259747977" sldId="316"/>
            <ac:spMk id="205" creationId="{C133FE99-6AF1-4178-BC2B-DAB9326E319A}"/>
          </ac:spMkLst>
        </pc:spChg>
        <pc:spChg chg="add del mod">
          <ac:chgData name="Qing Xia" userId="4646ff74-0457-4fca-a942-2f80c010d96a" providerId="ADAL" clId="{64952156-F6EE-4C53-9A2E-BE94853128D4}" dt="2024-08-26T21:56:10.434" v="1522" actId="478"/>
          <ac:spMkLst>
            <pc:docMk/>
            <pc:sldMk cId="1259747977" sldId="316"/>
            <ac:spMk id="207" creationId="{B90AC4F9-7E13-4F29-901A-25DA62482F06}"/>
          </ac:spMkLst>
        </pc:spChg>
        <pc:spChg chg="add mod">
          <ac:chgData name="Qing Xia" userId="4646ff74-0457-4fca-a942-2f80c010d96a" providerId="ADAL" clId="{64952156-F6EE-4C53-9A2E-BE94853128D4}" dt="2024-08-26T22:19:12.368" v="1671" actId="164"/>
          <ac:spMkLst>
            <pc:docMk/>
            <pc:sldMk cId="1259747977" sldId="316"/>
            <ac:spMk id="208" creationId="{1EEF73F5-4040-4B9E-8AFB-0FABFE6B7510}"/>
          </ac:spMkLst>
        </pc:spChg>
        <pc:spChg chg="add mod">
          <ac:chgData name="Qing Xia" userId="4646ff74-0457-4fca-a942-2f80c010d96a" providerId="ADAL" clId="{64952156-F6EE-4C53-9A2E-BE94853128D4}" dt="2024-08-26T22:19:12.368" v="1671" actId="164"/>
          <ac:spMkLst>
            <pc:docMk/>
            <pc:sldMk cId="1259747977" sldId="316"/>
            <ac:spMk id="213" creationId="{84E29A21-A89B-4A81-97E8-DAA0498E4944}"/>
          </ac:spMkLst>
        </pc:spChg>
        <pc:spChg chg="add mod">
          <ac:chgData name="Qing Xia" userId="4646ff74-0457-4fca-a942-2f80c010d96a" providerId="ADAL" clId="{64952156-F6EE-4C53-9A2E-BE94853128D4}" dt="2024-08-26T22:19:12.368" v="1671" actId="164"/>
          <ac:spMkLst>
            <pc:docMk/>
            <pc:sldMk cId="1259747977" sldId="316"/>
            <ac:spMk id="214" creationId="{084AF790-F286-4B45-BD33-EE42E5CC334D}"/>
          </ac:spMkLst>
        </pc:spChg>
        <pc:spChg chg="add del mod">
          <ac:chgData name="Qing Xia" userId="4646ff74-0457-4fca-a942-2f80c010d96a" providerId="ADAL" clId="{64952156-F6EE-4C53-9A2E-BE94853128D4}" dt="2024-08-26T21:59:15.666" v="1552" actId="478"/>
          <ac:spMkLst>
            <pc:docMk/>
            <pc:sldMk cId="1259747977" sldId="316"/>
            <ac:spMk id="216" creationId="{AF96B23B-7962-4DA0-B8A2-65C913815653}"/>
          </ac:spMkLst>
        </pc:spChg>
        <pc:spChg chg="add del mod">
          <ac:chgData name="Qing Xia" userId="4646ff74-0457-4fca-a942-2f80c010d96a" providerId="ADAL" clId="{64952156-F6EE-4C53-9A2E-BE94853128D4}" dt="2024-08-26T21:59:17.331" v="1553" actId="478"/>
          <ac:spMkLst>
            <pc:docMk/>
            <pc:sldMk cId="1259747977" sldId="316"/>
            <ac:spMk id="218" creationId="{CD42F12D-055A-4FEE-B299-F50189C558F3}"/>
          </ac:spMkLst>
        </pc:spChg>
        <pc:grpChg chg="add mod">
          <ac:chgData name="Qing Xia" userId="4646ff74-0457-4fca-a942-2f80c010d96a" providerId="ADAL" clId="{64952156-F6EE-4C53-9A2E-BE94853128D4}" dt="2024-08-26T22:19:35.158" v="1742" actId="1037"/>
          <ac:grpSpMkLst>
            <pc:docMk/>
            <pc:sldMk cId="1259747977" sldId="316"/>
            <ac:grpSpMk id="7" creationId="{5F92472B-6A95-4770-8EDF-36964E98D304}"/>
          </ac:grpSpMkLst>
        </pc:grpChg>
        <pc:grpChg chg="mod topLvl">
          <ac:chgData name="Qing Xia" userId="4646ff74-0457-4fca-a942-2f80c010d96a" providerId="ADAL" clId="{64952156-F6EE-4C53-9A2E-BE94853128D4}" dt="2024-08-26T22:18:46.975" v="1631" actId="164"/>
          <ac:grpSpMkLst>
            <pc:docMk/>
            <pc:sldMk cId="1259747977" sldId="316"/>
            <ac:grpSpMk id="39" creationId="{9E9AC7F6-91B0-CAF9-3D3D-13C076308EBD}"/>
          </ac:grpSpMkLst>
        </pc:grpChg>
        <pc:grpChg chg="mod topLvl">
          <ac:chgData name="Qing Xia" userId="4646ff74-0457-4fca-a942-2f80c010d96a" providerId="ADAL" clId="{64952156-F6EE-4C53-9A2E-BE94853128D4}" dt="2024-08-26T22:18:46.975" v="1631" actId="164"/>
          <ac:grpSpMkLst>
            <pc:docMk/>
            <pc:sldMk cId="1259747977" sldId="316"/>
            <ac:grpSpMk id="45" creationId="{39F0A4A2-2192-596E-BEAF-D88DA6C9A2D1}"/>
          </ac:grpSpMkLst>
        </pc:grpChg>
        <pc:grpChg chg="add mod">
          <ac:chgData name="Qing Xia" userId="4646ff74-0457-4fca-a942-2f80c010d96a" providerId="ADAL" clId="{64952156-F6EE-4C53-9A2E-BE94853128D4}" dt="2024-08-26T22:19:35.158" v="1742" actId="1037"/>
          <ac:grpSpMkLst>
            <pc:docMk/>
            <pc:sldMk cId="1259747977" sldId="316"/>
            <ac:grpSpMk id="66" creationId="{8753AEBE-5C3B-4A5A-8A7C-C35570403AE0}"/>
          </ac:grpSpMkLst>
        </pc:grpChg>
        <pc:grpChg chg="add del mod">
          <ac:chgData name="Qing Xia" userId="4646ff74-0457-4fca-a942-2f80c010d96a" providerId="ADAL" clId="{64952156-F6EE-4C53-9A2E-BE94853128D4}" dt="2024-08-26T21:48:37.540" v="1444" actId="165"/>
          <ac:grpSpMkLst>
            <pc:docMk/>
            <pc:sldMk cId="1259747977" sldId="316"/>
            <ac:grpSpMk id="135" creationId="{860A3F40-80C9-4A5B-AE3E-E977FC9B7961}"/>
          </ac:grpSpMkLst>
        </pc:grpChg>
        <pc:grpChg chg="mod topLvl">
          <ac:chgData name="Qing Xia" userId="4646ff74-0457-4fca-a942-2f80c010d96a" providerId="ADAL" clId="{64952156-F6EE-4C53-9A2E-BE94853128D4}" dt="2024-08-26T22:18:46.975" v="1631" actId="164"/>
          <ac:grpSpMkLst>
            <pc:docMk/>
            <pc:sldMk cId="1259747977" sldId="316"/>
            <ac:grpSpMk id="137" creationId="{4BD32BE2-561B-4B55-DB6A-C941ADF18807}"/>
          </ac:grpSpMkLst>
        </pc:grpChg>
        <pc:grpChg chg="del mod">
          <ac:chgData name="Qing Xia" userId="4646ff74-0457-4fca-a942-2f80c010d96a" providerId="ADAL" clId="{64952156-F6EE-4C53-9A2E-BE94853128D4}" dt="2024-08-26T21:48:10.416" v="1434" actId="165"/>
          <ac:grpSpMkLst>
            <pc:docMk/>
            <pc:sldMk cId="1259747977" sldId="316"/>
            <ac:grpSpMk id="146" creationId="{EB1E792B-118F-F6D4-31A7-86B938C58D2C}"/>
          </ac:grpSpMkLst>
        </pc:grpChg>
        <pc:grpChg chg="del">
          <ac:chgData name="Qing Xia" userId="4646ff74-0457-4fca-a942-2f80c010d96a" providerId="ADAL" clId="{64952156-F6EE-4C53-9A2E-BE94853128D4}" dt="2024-08-26T21:47:32.851" v="1258"/>
          <ac:grpSpMkLst>
            <pc:docMk/>
            <pc:sldMk cId="1259747977" sldId="316"/>
            <ac:grpSpMk id="155" creationId="{97E5068B-7459-8F7C-0B7D-FDF1D18BA3D5}"/>
          </ac:grpSpMkLst>
        </pc:grpChg>
        <pc:grpChg chg="mod topLvl">
          <ac:chgData name="Qing Xia" userId="4646ff74-0457-4fca-a942-2f80c010d96a" providerId="ADAL" clId="{64952156-F6EE-4C53-9A2E-BE94853128D4}" dt="2024-08-26T22:19:12.368" v="1671" actId="164"/>
          <ac:grpSpMkLst>
            <pc:docMk/>
            <pc:sldMk cId="1259747977" sldId="316"/>
            <ac:grpSpMk id="175" creationId="{98A02804-A2A9-4A73-89CA-59912C0A1B02}"/>
          </ac:grpSpMkLst>
        </pc:grpChg>
        <pc:grpChg chg="mod topLvl">
          <ac:chgData name="Qing Xia" userId="4646ff74-0457-4fca-a942-2f80c010d96a" providerId="ADAL" clId="{64952156-F6EE-4C53-9A2E-BE94853128D4}" dt="2024-08-26T22:19:12.368" v="1671" actId="164"/>
          <ac:grpSpMkLst>
            <pc:docMk/>
            <pc:sldMk cId="1259747977" sldId="316"/>
            <ac:grpSpMk id="194" creationId="{CECD0F94-1FDA-43C2-A1B5-492C9D684517}"/>
          </ac:grpSpMkLst>
        </pc:grpChg>
        <pc:cxnChg chg="mod topLvl">
          <ac:chgData name="Qing Xia" userId="4646ff74-0457-4fca-a942-2f80c010d96a" providerId="ADAL" clId="{64952156-F6EE-4C53-9A2E-BE94853128D4}" dt="2024-08-26T22:18:46.975" v="1631" actId="164"/>
          <ac:cxnSpMkLst>
            <pc:docMk/>
            <pc:sldMk cId="1259747977" sldId="316"/>
            <ac:cxnSpMk id="22" creationId="{D4FF7971-56E6-718E-D38D-D4CE1BBF4DAB}"/>
          </ac:cxnSpMkLst>
        </pc:cxnChg>
        <pc:cxnChg chg="mod topLvl">
          <ac:chgData name="Qing Xia" userId="4646ff74-0457-4fca-a942-2f80c010d96a" providerId="ADAL" clId="{64952156-F6EE-4C53-9A2E-BE94853128D4}" dt="2024-08-26T22:18:46.975" v="1631" actId="164"/>
          <ac:cxnSpMkLst>
            <pc:docMk/>
            <pc:sldMk cId="1259747977" sldId="316"/>
            <ac:cxnSpMk id="35" creationId="{99501446-3800-943A-26A3-78503B23AF52}"/>
          </ac:cxnSpMkLst>
        </pc:cxnChg>
        <pc:cxnChg chg="mod topLvl">
          <ac:chgData name="Qing Xia" userId="4646ff74-0457-4fca-a942-2f80c010d96a" providerId="ADAL" clId="{64952156-F6EE-4C53-9A2E-BE94853128D4}" dt="2024-08-26T22:52:48.033" v="1905" actId="692"/>
          <ac:cxnSpMkLst>
            <pc:docMk/>
            <pc:sldMk cId="1259747977" sldId="316"/>
            <ac:cxnSpMk id="47" creationId="{5185E7A8-7F7B-D596-7D2E-33FA5248EC91}"/>
          </ac:cxnSpMkLst>
        </pc:cxnChg>
        <pc:cxnChg chg="mod topLvl">
          <ac:chgData name="Qing Xia" userId="4646ff74-0457-4fca-a942-2f80c010d96a" providerId="ADAL" clId="{64952156-F6EE-4C53-9A2E-BE94853128D4}" dt="2024-08-26T22:18:46.975" v="1631" actId="164"/>
          <ac:cxnSpMkLst>
            <pc:docMk/>
            <pc:sldMk cId="1259747977" sldId="316"/>
            <ac:cxnSpMk id="48" creationId="{E77D51C9-DCE6-E555-792F-E1FDA26DCA82}"/>
          </ac:cxnSpMkLst>
        </pc:cxnChg>
        <pc:cxnChg chg="mod topLvl">
          <ac:chgData name="Qing Xia" userId="4646ff74-0457-4fca-a942-2f80c010d96a" providerId="ADAL" clId="{64952156-F6EE-4C53-9A2E-BE94853128D4}" dt="2024-08-26T22:52:41.320" v="1904" actId="692"/>
          <ac:cxnSpMkLst>
            <pc:docMk/>
            <pc:sldMk cId="1259747977" sldId="316"/>
            <ac:cxnSpMk id="49" creationId="{01EA1F77-FD82-61F0-4BC2-90AE0407A5EF}"/>
          </ac:cxnSpMkLst>
        </pc:cxnChg>
        <pc:cxnChg chg="mod topLvl">
          <ac:chgData name="Qing Xia" userId="4646ff74-0457-4fca-a942-2f80c010d96a" providerId="ADAL" clId="{64952156-F6EE-4C53-9A2E-BE94853128D4}" dt="2024-08-26T22:18:46.975" v="1631" actId="164"/>
          <ac:cxnSpMkLst>
            <pc:docMk/>
            <pc:sldMk cId="1259747977" sldId="316"/>
            <ac:cxnSpMk id="144" creationId="{47E304D4-F319-21C0-9714-A711E5B581E6}"/>
          </ac:cxnSpMkLst>
        </pc:cxnChg>
        <pc:cxnChg chg="del mod topLvl">
          <ac:chgData name="Qing Xia" userId="4646ff74-0457-4fca-a942-2f80c010d96a" providerId="ADAL" clId="{64952156-F6EE-4C53-9A2E-BE94853128D4}" dt="2024-08-26T21:58:37.892" v="1547" actId="478"/>
          <ac:cxnSpMkLst>
            <pc:docMk/>
            <pc:sldMk cId="1259747977" sldId="316"/>
            <ac:cxnSpMk id="158" creationId="{B0465C8E-4264-4261-8191-D6278D122697}"/>
          </ac:cxnSpMkLst>
        </pc:cxnChg>
        <pc:cxnChg chg="mod topLvl">
          <ac:chgData name="Qing Xia" userId="4646ff74-0457-4fca-a942-2f80c010d96a" providerId="ADAL" clId="{64952156-F6EE-4C53-9A2E-BE94853128D4}" dt="2024-08-26T22:19:12.368" v="1671" actId="164"/>
          <ac:cxnSpMkLst>
            <pc:docMk/>
            <pc:sldMk cId="1259747977" sldId="316"/>
            <ac:cxnSpMk id="171" creationId="{215296B4-8522-4829-AC66-276F04898F96}"/>
          </ac:cxnSpMkLst>
        </pc:cxnChg>
        <pc:cxnChg chg="del mod topLvl">
          <ac:chgData name="Qing Xia" userId="4646ff74-0457-4fca-a942-2f80c010d96a" providerId="ADAL" clId="{64952156-F6EE-4C53-9A2E-BE94853128D4}" dt="2024-08-26T21:58:37.892" v="1547" actId="478"/>
          <ac:cxnSpMkLst>
            <pc:docMk/>
            <pc:sldMk cId="1259747977" sldId="316"/>
            <ac:cxnSpMk id="179" creationId="{3B1F44F5-76F8-4D52-A075-55E0143F54AE}"/>
          </ac:cxnSpMkLst>
        </pc:cxnChg>
        <pc:cxnChg chg="del mod topLvl">
          <ac:chgData name="Qing Xia" userId="4646ff74-0457-4fca-a942-2f80c010d96a" providerId="ADAL" clId="{64952156-F6EE-4C53-9A2E-BE94853128D4}" dt="2024-08-26T21:58:37.892" v="1547" actId="478"/>
          <ac:cxnSpMkLst>
            <pc:docMk/>
            <pc:sldMk cId="1259747977" sldId="316"/>
            <ac:cxnSpMk id="180" creationId="{2E953F45-F00A-4032-A72B-B627A2E8C92D}"/>
          </ac:cxnSpMkLst>
        </pc:cxnChg>
        <pc:cxnChg chg="del mod topLvl">
          <ac:chgData name="Qing Xia" userId="4646ff74-0457-4fca-a942-2f80c010d96a" providerId="ADAL" clId="{64952156-F6EE-4C53-9A2E-BE94853128D4}" dt="2024-08-26T21:58:34.669" v="1546" actId="478"/>
          <ac:cxnSpMkLst>
            <pc:docMk/>
            <pc:sldMk cId="1259747977" sldId="316"/>
            <ac:cxnSpMk id="181" creationId="{2EE36FFE-32C8-4EDB-B299-57223C3D304E}"/>
          </ac:cxnSpMkLst>
        </pc:cxnChg>
        <pc:cxnChg chg="mod topLvl">
          <ac:chgData name="Qing Xia" userId="4646ff74-0457-4fca-a942-2f80c010d96a" providerId="ADAL" clId="{64952156-F6EE-4C53-9A2E-BE94853128D4}" dt="2024-08-26T22:19:12.368" v="1671" actId="164"/>
          <ac:cxnSpMkLst>
            <pc:docMk/>
            <pc:sldMk cId="1259747977" sldId="316"/>
            <ac:cxnSpMk id="196" creationId="{F9CE1C9E-37E7-440B-879D-B1BBFCED7619}"/>
          </ac:cxnSpMkLst>
        </pc:cxnChg>
        <pc:cxnChg chg="mod topLvl">
          <ac:chgData name="Qing Xia" userId="4646ff74-0457-4fca-a942-2f80c010d96a" providerId="ADAL" clId="{64952156-F6EE-4C53-9A2E-BE94853128D4}" dt="2024-08-26T22:19:12.368" v="1671" actId="164"/>
          <ac:cxnSpMkLst>
            <pc:docMk/>
            <pc:sldMk cId="1259747977" sldId="316"/>
            <ac:cxnSpMk id="197" creationId="{A03CC865-BB7D-4CB9-84B0-7A3B28BBAC8E}"/>
          </ac:cxnSpMkLst>
        </pc:cxnChg>
        <pc:cxnChg chg="add mod">
          <ac:chgData name="Qing Xia" userId="4646ff74-0457-4fca-a942-2f80c010d96a" providerId="ADAL" clId="{64952156-F6EE-4C53-9A2E-BE94853128D4}" dt="2024-08-26T22:52:34.531" v="1903" actId="692"/>
          <ac:cxnSpMkLst>
            <pc:docMk/>
            <pc:sldMk cId="1259747977" sldId="316"/>
            <ac:cxnSpMk id="204" creationId="{0713E2B0-949C-4D25-AF05-22DA38915B16}"/>
          </ac:cxnSpMkLst>
        </pc:cxnChg>
        <pc:cxnChg chg="add mod">
          <ac:chgData name="Qing Xia" userId="4646ff74-0457-4fca-a942-2f80c010d96a" providerId="ADAL" clId="{64952156-F6EE-4C53-9A2E-BE94853128D4}" dt="2024-08-26T22:52:06.302" v="1901" actId="692"/>
          <ac:cxnSpMkLst>
            <pc:docMk/>
            <pc:sldMk cId="1259747977" sldId="316"/>
            <ac:cxnSpMk id="206" creationId="{25C2B1F8-89D0-46C8-B4E8-0BACA6B934C7}"/>
          </ac:cxnSpMkLst>
        </pc:cxnChg>
        <pc:cxnChg chg="add mod">
          <ac:chgData name="Qing Xia" userId="4646ff74-0457-4fca-a942-2f80c010d96a" providerId="ADAL" clId="{64952156-F6EE-4C53-9A2E-BE94853128D4}" dt="2024-08-26T22:19:12.368" v="1671" actId="164"/>
          <ac:cxnSpMkLst>
            <pc:docMk/>
            <pc:sldMk cId="1259747977" sldId="316"/>
            <ac:cxnSpMk id="209" creationId="{459FED3B-16E9-469A-A213-C2C25A0FBEBD}"/>
          </ac:cxnSpMkLst>
        </pc:cxnChg>
        <pc:cxnChg chg="add del mod">
          <ac:chgData name="Qing Xia" userId="4646ff74-0457-4fca-a942-2f80c010d96a" providerId="ADAL" clId="{64952156-F6EE-4C53-9A2E-BE94853128D4}" dt="2024-08-26T21:59:26.883" v="1555" actId="478"/>
          <ac:cxnSpMkLst>
            <pc:docMk/>
            <pc:sldMk cId="1259747977" sldId="316"/>
            <ac:cxnSpMk id="210" creationId="{6C073139-FEA0-4033-8C36-030EC8C724DB}"/>
          </ac:cxnSpMkLst>
        </pc:cxnChg>
        <pc:cxnChg chg="add mod">
          <ac:chgData name="Qing Xia" userId="4646ff74-0457-4fca-a942-2f80c010d96a" providerId="ADAL" clId="{64952156-F6EE-4C53-9A2E-BE94853128D4}" dt="2024-08-26T22:19:12.368" v="1671" actId="164"/>
          <ac:cxnSpMkLst>
            <pc:docMk/>
            <pc:sldMk cId="1259747977" sldId="316"/>
            <ac:cxnSpMk id="211" creationId="{F0CA5287-A937-4573-8BA1-28C29C801D9D}"/>
          </ac:cxnSpMkLst>
        </pc:cxnChg>
        <pc:cxnChg chg="add del mod">
          <ac:chgData name="Qing Xia" userId="4646ff74-0457-4fca-a942-2f80c010d96a" providerId="ADAL" clId="{64952156-F6EE-4C53-9A2E-BE94853128D4}" dt="2024-08-26T21:59:25.907" v="1554" actId="478"/>
          <ac:cxnSpMkLst>
            <pc:docMk/>
            <pc:sldMk cId="1259747977" sldId="316"/>
            <ac:cxnSpMk id="212" creationId="{D4328490-80BF-4DEA-9092-DF466CE1ADA7}"/>
          </ac:cxnSpMkLst>
        </pc:cxnChg>
        <pc:cxnChg chg="add mod">
          <ac:chgData name="Qing Xia" userId="4646ff74-0457-4fca-a942-2f80c010d96a" providerId="ADAL" clId="{64952156-F6EE-4C53-9A2E-BE94853128D4}" dt="2024-08-26T22:19:12.368" v="1671" actId="164"/>
          <ac:cxnSpMkLst>
            <pc:docMk/>
            <pc:sldMk cId="1259747977" sldId="316"/>
            <ac:cxnSpMk id="215" creationId="{F4B1387A-3F7F-462C-9043-39C292C8EF76}"/>
          </ac:cxnSpMkLst>
        </pc:cxnChg>
        <pc:cxnChg chg="add mod">
          <ac:chgData name="Qing Xia" userId="4646ff74-0457-4fca-a942-2f80c010d96a" providerId="ADAL" clId="{64952156-F6EE-4C53-9A2E-BE94853128D4}" dt="2024-08-26T22:19:12.368" v="1671" actId="164"/>
          <ac:cxnSpMkLst>
            <pc:docMk/>
            <pc:sldMk cId="1259747977" sldId="316"/>
            <ac:cxnSpMk id="217" creationId="{4FFA1067-4D7D-4A6C-8F01-0F3E388709E4}"/>
          </ac:cxnSpMkLst>
        </pc:cxnChg>
      </pc:sldChg>
    </pc:docChg>
  </pc:docChgLst>
  <pc:docChgLst>
    <pc:chgData name="Xia, Qing" userId="4646ff74-0457-4fca-a942-2f80c010d96a" providerId="ADAL" clId="{8AB16B53-0692-4B5B-BF8F-3060A077163B}"/>
    <pc:docChg chg="modSld">
      <pc:chgData name="Xia, Qing" userId="4646ff74-0457-4fca-a942-2f80c010d96a" providerId="ADAL" clId="{8AB16B53-0692-4B5B-BF8F-3060A077163B}" dt="2024-07-10T19:51:34.981" v="0" actId="20577"/>
      <pc:docMkLst>
        <pc:docMk/>
      </pc:docMkLst>
      <pc:sldChg chg="modSp">
        <pc:chgData name="Xia, Qing" userId="4646ff74-0457-4fca-a942-2f80c010d96a" providerId="ADAL" clId="{8AB16B53-0692-4B5B-BF8F-3060A077163B}" dt="2024-07-10T19:51:34.981" v="0" actId="20577"/>
        <pc:sldMkLst>
          <pc:docMk/>
          <pc:sldMk cId="0" sldId="256"/>
        </pc:sldMkLst>
        <pc:spChg chg="mod">
          <ac:chgData name="Xia, Qing" userId="4646ff74-0457-4fca-a942-2f80c010d96a" providerId="ADAL" clId="{8AB16B53-0692-4B5B-BF8F-3060A077163B}" dt="2024-07-10T19:51:34.981" v="0" actId="20577"/>
          <ac:spMkLst>
            <pc:docMk/>
            <pc:sldMk cId="0" sldId="256"/>
            <ac:spMk id="3073" creationId="{00000000-0000-0000-0000-000000000000}"/>
          </ac:spMkLst>
        </pc:spChg>
      </pc:sldChg>
    </pc:docChg>
  </pc:docChgLst>
  <pc:docChgLst>
    <pc:chgData name="Qing Xia" userId="4646ff74-0457-4fca-a942-2f80c010d96a" providerId="ADAL" clId="{A2EF8055-701C-482F-BC50-503BAA6CA848}"/>
    <pc:docChg chg="modSld">
      <pc:chgData name="Qing Xia" userId="4646ff74-0457-4fca-a942-2f80c010d96a" providerId="ADAL" clId="{A2EF8055-701C-482F-BC50-503BAA6CA848}" dt="2024-07-25T18:55:47.078" v="11" actId="20577"/>
      <pc:docMkLst>
        <pc:docMk/>
      </pc:docMkLst>
      <pc:sldChg chg="modSp">
        <pc:chgData name="Qing Xia" userId="4646ff74-0457-4fca-a942-2f80c010d96a" providerId="ADAL" clId="{A2EF8055-701C-482F-BC50-503BAA6CA848}" dt="2024-07-25T18:49:15.019" v="0" actId="13926"/>
        <pc:sldMkLst>
          <pc:docMk/>
          <pc:sldMk cId="2677858193" sldId="304"/>
        </pc:sldMkLst>
        <pc:spChg chg="mod">
          <ac:chgData name="Qing Xia" userId="4646ff74-0457-4fca-a942-2f80c010d96a" providerId="ADAL" clId="{A2EF8055-701C-482F-BC50-503BAA6CA848}" dt="2024-07-25T18:49:15.019" v="0" actId="13926"/>
          <ac:spMkLst>
            <pc:docMk/>
            <pc:sldMk cId="2677858193" sldId="304"/>
            <ac:spMk id="3" creationId="{181E5374-C0D8-2A90-DD2E-04384056459A}"/>
          </ac:spMkLst>
        </pc:spChg>
      </pc:sldChg>
      <pc:sldChg chg="modSp">
        <pc:chgData name="Qing Xia" userId="4646ff74-0457-4fca-a942-2f80c010d96a" providerId="ADAL" clId="{A2EF8055-701C-482F-BC50-503BAA6CA848}" dt="2024-07-25T18:50:17.161" v="1" actId="13926"/>
        <pc:sldMkLst>
          <pc:docMk/>
          <pc:sldMk cId="1218380506" sldId="308"/>
        </pc:sldMkLst>
        <pc:spChg chg="mod">
          <ac:chgData name="Qing Xia" userId="4646ff74-0457-4fca-a942-2f80c010d96a" providerId="ADAL" clId="{A2EF8055-701C-482F-BC50-503BAA6CA848}" dt="2024-07-25T18:50:17.161" v="1" actId="13926"/>
          <ac:spMkLst>
            <pc:docMk/>
            <pc:sldMk cId="1218380506" sldId="308"/>
            <ac:spMk id="3" creationId="{82862032-298C-E3D8-5E0A-775CA2E5C9E6}"/>
          </ac:spMkLst>
        </pc:spChg>
      </pc:sldChg>
      <pc:sldChg chg="modSp">
        <pc:chgData name="Qing Xia" userId="4646ff74-0457-4fca-a942-2f80c010d96a" providerId="ADAL" clId="{A2EF8055-701C-482F-BC50-503BAA6CA848}" dt="2024-07-25T18:55:47.078" v="11" actId="20577"/>
        <pc:sldMkLst>
          <pc:docMk/>
          <pc:sldMk cId="3834231873" sldId="311"/>
        </pc:sldMkLst>
        <pc:spChg chg="mod">
          <ac:chgData name="Qing Xia" userId="4646ff74-0457-4fca-a942-2f80c010d96a" providerId="ADAL" clId="{A2EF8055-701C-482F-BC50-503BAA6CA848}" dt="2024-07-25T18:55:47.078" v="11" actId="20577"/>
          <ac:spMkLst>
            <pc:docMk/>
            <pc:sldMk cId="3834231873" sldId="311"/>
            <ac:spMk id="3" creationId="{DAE07E85-C844-0D93-3ED8-6FCB1E92CA11}"/>
          </ac:spMkLst>
        </pc:spChg>
      </pc:sldChg>
    </pc:docChg>
  </pc:docChgLst>
  <pc:docChgLst>
    <pc:chgData name="Qing Xia" userId="4646ff74-0457-4fca-a942-2f80c010d96a" providerId="ADAL" clId="{8AB16B53-0692-4B5B-BF8F-3060A077163B}"/>
    <pc:docChg chg="undo custSel modSld sldOrd modMainMaster">
      <pc:chgData name="Qing Xia" userId="4646ff74-0457-4fca-a942-2f80c010d96a" providerId="ADAL" clId="{8AB16B53-0692-4B5B-BF8F-3060A077163B}" dt="2024-07-10T23:53:14.136" v="2366" actId="20577"/>
      <pc:docMkLst>
        <pc:docMk/>
      </pc:docMkLst>
      <pc:sldChg chg="modSp ord">
        <pc:chgData name="Qing Xia" userId="4646ff74-0457-4fca-a942-2f80c010d96a" providerId="ADAL" clId="{8AB16B53-0692-4B5B-BF8F-3060A077163B}" dt="2024-07-10T23:31:34.203" v="1889"/>
        <pc:sldMkLst>
          <pc:docMk/>
          <pc:sldMk cId="0" sldId="264"/>
        </pc:sldMkLst>
        <pc:spChg chg="mod">
          <ac:chgData name="Qing Xia" userId="4646ff74-0457-4fca-a942-2f80c010d96a" providerId="ADAL" clId="{8AB16B53-0692-4B5B-BF8F-3060A077163B}" dt="2024-07-10T23:30:59.513" v="1880" actId="20577"/>
          <ac:spMkLst>
            <pc:docMk/>
            <pc:sldMk cId="0" sldId="264"/>
            <ac:spMk id="2" creationId="{00000000-0000-0000-0000-000000000000}"/>
          </ac:spMkLst>
        </pc:spChg>
      </pc:sldChg>
      <pc:sldChg chg="modSp">
        <pc:chgData name="Qing Xia" userId="4646ff74-0457-4fca-a942-2f80c010d96a" providerId="ADAL" clId="{8AB16B53-0692-4B5B-BF8F-3060A077163B}" dt="2024-07-10T22:41:57.829" v="783" actId="20577"/>
        <pc:sldMkLst>
          <pc:docMk/>
          <pc:sldMk cId="2708883635" sldId="296"/>
        </pc:sldMkLst>
        <pc:spChg chg="mod">
          <ac:chgData name="Qing Xia" userId="4646ff74-0457-4fca-a942-2f80c010d96a" providerId="ADAL" clId="{8AB16B53-0692-4B5B-BF8F-3060A077163B}" dt="2024-07-10T22:41:57.829" v="783" actId="20577"/>
          <ac:spMkLst>
            <pc:docMk/>
            <pc:sldMk cId="2708883635" sldId="296"/>
            <ac:spMk id="3" creationId="{0E0B3593-D4B3-8443-2850-793415D88FC7}"/>
          </ac:spMkLst>
        </pc:spChg>
      </pc:sldChg>
      <pc:sldChg chg="modSp">
        <pc:chgData name="Qing Xia" userId="4646ff74-0457-4fca-a942-2f80c010d96a" providerId="ADAL" clId="{8AB16B53-0692-4B5B-BF8F-3060A077163B}" dt="2024-07-10T23:38:20.286" v="1936" actId="20577"/>
        <pc:sldMkLst>
          <pc:docMk/>
          <pc:sldMk cId="2677858193" sldId="304"/>
        </pc:sldMkLst>
        <pc:spChg chg="mod">
          <ac:chgData name="Qing Xia" userId="4646ff74-0457-4fca-a942-2f80c010d96a" providerId="ADAL" clId="{8AB16B53-0692-4B5B-BF8F-3060A077163B}" dt="2024-07-10T23:38:20.286" v="1936" actId="20577"/>
          <ac:spMkLst>
            <pc:docMk/>
            <pc:sldMk cId="2677858193" sldId="304"/>
            <ac:spMk id="3" creationId="{181E5374-C0D8-2A90-DD2E-04384056459A}"/>
          </ac:spMkLst>
        </pc:spChg>
      </pc:sldChg>
      <pc:sldChg chg="modSp">
        <pc:chgData name="Qing Xia" userId="4646ff74-0457-4fca-a942-2f80c010d96a" providerId="ADAL" clId="{8AB16B53-0692-4B5B-BF8F-3060A077163B}" dt="2024-07-10T23:31:10.451" v="1888" actId="13926"/>
        <pc:sldMkLst>
          <pc:docMk/>
          <pc:sldMk cId="131988846" sldId="307"/>
        </pc:sldMkLst>
        <pc:spChg chg="mod">
          <ac:chgData name="Qing Xia" userId="4646ff74-0457-4fca-a942-2f80c010d96a" providerId="ADAL" clId="{8AB16B53-0692-4B5B-BF8F-3060A077163B}" dt="2024-07-10T23:31:10.451" v="1888" actId="13926"/>
          <ac:spMkLst>
            <pc:docMk/>
            <pc:sldMk cId="131988846" sldId="307"/>
            <ac:spMk id="3" creationId="{C0C59F4E-68F7-5089-E17F-F69C932BADF7}"/>
          </ac:spMkLst>
        </pc:spChg>
      </pc:sldChg>
      <pc:sldChg chg="modSp">
        <pc:chgData name="Qing Xia" userId="4646ff74-0457-4fca-a942-2f80c010d96a" providerId="ADAL" clId="{8AB16B53-0692-4B5B-BF8F-3060A077163B}" dt="2024-07-10T23:42:19.033" v="1953" actId="20577"/>
        <pc:sldMkLst>
          <pc:docMk/>
          <pc:sldMk cId="1218380506" sldId="308"/>
        </pc:sldMkLst>
        <pc:spChg chg="mod">
          <ac:chgData name="Qing Xia" userId="4646ff74-0457-4fca-a942-2f80c010d96a" providerId="ADAL" clId="{8AB16B53-0692-4B5B-BF8F-3060A077163B}" dt="2024-07-10T23:42:19.033" v="1953" actId="20577"/>
          <ac:spMkLst>
            <pc:docMk/>
            <pc:sldMk cId="1218380506" sldId="308"/>
            <ac:spMk id="3" creationId="{82862032-298C-E3D8-5E0A-775CA2E5C9E6}"/>
          </ac:spMkLst>
        </pc:spChg>
      </pc:sldChg>
      <pc:sldChg chg="modSp">
        <pc:chgData name="Qing Xia" userId="4646ff74-0457-4fca-a942-2f80c010d96a" providerId="ADAL" clId="{8AB16B53-0692-4B5B-BF8F-3060A077163B}" dt="2024-07-10T23:53:14.136" v="2366" actId="20577"/>
        <pc:sldMkLst>
          <pc:docMk/>
          <pc:sldMk cId="2100672779" sldId="309"/>
        </pc:sldMkLst>
        <pc:spChg chg="mod">
          <ac:chgData name="Qing Xia" userId="4646ff74-0457-4fca-a942-2f80c010d96a" providerId="ADAL" clId="{8AB16B53-0692-4B5B-BF8F-3060A077163B}" dt="2024-07-10T23:53:14.136" v="2366" actId="20577"/>
          <ac:spMkLst>
            <pc:docMk/>
            <pc:sldMk cId="2100672779" sldId="309"/>
            <ac:spMk id="3" creationId="{CA1EB741-CEEF-59AC-2612-13BF04F787AC}"/>
          </ac:spMkLst>
        </pc:spChg>
      </pc:sldChg>
      <pc:sldChg chg="modSp">
        <pc:chgData name="Qing Xia" userId="4646ff74-0457-4fca-a942-2f80c010d96a" providerId="ADAL" clId="{8AB16B53-0692-4B5B-BF8F-3060A077163B}" dt="2024-07-10T23:47:42.792" v="2095" actId="20577"/>
        <pc:sldMkLst>
          <pc:docMk/>
          <pc:sldMk cId="3834231873" sldId="311"/>
        </pc:sldMkLst>
        <pc:spChg chg="mod">
          <ac:chgData name="Qing Xia" userId="4646ff74-0457-4fca-a942-2f80c010d96a" providerId="ADAL" clId="{8AB16B53-0692-4B5B-BF8F-3060A077163B}" dt="2024-07-10T23:47:42.792" v="2095" actId="20577"/>
          <ac:spMkLst>
            <pc:docMk/>
            <pc:sldMk cId="3834231873" sldId="311"/>
            <ac:spMk id="3" creationId="{DAE07E85-C844-0D93-3ED8-6FCB1E92CA11}"/>
          </ac:spMkLst>
        </pc:spChg>
      </pc:sldChg>
      <pc:sldMasterChg chg="modSp">
        <pc:chgData name="Qing Xia" userId="4646ff74-0457-4fca-a942-2f80c010d96a" providerId="ADAL" clId="{8AB16B53-0692-4B5B-BF8F-3060A077163B}" dt="2024-07-10T21:34:26.155" v="6" actId="20577"/>
        <pc:sldMasterMkLst>
          <pc:docMk/>
          <pc:sldMasterMk cId="0" sldId="2147483648"/>
        </pc:sldMasterMkLst>
        <pc:spChg chg="mod">
          <ac:chgData name="Qing Xia" userId="4646ff74-0457-4fca-a942-2f80c010d96a" providerId="ADAL" clId="{8AB16B53-0692-4B5B-BF8F-3060A077163B}" dt="2024-07-10T21:34:26.155" v="6" actId="20577"/>
          <ac:spMkLst>
            <pc:docMk/>
            <pc:sldMasterMk cId="0" sldId="2147483648"/>
            <ac:spMk id="10" creationId="{00000000-0000-0000-0000-000000000000}"/>
          </ac:spMkLst>
        </pc:spChg>
      </pc:sldMasterChg>
    </pc:docChg>
  </pc:docChgLst>
  <pc:docChgLst>
    <pc:chgData name="Qing Xia" userId="4646ff74-0457-4fca-a942-2f80c010d96a" providerId="ADAL" clId="{1F8E7ED0-1912-488F-9090-1B674EC6C05A}"/>
    <pc:docChg chg="modSld">
      <pc:chgData name="Qing Xia" userId="4646ff74-0457-4fca-a942-2f80c010d96a" providerId="ADAL" clId="{1F8E7ED0-1912-488F-9090-1B674EC6C05A}" dt="2024-07-11T22:32:16.958" v="54" actId="20577"/>
      <pc:docMkLst>
        <pc:docMk/>
      </pc:docMkLst>
      <pc:sldChg chg="modSp">
        <pc:chgData name="Qing Xia" userId="4646ff74-0457-4fca-a942-2f80c010d96a" providerId="ADAL" clId="{1F8E7ED0-1912-488F-9090-1B674EC6C05A}" dt="2024-07-11T21:37:11.591" v="42"/>
        <pc:sldMkLst>
          <pc:docMk/>
          <pc:sldMk cId="0" sldId="264"/>
        </pc:sldMkLst>
        <pc:spChg chg="mod">
          <ac:chgData name="Qing Xia" userId="4646ff74-0457-4fca-a942-2f80c010d96a" providerId="ADAL" clId="{1F8E7ED0-1912-488F-9090-1B674EC6C05A}" dt="2024-07-11T21:37:11.591" v="42"/>
          <ac:spMkLst>
            <pc:docMk/>
            <pc:sldMk cId="0" sldId="264"/>
            <ac:spMk id="2" creationId="{00000000-0000-0000-0000-000000000000}"/>
          </ac:spMkLst>
        </pc:spChg>
      </pc:sldChg>
      <pc:sldChg chg="modSp">
        <pc:chgData name="Qing Xia" userId="4646ff74-0457-4fca-a942-2f80c010d96a" providerId="ADAL" clId="{1F8E7ED0-1912-488F-9090-1B674EC6C05A}" dt="2024-07-11T22:32:16.958" v="54" actId="20577"/>
        <pc:sldMkLst>
          <pc:docMk/>
          <pc:sldMk cId="2708883635" sldId="296"/>
        </pc:sldMkLst>
        <pc:spChg chg="mod">
          <ac:chgData name="Qing Xia" userId="4646ff74-0457-4fca-a942-2f80c010d96a" providerId="ADAL" clId="{1F8E7ED0-1912-488F-9090-1B674EC6C05A}" dt="2024-07-11T22:32:16.958" v="54" actId="20577"/>
          <ac:spMkLst>
            <pc:docMk/>
            <pc:sldMk cId="2708883635" sldId="296"/>
            <ac:spMk id="3" creationId="{0E0B3593-D4B3-8443-2850-793415D88FC7}"/>
          </ac:spMkLst>
        </pc:spChg>
      </pc:sldChg>
    </pc:docChg>
  </pc:docChgLst>
  <pc:docChgLst>
    <pc:chgData name="Sugaya, Shigeru (SEC)" userId="f9155c1d-cf30-4609-a254-7d7ffff8d4b3" providerId="ADAL" clId="{02A4E8D2-B7A3-416B-B960-F09B9EB0AA08}"/>
    <pc:docChg chg="mod">
      <pc:chgData name="Sugaya, Shigeru (SEC)" userId="f9155c1d-cf30-4609-a254-7d7ffff8d4b3" providerId="ADAL" clId="{02A4E8D2-B7A3-416B-B960-F09B9EB0AA08}" dt="2024-07-11T08:32:10.581" v="0" actId="33475"/>
      <pc:docMkLst>
        <pc:docMk/>
      </pc:docMkLst>
    </pc:docChg>
  </pc:docChgLst>
  <pc:docChgLst>
    <pc:chgData name="Talarico, Salvatore" userId="5d77538d-074a-40aa-89bc-3bddcdff28e1" providerId="ADAL" clId="{8FFE8E26-F6E3-4633-97BD-08E1830DBCF1}"/>
    <pc:docChg chg="modSld">
      <pc:chgData name="Talarico, Salvatore" userId="5d77538d-074a-40aa-89bc-3bddcdff28e1" providerId="ADAL" clId="{8FFE8E26-F6E3-4633-97BD-08E1830DBCF1}" dt="2024-08-26T23:31:05.084" v="24" actId="20577"/>
      <pc:docMkLst>
        <pc:docMk/>
      </pc:docMkLst>
      <pc:sldChg chg="modSp mod">
        <pc:chgData name="Talarico, Salvatore" userId="5d77538d-074a-40aa-89bc-3bddcdff28e1" providerId="ADAL" clId="{8FFE8E26-F6E3-4633-97BD-08E1830DBCF1}" dt="2024-08-26T23:27:45.453" v="17" actId="20577"/>
        <pc:sldMkLst>
          <pc:docMk/>
          <pc:sldMk cId="2677858193" sldId="304"/>
        </pc:sldMkLst>
        <pc:spChg chg="mod">
          <ac:chgData name="Talarico, Salvatore" userId="5d77538d-074a-40aa-89bc-3bddcdff28e1" providerId="ADAL" clId="{8FFE8E26-F6E3-4633-97BD-08E1830DBCF1}" dt="2024-08-26T23:27:45.453" v="17" actId="20577"/>
          <ac:spMkLst>
            <pc:docMk/>
            <pc:sldMk cId="2677858193" sldId="304"/>
            <ac:spMk id="3" creationId="{181E5374-C0D8-2A90-DD2E-04384056459A}"/>
          </ac:spMkLst>
        </pc:spChg>
      </pc:sldChg>
      <pc:sldChg chg="modSp mod">
        <pc:chgData name="Talarico, Salvatore" userId="5d77538d-074a-40aa-89bc-3bddcdff28e1" providerId="ADAL" clId="{8FFE8E26-F6E3-4633-97BD-08E1830DBCF1}" dt="2024-08-26T23:31:05.084" v="24" actId="20577"/>
        <pc:sldMkLst>
          <pc:docMk/>
          <pc:sldMk cId="1259747977" sldId="316"/>
        </pc:sldMkLst>
        <pc:spChg chg="mod">
          <ac:chgData name="Talarico, Salvatore" userId="5d77538d-074a-40aa-89bc-3bddcdff28e1" providerId="ADAL" clId="{8FFE8E26-F6E3-4633-97BD-08E1830DBCF1}" dt="2024-08-26T23:31:05.084" v="24" actId="20577"/>
          <ac:spMkLst>
            <pc:docMk/>
            <pc:sldMk cId="1259747977" sldId="316"/>
            <ac:spMk id="102" creationId="{BED1D9D7-D93B-3422-9DA0-ABF240C528BB}"/>
          </ac:spMkLst>
        </pc:spChg>
      </pc:sldChg>
    </pc:docChg>
  </pc:docChgLst>
  <pc:docChgLst>
    <pc:chgData name="Xia, Qing" userId="4646ff74-0457-4fca-a942-2f80c010d96a" providerId="ADAL" clId="{160CC82C-717B-4FBC-82E0-AD7337C42F90}"/>
    <pc:docChg chg="undo custSel modSld">
      <pc:chgData name="Xia, Qing" userId="4646ff74-0457-4fca-a942-2f80c010d96a" providerId="ADAL" clId="{160CC82C-717B-4FBC-82E0-AD7337C42F90}" dt="2024-07-22T23:24:37.427" v="841" actId="13926"/>
      <pc:docMkLst>
        <pc:docMk/>
      </pc:docMkLst>
      <pc:sldChg chg="modSp">
        <pc:chgData name="Xia, Qing" userId="4646ff74-0457-4fca-a942-2f80c010d96a" providerId="ADAL" clId="{160CC82C-717B-4FBC-82E0-AD7337C42F90}" dt="2024-07-22T23:04:34.259" v="473"/>
        <pc:sldMkLst>
          <pc:docMk/>
          <pc:sldMk cId="2708883635" sldId="296"/>
        </pc:sldMkLst>
        <pc:spChg chg="mod">
          <ac:chgData name="Xia, Qing" userId="4646ff74-0457-4fca-a942-2f80c010d96a" providerId="ADAL" clId="{160CC82C-717B-4FBC-82E0-AD7337C42F90}" dt="2024-07-22T23:04:34.259" v="473"/>
          <ac:spMkLst>
            <pc:docMk/>
            <pc:sldMk cId="2708883635" sldId="296"/>
            <ac:spMk id="3" creationId="{0E0B3593-D4B3-8443-2850-793415D88FC7}"/>
          </ac:spMkLst>
        </pc:spChg>
      </pc:sldChg>
      <pc:sldChg chg="modSp">
        <pc:chgData name="Xia, Qing" userId="4646ff74-0457-4fca-a942-2f80c010d96a" providerId="ADAL" clId="{160CC82C-717B-4FBC-82E0-AD7337C42F90}" dt="2024-07-22T22:51:18.584" v="355" actId="20577"/>
        <pc:sldMkLst>
          <pc:docMk/>
          <pc:sldMk cId="2677858193" sldId="304"/>
        </pc:sldMkLst>
        <pc:spChg chg="mod">
          <ac:chgData name="Xia, Qing" userId="4646ff74-0457-4fca-a942-2f80c010d96a" providerId="ADAL" clId="{160CC82C-717B-4FBC-82E0-AD7337C42F90}" dt="2024-07-22T22:51:18.584" v="355" actId="20577"/>
          <ac:spMkLst>
            <pc:docMk/>
            <pc:sldMk cId="2677858193" sldId="304"/>
            <ac:spMk id="3" creationId="{181E5374-C0D8-2A90-DD2E-04384056459A}"/>
          </ac:spMkLst>
        </pc:spChg>
      </pc:sldChg>
      <pc:sldChg chg="modSp">
        <pc:chgData name="Xia, Qing" userId="4646ff74-0457-4fca-a942-2f80c010d96a" providerId="ADAL" clId="{160CC82C-717B-4FBC-82E0-AD7337C42F90}" dt="2024-07-22T22:52:09.761" v="356"/>
        <pc:sldMkLst>
          <pc:docMk/>
          <pc:sldMk cId="131988846" sldId="307"/>
        </pc:sldMkLst>
        <pc:spChg chg="mod">
          <ac:chgData name="Xia, Qing" userId="4646ff74-0457-4fca-a942-2f80c010d96a" providerId="ADAL" clId="{160CC82C-717B-4FBC-82E0-AD7337C42F90}" dt="2024-07-22T22:52:09.761" v="356"/>
          <ac:spMkLst>
            <pc:docMk/>
            <pc:sldMk cId="131988846" sldId="307"/>
            <ac:spMk id="3" creationId="{C0C59F4E-68F7-5089-E17F-F69C932BADF7}"/>
          </ac:spMkLst>
        </pc:spChg>
      </pc:sldChg>
      <pc:sldChg chg="modSp">
        <pc:chgData name="Xia, Qing" userId="4646ff74-0457-4fca-a942-2f80c010d96a" providerId="ADAL" clId="{160CC82C-717B-4FBC-82E0-AD7337C42F90}" dt="2024-07-22T22:53:38.851" v="361" actId="404"/>
        <pc:sldMkLst>
          <pc:docMk/>
          <pc:sldMk cId="1218380506" sldId="308"/>
        </pc:sldMkLst>
        <pc:spChg chg="mod">
          <ac:chgData name="Xia, Qing" userId="4646ff74-0457-4fca-a942-2f80c010d96a" providerId="ADAL" clId="{160CC82C-717B-4FBC-82E0-AD7337C42F90}" dt="2024-07-22T22:53:38.851" v="361" actId="404"/>
          <ac:spMkLst>
            <pc:docMk/>
            <pc:sldMk cId="1218380506" sldId="308"/>
            <ac:spMk id="3" creationId="{82862032-298C-E3D8-5E0A-775CA2E5C9E6}"/>
          </ac:spMkLst>
        </pc:spChg>
      </pc:sldChg>
      <pc:sldChg chg="modSp">
        <pc:chgData name="Xia, Qing" userId="4646ff74-0457-4fca-a942-2f80c010d96a" providerId="ADAL" clId="{160CC82C-717B-4FBC-82E0-AD7337C42F90}" dt="2024-07-22T23:24:37.427" v="841" actId="13926"/>
        <pc:sldMkLst>
          <pc:docMk/>
          <pc:sldMk cId="3834231873" sldId="311"/>
        </pc:sldMkLst>
        <pc:spChg chg="mod">
          <ac:chgData name="Xia, Qing" userId="4646ff74-0457-4fca-a942-2f80c010d96a" providerId="ADAL" clId="{160CC82C-717B-4FBC-82E0-AD7337C42F90}" dt="2024-07-22T23:24:37.427" v="841" actId="13926"/>
          <ac:spMkLst>
            <pc:docMk/>
            <pc:sldMk cId="3834231873" sldId="311"/>
            <ac:spMk id="3" creationId="{DAE07E85-C844-0D93-3ED8-6FCB1E92CA11}"/>
          </ac:spMkLst>
        </pc:spChg>
      </pc:sldChg>
    </pc:docChg>
  </pc:docChgLst>
  <pc:docChgLst>
    <pc:chgData name="Talarico, Salvatore" userId="5d77538d-074a-40aa-89bc-3bddcdff28e1" providerId="ADAL" clId="{30BAF55F-8B81-43D0-B23E-4B9F7F0D400E}"/>
    <pc:docChg chg="undo redo custSel modSld sldOrd">
      <pc:chgData name="Talarico, Salvatore" userId="5d77538d-074a-40aa-89bc-3bddcdff28e1" providerId="ADAL" clId="{30BAF55F-8B81-43D0-B23E-4B9F7F0D400E}" dt="2024-07-25T00:48:02.555" v="165" actId="20577"/>
      <pc:docMkLst>
        <pc:docMk/>
      </pc:docMkLst>
      <pc:sldChg chg="modSp mod">
        <pc:chgData name="Talarico, Salvatore" userId="5d77538d-074a-40aa-89bc-3bddcdff28e1" providerId="ADAL" clId="{30BAF55F-8B81-43D0-B23E-4B9F7F0D400E}" dt="2024-07-25T00:46:47.030" v="145" actId="1076"/>
        <pc:sldMkLst>
          <pc:docMk/>
          <pc:sldMk cId="0" sldId="264"/>
        </pc:sldMkLst>
        <pc:spChg chg="mod">
          <ac:chgData name="Talarico, Salvatore" userId="5d77538d-074a-40aa-89bc-3bddcdff28e1" providerId="ADAL" clId="{30BAF55F-8B81-43D0-B23E-4B9F7F0D400E}" dt="2024-07-25T00:46:47.030" v="145" actId="1076"/>
          <ac:spMkLst>
            <pc:docMk/>
            <pc:sldMk cId="0" sldId="264"/>
            <ac:spMk id="2" creationId="{00000000-0000-0000-0000-000000000000}"/>
          </ac:spMkLst>
        </pc:spChg>
      </pc:sldChg>
      <pc:sldChg chg="modSp mod">
        <pc:chgData name="Talarico, Salvatore" userId="5d77538d-074a-40aa-89bc-3bddcdff28e1" providerId="ADAL" clId="{30BAF55F-8B81-43D0-B23E-4B9F7F0D400E}" dt="2024-07-25T00:37:18.301" v="54" actId="20577"/>
        <pc:sldMkLst>
          <pc:docMk/>
          <pc:sldMk cId="2708883635" sldId="296"/>
        </pc:sldMkLst>
        <pc:spChg chg="mod">
          <ac:chgData name="Talarico, Salvatore" userId="5d77538d-074a-40aa-89bc-3bddcdff28e1" providerId="ADAL" clId="{30BAF55F-8B81-43D0-B23E-4B9F7F0D400E}" dt="2024-07-25T00:37:18.301" v="54" actId="20577"/>
          <ac:spMkLst>
            <pc:docMk/>
            <pc:sldMk cId="2708883635" sldId="296"/>
            <ac:spMk id="3" creationId="{0E0B3593-D4B3-8443-2850-793415D88FC7}"/>
          </ac:spMkLst>
        </pc:spChg>
      </pc:sldChg>
      <pc:sldChg chg="ord">
        <pc:chgData name="Talarico, Salvatore" userId="5d77538d-074a-40aa-89bc-3bddcdff28e1" providerId="ADAL" clId="{30BAF55F-8B81-43D0-B23E-4B9F7F0D400E}" dt="2024-07-25T00:37:19.206" v="55" actId="20578"/>
        <pc:sldMkLst>
          <pc:docMk/>
          <pc:sldMk cId="2677858193" sldId="304"/>
        </pc:sldMkLst>
      </pc:sldChg>
      <pc:sldChg chg="modSp mod">
        <pc:chgData name="Talarico, Salvatore" userId="5d77538d-074a-40aa-89bc-3bddcdff28e1" providerId="ADAL" clId="{30BAF55F-8B81-43D0-B23E-4B9F7F0D400E}" dt="2024-07-24T23:26:20.854" v="43" actId="20577"/>
        <pc:sldMkLst>
          <pc:docMk/>
          <pc:sldMk cId="131988846" sldId="307"/>
        </pc:sldMkLst>
        <pc:spChg chg="mod">
          <ac:chgData name="Talarico, Salvatore" userId="5d77538d-074a-40aa-89bc-3bddcdff28e1" providerId="ADAL" clId="{30BAF55F-8B81-43D0-B23E-4B9F7F0D400E}" dt="2024-07-24T23:26:20.854" v="43" actId="20577"/>
          <ac:spMkLst>
            <pc:docMk/>
            <pc:sldMk cId="131988846" sldId="307"/>
            <ac:spMk id="3" creationId="{C0C59F4E-68F7-5089-E17F-F69C932BADF7}"/>
          </ac:spMkLst>
        </pc:spChg>
      </pc:sldChg>
      <pc:sldChg chg="modSp mod">
        <pc:chgData name="Talarico, Salvatore" userId="5d77538d-074a-40aa-89bc-3bddcdff28e1" providerId="ADAL" clId="{30BAF55F-8B81-43D0-B23E-4B9F7F0D400E}" dt="2024-07-25T00:39:04.451" v="67" actId="20577"/>
        <pc:sldMkLst>
          <pc:docMk/>
          <pc:sldMk cId="1218380506" sldId="308"/>
        </pc:sldMkLst>
        <pc:spChg chg="mod">
          <ac:chgData name="Talarico, Salvatore" userId="5d77538d-074a-40aa-89bc-3bddcdff28e1" providerId="ADAL" clId="{30BAF55F-8B81-43D0-B23E-4B9F7F0D400E}" dt="2024-07-25T00:39:04.451" v="67" actId="20577"/>
          <ac:spMkLst>
            <pc:docMk/>
            <pc:sldMk cId="1218380506" sldId="308"/>
            <ac:spMk id="3" creationId="{82862032-298C-E3D8-5E0A-775CA2E5C9E6}"/>
          </ac:spMkLst>
        </pc:spChg>
      </pc:sldChg>
      <pc:sldChg chg="modSp mod">
        <pc:chgData name="Talarico, Salvatore" userId="5d77538d-074a-40aa-89bc-3bddcdff28e1" providerId="ADAL" clId="{30BAF55F-8B81-43D0-B23E-4B9F7F0D400E}" dt="2024-07-25T00:45:53.935" v="144" actId="20577"/>
        <pc:sldMkLst>
          <pc:docMk/>
          <pc:sldMk cId="2100672779" sldId="309"/>
        </pc:sldMkLst>
        <pc:spChg chg="mod">
          <ac:chgData name="Talarico, Salvatore" userId="5d77538d-074a-40aa-89bc-3bddcdff28e1" providerId="ADAL" clId="{30BAF55F-8B81-43D0-B23E-4B9F7F0D400E}" dt="2024-07-25T00:45:53.935" v="144" actId="20577"/>
          <ac:spMkLst>
            <pc:docMk/>
            <pc:sldMk cId="2100672779" sldId="309"/>
            <ac:spMk id="3" creationId="{CA1EB741-CEEF-59AC-2612-13BF04F787AC}"/>
          </ac:spMkLst>
        </pc:spChg>
      </pc:sldChg>
      <pc:sldChg chg="modSp mod">
        <pc:chgData name="Talarico, Salvatore" userId="5d77538d-074a-40aa-89bc-3bddcdff28e1" providerId="ADAL" clId="{30BAF55F-8B81-43D0-B23E-4B9F7F0D400E}" dt="2024-07-25T00:48:02.555" v="165" actId="20577"/>
        <pc:sldMkLst>
          <pc:docMk/>
          <pc:sldMk cId="3834231873" sldId="311"/>
        </pc:sldMkLst>
        <pc:spChg chg="mod">
          <ac:chgData name="Talarico, Salvatore" userId="5d77538d-074a-40aa-89bc-3bddcdff28e1" providerId="ADAL" clId="{30BAF55F-8B81-43D0-B23E-4B9F7F0D400E}" dt="2024-07-25T00:48:02.555" v="165" actId="20577"/>
          <ac:spMkLst>
            <pc:docMk/>
            <pc:sldMk cId="3834231873" sldId="311"/>
            <ac:spMk id="3" creationId="{DAE07E85-C844-0D93-3ED8-6FCB1E92CA11}"/>
          </ac:spMkLst>
        </pc:spChg>
      </pc:sldChg>
    </pc:docChg>
  </pc:docChgLst>
  <pc:docChgLst>
    <pc:chgData name="Xia, Qing" userId="4646ff74-0457-4fca-a942-2f80c010d96a" providerId="ADAL" clId="{2195A115-A137-467E-8F44-A3FBBE12C6B1}"/>
    <pc:docChg chg="modSld">
      <pc:chgData name="Xia, Qing" userId="4646ff74-0457-4fca-a942-2f80c010d96a" providerId="ADAL" clId="{2195A115-A137-467E-8F44-A3FBBE12C6B1}" dt="2024-07-10T06:07:58.529" v="27" actId="20577"/>
      <pc:docMkLst>
        <pc:docMk/>
      </pc:docMkLst>
      <pc:sldChg chg="modSp mod">
        <pc:chgData name="Xia, Qing" userId="4646ff74-0457-4fca-a942-2f80c010d96a" providerId="ADAL" clId="{2195A115-A137-467E-8F44-A3FBBE12C6B1}" dt="2024-07-10T06:02:10.451" v="4" actId="20577"/>
        <pc:sldMkLst>
          <pc:docMk/>
          <pc:sldMk cId="2677858193" sldId="304"/>
        </pc:sldMkLst>
        <pc:spChg chg="mod">
          <ac:chgData name="Xia, Qing" userId="4646ff74-0457-4fca-a942-2f80c010d96a" providerId="ADAL" clId="{2195A115-A137-467E-8F44-A3FBBE12C6B1}" dt="2024-07-10T06:02:10.451" v="4" actId="20577"/>
          <ac:spMkLst>
            <pc:docMk/>
            <pc:sldMk cId="2677858193" sldId="304"/>
            <ac:spMk id="3" creationId="{181E5374-C0D8-2A90-DD2E-04384056459A}"/>
          </ac:spMkLst>
        </pc:spChg>
      </pc:sldChg>
    </pc:docChg>
  </pc:docChgLst>
  <pc:docChgLst>
    <pc:chgData name="Xia, Qing" userId="4646ff74-0457-4fca-a942-2f80c010d96a" providerId="ADAL" clId="{6C1D9F72-5398-467C-934F-7E38A32A605D}"/>
    <pc:docChg chg="undo custSel delSld modSld">
      <pc:chgData name="Xia, Qing" userId="4646ff74-0457-4fca-a942-2f80c010d96a" providerId="ADAL" clId="{6C1D9F72-5398-467C-934F-7E38A32A605D}" dt="2024-07-10T17:55:16.272" v="30" actId="47"/>
      <pc:docMkLst>
        <pc:docMk/>
      </pc:docMkLst>
      <pc:sldChg chg="modSp mod">
        <pc:chgData name="Xia, Qing" userId="4646ff74-0457-4fca-a942-2f80c010d96a" providerId="ADAL" clId="{6C1D9F72-5398-467C-934F-7E38A32A605D}" dt="2024-07-10T17:37:13.183" v="6" actId="20577"/>
        <pc:sldMkLst>
          <pc:docMk/>
          <pc:sldMk cId="0" sldId="256"/>
        </pc:sldMkLst>
        <pc:spChg chg="mod">
          <ac:chgData name="Xia, Qing" userId="4646ff74-0457-4fca-a942-2f80c010d96a" providerId="ADAL" clId="{6C1D9F72-5398-467C-934F-7E38A32A605D}" dt="2024-07-10T17:37:13.183" v="6" actId="20577"/>
          <ac:spMkLst>
            <pc:docMk/>
            <pc:sldMk cId="0" sldId="256"/>
            <ac:spMk id="3073" creationId="{00000000-0000-0000-0000-000000000000}"/>
          </ac:spMkLst>
        </pc:spChg>
      </pc:sldChg>
      <pc:sldChg chg="modSp mod">
        <pc:chgData name="Xia, Qing" userId="4646ff74-0457-4fca-a942-2f80c010d96a" providerId="ADAL" clId="{6C1D9F72-5398-467C-934F-7E38A32A605D}" dt="2024-07-10T17:37:59.473" v="21" actId="20577"/>
        <pc:sldMkLst>
          <pc:docMk/>
          <pc:sldMk cId="131988846" sldId="307"/>
        </pc:sldMkLst>
        <pc:spChg chg="mod">
          <ac:chgData name="Xia, Qing" userId="4646ff74-0457-4fca-a942-2f80c010d96a" providerId="ADAL" clId="{6C1D9F72-5398-467C-934F-7E38A32A605D}" dt="2024-07-10T17:37:59.473" v="21" actId="20577"/>
          <ac:spMkLst>
            <pc:docMk/>
            <pc:sldMk cId="131988846" sldId="307"/>
            <ac:spMk id="3" creationId="{C0C59F4E-68F7-5089-E17F-F69C932BADF7}"/>
          </ac:spMkLst>
        </pc:spChg>
      </pc:sldChg>
      <pc:sldChg chg="modSp mod">
        <pc:chgData name="Xia, Qing" userId="4646ff74-0457-4fca-a942-2f80c010d96a" providerId="ADAL" clId="{6C1D9F72-5398-467C-934F-7E38A32A605D}" dt="2024-07-10T17:49:19.665" v="29" actId="14"/>
        <pc:sldMkLst>
          <pc:docMk/>
          <pc:sldMk cId="3834231873" sldId="311"/>
        </pc:sldMkLst>
        <pc:spChg chg="mod">
          <ac:chgData name="Xia, Qing" userId="4646ff74-0457-4fca-a942-2f80c010d96a" providerId="ADAL" clId="{6C1D9F72-5398-467C-934F-7E38A32A605D}" dt="2024-07-10T17:49:19.665" v="29" actId="14"/>
          <ac:spMkLst>
            <pc:docMk/>
            <pc:sldMk cId="3834231873" sldId="311"/>
            <ac:spMk id="3" creationId="{DAE07E85-C844-0D93-3ED8-6FCB1E92CA11}"/>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802.11-24/0388r0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802.11-24/0388r0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802.11-24/xx</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2698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802.11-24/xx</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044711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802.11-24/0388r0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Qing Xia (Sony),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Qing Xia (Sony),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Qing Xia (Sony),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Qing Xia (Sony),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Qing Xia (Sony), et 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Qing Xia (Sony),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Qing Xia (Sony),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Qing Xia (Sony),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Qing Xia (Sony),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Qing Xia (Sony),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802.11-24/1167r0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EML(SR/MR) Based Dynamic Power Save Design</a:t>
            </a:r>
            <a:endParaRPr lang="en-GB"/>
          </a:p>
        </p:txBody>
      </p:sp>
      <p:sp>
        <p:nvSpPr>
          <p:cNvPr id="3074" name="Rectangle 2"/>
          <p:cNvSpPr>
            <a:spLocks noGrp="1" noChangeArrowheads="1"/>
          </p:cNvSpPr>
          <p:nvPr>
            <p:ph type="subTitle" idx="1"/>
          </p:nvPr>
        </p:nvSpPr>
        <p:spPr>
          <a:xfrm>
            <a:off x="1828800" y="176080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a:p>
        </p:txBody>
      </p:sp>
      <p:sp>
        <p:nvSpPr>
          <p:cNvPr id="7" name="Footer Placeholder 4"/>
          <p:cNvSpPr>
            <a:spLocks noGrp="1"/>
          </p:cNvSpPr>
          <p:nvPr>
            <p:ph type="ftr" idx="11"/>
          </p:nvPr>
        </p:nvSpPr>
        <p:spPr/>
        <p:txBody>
          <a:bodyPr/>
          <a:lstStyle/>
          <a:p>
            <a:r>
              <a:rPr lang="en-GB"/>
              <a:t>Qing Xia (Sony),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14535BE4-6C54-3240-6C7D-BB9B145A3652}"/>
              </a:ext>
            </a:extLst>
          </p:cNvPr>
          <p:cNvGraphicFramePr>
            <a:graphicFrameLocks noChangeAspect="1"/>
          </p:cNvGraphicFramePr>
          <p:nvPr>
            <p:extLst>
              <p:ext uri="{D42A27DB-BD31-4B8C-83A1-F6EECF244321}">
                <p14:modId xmlns:p14="http://schemas.microsoft.com/office/powerpoint/2010/main" val="3471846502"/>
              </p:ext>
            </p:extLst>
          </p:nvPr>
        </p:nvGraphicFramePr>
        <p:xfrm>
          <a:off x="1436688" y="2413000"/>
          <a:ext cx="9448800" cy="4013200"/>
        </p:xfrm>
        <a:graphic>
          <a:graphicData uri="http://schemas.openxmlformats.org/presentationml/2006/ole">
            <mc:AlternateContent xmlns:mc="http://schemas.openxmlformats.org/markup-compatibility/2006">
              <mc:Choice xmlns:v="urn:schemas-microsoft-com:vml" Requires="v">
                <p:oleObj spid="_x0000_s1026" name="Document" r:id="rId4" imgW="10490941" imgH="4457782" progId="Word.Document.8">
                  <p:embed/>
                </p:oleObj>
              </mc:Choice>
              <mc:Fallback>
                <p:oleObj name="Document" r:id="rId4" imgW="10490941" imgH="4457782" progId="Word.Document.8">
                  <p:embed/>
                  <p:pic>
                    <p:nvPicPr>
                      <p:cNvPr id="2" name="Object 3">
                        <a:extLst>
                          <a:ext uri="{FF2B5EF4-FFF2-40B4-BE49-F238E27FC236}">
                            <a16:creationId xmlns:a16="http://schemas.microsoft.com/office/drawing/2014/main" id="{14535BE4-6C54-3240-6C7D-BB9B145A3652}"/>
                          </a:ext>
                        </a:extLst>
                      </p:cNvPr>
                      <p:cNvPicPr>
                        <a:picLocks noChangeAspect="1" noChangeArrowheads="1"/>
                      </p:cNvPicPr>
                      <p:nvPr/>
                    </p:nvPicPr>
                    <p:blipFill>
                      <a:blip r:embed="rId5"/>
                      <a:srcRect/>
                      <a:stretch>
                        <a:fillRect/>
                      </a:stretch>
                    </p:blipFill>
                    <p:spPr bwMode="auto">
                      <a:xfrm>
                        <a:off x="1436688" y="2413000"/>
                        <a:ext cx="9448800" cy="40132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639B4-0881-06C3-341A-B5C5EE7D8AD3}"/>
              </a:ext>
            </a:extLst>
          </p:cNvPr>
          <p:cNvSpPr>
            <a:spLocks noGrp="1"/>
          </p:cNvSpPr>
          <p:nvPr>
            <p:ph type="title"/>
          </p:nvPr>
        </p:nvSpPr>
        <p:spPr/>
        <p:txBody>
          <a:bodyPr/>
          <a:lstStyle/>
          <a:p>
            <a:r>
              <a:rPr lang="en-US"/>
              <a:t>Background </a:t>
            </a:r>
          </a:p>
        </p:txBody>
      </p:sp>
      <p:sp>
        <p:nvSpPr>
          <p:cNvPr id="3" name="Content Placeholder 2">
            <a:extLst>
              <a:ext uri="{FF2B5EF4-FFF2-40B4-BE49-F238E27FC236}">
                <a16:creationId xmlns:a16="http://schemas.microsoft.com/office/drawing/2014/main" id="{C0C59F4E-68F7-5089-E17F-F69C932BADF7}"/>
              </a:ext>
            </a:extLst>
          </p:cNvPr>
          <p:cNvSpPr>
            <a:spLocks noGrp="1"/>
          </p:cNvSpPr>
          <p:nvPr>
            <p:ph idx="1"/>
          </p:nvPr>
        </p:nvSpPr>
        <p:spPr>
          <a:xfrm>
            <a:off x="929217" y="1830390"/>
            <a:ext cx="10361084" cy="4113213"/>
          </a:xfrm>
        </p:spPr>
        <p:txBody>
          <a:bodyPr/>
          <a:lstStyle/>
          <a:p>
            <a:pPr>
              <a:buFont typeface="Arial" panose="020B0604020202020204" pitchFamily="34" charset="0"/>
              <a:buChar char="•"/>
            </a:pPr>
            <a:r>
              <a:rPr lang="en-US" sz="2000" dirty="0"/>
              <a:t>Different power save mechanisms including scheduled PS, unscheduled PS, dynamic PS and link disablement are discussed in previous contributions and proposals [2-14].</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contribution focuses on EML(SR/MR) based dynamic power save, and specifically the framework for AP and STA to transition from a lower capability mode to a higher capability mode upon reception of an initial control frame [2-6].</a:t>
            </a:r>
          </a:p>
          <a:p>
            <a:pPr lvl="1">
              <a:buFont typeface="Arial" panose="020B0604020202020204" pitchFamily="34" charset="0"/>
              <a:buChar char="•"/>
            </a:pPr>
            <a:r>
              <a:rPr lang="en-US" sz="1800" dirty="0"/>
              <a:t>The lower capability mode refers to e.g., 20 MHz BW, one SS, limited data rates, PPDU format.</a:t>
            </a:r>
          </a:p>
          <a:p>
            <a:pPr lvl="1">
              <a:buFont typeface="Arial" panose="020B0604020202020204" pitchFamily="34" charset="0"/>
              <a:buChar char="•"/>
            </a:pPr>
            <a:r>
              <a:rPr lang="en-US" sz="1800" dirty="0"/>
              <a:t>The higher capability mode refers to e.g., operating BW, NSS and MCSs, with at least one value of these parameters that indicates higher capability than that used in the lower power capability mode. </a:t>
            </a:r>
          </a:p>
          <a:p>
            <a:pPr lvl="1">
              <a:buFont typeface="Arial" panose="020B0604020202020204" pitchFamily="34" charset="0"/>
              <a:buChar char="•"/>
            </a:pPr>
            <a:r>
              <a:rPr lang="en-US" sz="1800" dirty="0"/>
              <a:t>Padding is applied in the ICF frames to provide sufficient time to tolerate the transition delay.</a:t>
            </a:r>
          </a:p>
          <a:p>
            <a:pPr marL="914400" lvl="2" indent="0"/>
            <a:endParaRPr lang="en-US" sz="1600" dirty="0"/>
          </a:p>
          <a:p>
            <a:pPr marL="457200" lvl="1" indent="0"/>
            <a:endParaRPr lang="en-US" sz="1800" dirty="0"/>
          </a:p>
        </p:txBody>
      </p:sp>
      <p:sp>
        <p:nvSpPr>
          <p:cNvPr id="4" name="Slide Number Placeholder 3">
            <a:extLst>
              <a:ext uri="{FF2B5EF4-FFF2-40B4-BE49-F238E27FC236}">
                <a16:creationId xmlns:a16="http://schemas.microsoft.com/office/drawing/2014/main" id="{AACF9268-219F-64E5-3E6D-F9D6FA251CD4}"/>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70479F3A-E1C8-557A-5A4B-ACC14894759C}"/>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09C18FA7-2048-7404-FFA6-53046D881848}"/>
              </a:ext>
            </a:extLst>
          </p:cNvPr>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31988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4F3D6-3E19-0DE9-0893-1FBB85543CB4}"/>
              </a:ext>
            </a:extLst>
          </p:cNvPr>
          <p:cNvSpPr>
            <a:spLocks noGrp="1"/>
          </p:cNvSpPr>
          <p:nvPr>
            <p:ph type="title"/>
          </p:nvPr>
        </p:nvSpPr>
        <p:spPr/>
        <p:txBody>
          <a:bodyPr/>
          <a:lstStyle/>
          <a:p>
            <a:r>
              <a:rPr lang="en-US"/>
              <a:t>Recap</a:t>
            </a:r>
          </a:p>
        </p:txBody>
      </p:sp>
      <p:sp>
        <p:nvSpPr>
          <p:cNvPr id="3" name="Content Placeholder 2">
            <a:extLst>
              <a:ext uri="{FF2B5EF4-FFF2-40B4-BE49-F238E27FC236}">
                <a16:creationId xmlns:a16="http://schemas.microsoft.com/office/drawing/2014/main" id="{0E0B3593-D4B3-8443-2850-793415D88FC7}"/>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sz="2000" dirty="0"/>
              <a:t>In EML(SR/MR) operation,  a STA transmits or receives frames on the link on which the initial Control frame was received and shall not transmit or receive on the other EML(SR/MR) link(s) until the end of the frame exchange.</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EMLSR supports at least one spatial streams (SS) for on any EMLSR enabled link. </a:t>
            </a:r>
          </a:p>
          <a:p>
            <a:pPr>
              <a:buFont typeface="Arial" panose="020B0604020202020204" pitchFamily="34" charset="0"/>
              <a:buChar char="•"/>
            </a:pPr>
            <a:endParaRPr lang="en-US" sz="2000" dirty="0"/>
          </a:p>
          <a:p>
            <a:pPr>
              <a:buFont typeface="Arial" panose="020B0604020202020204" pitchFamily="34" charset="0"/>
              <a:buChar char="•"/>
            </a:pPr>
            <a:r>
              <a:rPr lang="en-US" sz="2000" dirty="0"/>
              <a:t>The EMLMR supports a specific NSS on any EMLMR link after responding to the initial frame.</a:t>
            </a:r>
          </a:p>
          <a:p>
            <a:pPr lvl="1">
              <a:buFont typeface="Arial" panose="020B0604020202020204" pitchFamily="34" charset="0"/>
              <a:buChar char="•"/>
            </a:pPr>
            <a:r>
              <a:rPr lang="en-US" sz="1800" dirty="0"/>
              <a:t>The NSS value is indicated in the EMLMR supported MCS and NSS Set of EML Control field of the EML Operating Mode Notification frame.</a:t>
            </a:r>
          </a:p>
          <a:p>
            <a:pPr>
              <a:buFont typeface="Arial" panose="020B0604020202020204" pitchFamily="34" charset="0"/>
              <a:buChar char="•"/>
            </a:pPr>
            <a:endParaRPr lang="en-US" sz="2000" dirty="0"/>
          </a:p>
          <a:p>
            <a:pPr marL="457200" lvl="1" indent="0"/>
            <a:r>
              <a:rPr lang="en-US" sz="1800" dirty="0"/>
              <a:t> </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9798882-2923-78AC-FFAD-2E0A577B5516}"/>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6813D03A-6D69-C95C-C40B-9DFB87FC0ECB}"/>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F156F087-C094-24AA-7990-FAFB0DE2241E}"/>
              </a:ext>
            </a:extLst>
          </p:cNvPr>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708883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08894-BFC8-767B-5FA4-0AFEEAC1FF69}"/>
              </a:ext>
            </a:extLst>
          </p:cNvPr>
          <p:cNvSpPr>
            <a:spLocks noGrp="1"/>
          </p:cNvSpPr>
          <p:nvPr>
            <p:ph type="title"/>
          </p:nvPr>
        </p:nvSpPr>
        <p:spPr/>
        <p:txBody>
          <a:bodyPr/>
          <a:lstStyle/>
          <a:p>
            <a:r>
              <a:rPr lang="en-US"/>
              <a:t>Problem</a:t>
            </a:r>
          </a:p>
        </p:txBody>
      </p:sp>
      <p:sp>
        <p:nvSpPr>
          <p:cNvPr id="3" name="Content Placeholder 2">
            <a:extLst>
              <a:ext uri="{FF2B5EF4-FFF2-40B4-BE49-F238E27FC236}">
                <a16:creationId xmlns:a16="http://schemas.microsoft.com/office/drawing/2014/main" id="{181E5374-C0D8-2A90-DD2E-04384056459A}"/>
              </a:ext>
            </a:extLst>
          </p:cNvPr>
          <p:cNvSpPr>
            <a:spLocks noGrp="1"/>
          </p:cNvSpPr>
          <p:nvPr>
            <p:ph idx="1"/>
          </p:nvPr>
        </p:nvSpPr>
        <p:spPr>
          <a:xfrm>
            <a:off x="823966" y="1570144"/>
            <a:ext cx="10361084" cy="4113213"/>
          </a:xfrm>
        </p:spPr>
        <p:txBody>
          <a:bodyPr/>
          <a:lstStyle/>
          <a:p>
            <a:pPr marL="342900" lvl="1" indent="-342900">
              <a:spcBef>
                <a:spcPts val="600"/>
              </a:spcBef>
              <a:buFont typeface="Arial" panose="020B0604020202020204" pitchFamily="34" charset="0"/>
              <a:buChar char="•"/>
            </a:pPr>
            <a:r>
              <a:rPr lang="en-US" sz="2400" b="1" dirty="0"/>
              <a:t>When one of the EML(SR/MR) links is used for transmitting or receiving frames with higher capability mode in dynamic PS, following issues may occur on the other EML(SR/MR) link(s):</a:t>
            </a:r>
            <a:endParaRPr lang="en-US" sz="2400" b="1" dirty="0">
              <a:cs typeface="+mn-cs"/>
            </a:endParaRPr>
          </a:p>
          <a:p>
            <a:pPr marL="742950" lvl="2" indent="-342900">
              <a:spcBef>
                <a:spcPts val="600"/>
              </a:spcBef>
              <a:buFont typeface="Arial" panose="020B0604020202020204" pitchFamily="34" charset="0"/>
              <a:buChar char="•"/>
            </a:pPr>
            <a:r>
              <a:rPr lang="en-US" sz="2200" dirty="0">
                <a:cs typeface="+mn-cs"/>
              </a:rPr>
              <a:t>Lost of medium synchronization if </a:t>
            </a:r>
            <a:r>
              <a:rPr lang="en-US" sz="2200" u="sng" dirty="0">
                <a:cs typeface="+mn-cs"/>
              </a:rPr>
              <a:t>all SS </a:t>
            </a:r>
            <a:r>
              <a:rPr lang="en-US" sz="2200" dirty="0">
                <a:cs typeface="+mn-cs"/>
              </a:rPr>
              <a:t>are used for TX/RX on the EML(SR/MR) link.</a:t>
            </a:r>
          </a:p>
          <a:p>
            <a:pPr marL="1200150" lvl="3" indent="-342900">
              <a:spcBef>
                <a:spcPts val="600"/>
              </a:spcBef>
              <a:buFont typeface="Arial" panose="020B0604020202020204" pitchFamily="34" charset="0"/>
              <a:buChar char="•"/>
            </a:pPr>
            <a:r>
              <a:rPr lang="en-US" sz="2000" dirty="0">
                <a:cs typeface="+mn-cs"/>
              </a:rPr>
              <a:t>The medium synchronization issue could be solved if </a:t>
            </a:r>
            <a:r>
              <a:rPr lang="en-US" sz="2000" u="sng" dirty="0">
                <a:cs typeface="+mn-cs"/>
              </a:rPr>
              <a:t>any SS is left </a:t>
            </a:r>
            <a:r>
              <a:rPr lang="en-US" sz="2000" dirty="0">
                <a:cs typeface="+mn-cs"/>
              </a:rPr>
              <a:t>for listening.</a:t>
            </a:r>
          </a:p>
          <a:p>
            <a:pPr marL="1200150" lvl="3" indent="-342900">
              <a:spcBef>
                <a:spcPts val="600"/>
              </a:spcBef>
              <a:buFont typeface="Arial" panose="020B0604020202020204" pitchFamily="34" charset="0"/>
              <a:buChar char="•"/>
            </a:pPr>
            <a:r>
              <a:rPr lang="en-US" sz="1800" dirty="0"/>
              <a:t>The configuration of SSs could be implementation dependent [1] or set by e.g., EMLMR supported MCS and NSS Set.</a:t>
            </a:r>
            <a:endParaRPr lang="en-US" sz="1800" dirty="0">
              <a:cs typeface="+mn-cs"/>
            </a:endParaRPr>
          </a:p>
          <a:p>
            <a:pPr marL="742950" lvl="2" indent="-342900">
              <a:spcBef>
                <a:spcPts val="600"/>
              </a:spcBef>
              <a:buFont typeface="Arial" panose="020B0604020202020204" pitchFamily="34" charset="0"/>
              <a:buChar char="•"/>
            </a:pPr>
            <a:r>
              <a:rPr lang="en-US" sz="2200" dirty="0">
                <a:cs typeface="+mn-cs"/>
              </a:rPr>
              <a:t>Inefficient power consumption if AP or STA using any remaining SS for listening is not operating in lower capability mode.</a:t>
            </a:r>
          </a:p>
          <a:p>
            <a:pPr marL="342900" lvl="1" indent="-342900">
              <a:spcBef>
                <a:spcPts val="600"/>
              </a:spcBef>
              <a:buFont typeface="Arial" panose="020B0604020202020204" pitchFamily="34" charset="0"/>
              <a:buChar char="•"/>
            </a:pPr>
            <a:r>
              <a:rPr lang="en-US" sz="2400" b="1" dirty="0">
                <a:cs typeface="+mn-cs"/>
              </a:rPr>
              <a:t>In current 11be spec, the EML(SR/MR) operation can only apply to non-AP MLD. </a:t>
            </a:r>
          </a:p>
          <a:p>
            <a:pPr lvl="1">
              <a:buFont typeface="Arial" panose="020B0604020202020204" pitchFamily="34" charset="0"/>
              <a:buChar char="•"/>
            </a:pPr>
            <a:r>
              <a:rPr lang="en-US" dirty="0"/>
              <a:t>The EML(SR/MR)-based power save mechanisms for AP MLD is missing. </a:t>
            </a:r>
          </a:p>
          <a:p>
            <a:pPr marL="0" lvl="1" indent="0">
              <a:spcBef>
                <a:spcPts val="600"/>
              </a:spcBef>
            </a:pPr>
            <a:endParaRPr lang="en-US" sz="2400" b="1" dirty="0">
              <a:cs typeface="+mn-cs"/>
            </a:endParaRPr>
          </a:p>
          <a:p>
            <a:pPr marL="342900" lvl="1" indent="-342900">
              <a:spcBef>
                <a:spcPts val="600"/>
              </a:spcBef>
              <a:buFont typeface="Arial" panose="020B0604020202020204" pitchFamily="34" charset="0"/>
              <a:buChar char="•"/>
            </a:pPr>
            <a:endParaRPr lang="en-US" sz="2400" b="1" dirty="0">
              <a:cs typeface="+mn-cs"/>
            </a:endParaRPr>
          </a:p>
        </p:txBody>
      </p:sp>
      <p:sp>
        <p:nvSpPr>
          <p:cNvPr id="4" name="Slide Number Placeholder 3">
            <a:extLst>
              <a:ext uri="{FF2B5EF4-FFF2-40B4-BE49-F238E27FC236}">
                <a16:creationId xmlns:a16="http://schemas.microsoft.com/office/drawing/2014/main" id="{F0C2350F-1962-E9D6-C4D0-F622B33E0CFA}"/>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C41D38DD-8FDC-2986-E406-F5CB8117CA10}"/>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D03DBCAE-31F8-35C5-D234-BBEB69BE5C3F}"/>
              </a:ext>
            </a:extLst>
          </p:cNvPr>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67785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18226A-AE35-E13F-7D9B-A154BF4A3570}"/>
              </a:ext>
            </a:extLst>
          </p:cNvPr>
          <p:cNvSpPr>
            <a:spLocks noGrp="1"/>
          </p:cNvSpPr>
          <p:nvPr>
            <p:ph idx="1"/>
          </p:nvPr>
        </p:nvSpPr>
        <p:spPr>
          <a:xfrm>
            <a:off x="268712" y="1329976"/>
            <a:ext cx="11617300" cy="1763389"/>
          </a:xfrm>
        </p:spPr>
        <p:txBody>
          <a:bodyPr/>
          <a:lstStyle/>
          <a:p>
            <a:pPr marL="342900" lvl="1" indent="-342900">
              <a:spcBef>
                <a:spcPts val="600"/>
              </a:spcBef>
              <a:buFont typeface="Arial" panose="020B0604020202020204" pitchFamily="34" charset="0"/>
              <a:buChar char="•"/>
            </a:pPr>
            <a:r>
              <a:rPr lang="en-US" sz="1800" b="1" dirty="0">
                <a:cs typeface="+mn-cs"/>
              </a:rPr>
              <a:t>When transmission and reception for a STA with higher capability mode are initiated after the exchange of ICF and ICR on one of the EML(SR/MR) links, e.g., Link 2 in case a) and b).</a:t>
            </a:r>
          </a:p>
          <a:p>
            <a:pPr lvl="1">
              <a:buFont typeface="Arial" panose="020B0604020202020204" pitchFamily="34" charset="0"/>
              <a:buChar char="•"/>
            </a:pPr>
            <a:r>
              <a:rPr lang="en-US" sz="1400" dirty="0"/>
              <a:t>There may be remaining SS(s) on other EML(SR/MR) link(s), e.g., Link 1 or Link 3.</a:t>
            </a:r>
          </a:p>
          <a:p>
            <a:pPr lvl="1">
              <a:buFont typeface="Arial" panose="020B0604020202020204" pitchFamily="34" charset="0"/>
              <a:buChar char="•"/>
            </a:pPr>
            <a:r>
              <a:rPr lang="en-US" sz="1400" dirty="0"/>
              <a:t>Other affiliated STA(s) on Link 1 or Link 3 could either maintain lower capability mode or transition from lower capability mode to doze mode (i.e., power off) until the affiliated device finishes the transmission or reception with higher capability mode on Link 2.</a:t>
            </a:r>
          </a:p>
          <a:p>
            <a:pPr lvl="1">
              <a:buFont typeface="Arial" panose="020B0604020202020204" pitchFamily="34" charset="0"/>
              <a:buChar char="•"/>
            </a:pPr>
            <a:r>
              <a:rPr lang="en-US" sz="1400" dirty="0"/>
              <a:t>Transition to doze mode helps save more power (e.g., case a), while keeping listening with lower capability mode on remaining SS(s) (e.g., case b) helps maintain medium synchronization.</a:t>
            </a:r>
          </a:p>
        </p:txBody>
      </p:sp>
      <p:sp>
        <p:nvSpPr>
          <p:cNvPr id="4" name="Slide Number Placeholder 3">
            <a:extLst>
              <a:ext uri="{FF2B5EF4-FFF2-40B4-BE49-F238E27FC236}">
                <a16:creationId xmlns:a16="http://schemas.microsoft.com/office/drawing/2014/main" id="{33B1295F-13ED-17B2-8464-1CEB3868C0C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4D485A45-19AA-D8A2-08B4-762D85858FDA}"/>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1AC166AB-B5D0-B165-5A61-5F45CC512052}"/>
              </a:ext>
            </a:extLst>
          </p:cNvPr>
          <p:cNvSpPr>
            <a:spLocks noGrp="1"/>
          </p:cNvSpPr>
          <p:nvPr>
            <p:ph type="dt" idx="15"/>
          </p:nvPr>
        </p:nvSpPr>
        <p:spPr/>
        <p:txBody>
          <a:bodyPr/>
          <a:lstStyle/>
          <a:p>
            <a:r>
              <a:rPr lang="en-US" dirty="0"/>
              <a:t>July 2024</a:t>
            </a:r>
            <a:endParaRPr lang="en-GB" dirty="0"/>
          </a:p>
        </p:txBody>
      </p:sp>
      <p:sp>
        <p:nvSpPr>
          <p:cNvPr id="124" name="TextBox 123">
            <a:extLst>
              <a:ext uri="{FF2B5EF4-FFF2-40B4-BE49-F238E27FC236}">
                <a16:creationId xmlns:a16="http://schemas.microsoft.com/office/drawing/2014/main" id="{38DF6F33-606D-196C-1229-BDC98EE5A4A5}"/>
              </a:ext>
            </a:extLst>
          </p:cNvPr>
          <p:cNvSpPr txBox="1"/>
          <p:nvPr/>
        </p:nvSpPr>
        <p:spPr>
          <a:xfrm>
            <a:off x="671806" y="6213804"/>
            <a:ext cx="5662589" cy="261610"/>
          </a:xfrm>
          <a:prstGeom prst="rect">
            <a:avLst/>
          </a:prstGeom>
          <a:noFill/>
        </p:spPr>
        <p:txBody>
          <a:bodyPr wrap="square" rtlCol="0">
            <a:spAutoFit/>
          </a:bodyPr>
          <a:lstStyle/>
          <a:p>
            <a:r>
              <a:rPr lang="en-US" sz="1100" b="1" dirty="0">
                <a:solidFill>
                  <a:schemeClr val="tx1"/>
                </a:solidFill>
              </a:rPr>
              <a:t>Case a) EML(SR/MR) mode enabled link(s) transition from lower capability to doze state </a:t>
            </a:r>
          </a:p>
        </p:txBody>
      </p:sp>
      <p:sp>
        <p:nvSpPr>
          <p:cNvPr id="102" name="Title 1">
            <a:extLst>
              <a:ext uri="{FF2B5EF4-FFF2-40B4-BE49-F238E27FC236}">
                <a16:creationId xmlns:a16="http://schemas.microsoft.com/office/drawing/2014/main" id="{BED1D9D7-D93B-3422-9DA0-ABF240C528BB}"/>
              </a:ext>
            </a:extLst>
          </p:cNvPr>
          <p:cNvSpPr>
            <a:spLocks noGrp="1"/>
          </p:cNvSpPr>
          <p:nvPr>
            <p:ph type="title"/>
          </p:nvPr>
        </p:nvSpPr>
        <p:spPr>
          <a:xfrm>
            <a:off x="908973" y="525151"/>
            <a:ext cx="10361084" cy="972662"/>
          </a:xfrm>
        </p:spPr>
        <p:txBody>
          <a:bodyPr/>
          <a:lstStyle/>
          <a:p>
            <a:r>
              <a:rPr lang="en-US" dirty="0"/>
              <a:t>Power Save for other EML(SR/MR) Enabled Links </a:t>
            </a:r>
          </a:p>
        </p:txBody>
      </p:sp>
      <p:sp>
        <p:nvSpPr>
          <p:cNvPr id="133" name="TextBox 132">
            <a:extLst>
              <a:ext uri="{FF2B5EF4-FFF2-40B4-BE49-F238E27FC236}">
                <a16:creationId xmlns:a16="http://schemas.microsoft.com/office/drawing/2014/main" id="{8B43F45A-9FC7-4A96-91DB-55F7FC8F6749}"/>
              </a:ext>
            </a:extLst>
          </p:cNvPr>
          <p:cNvSpPr txBox="1"/>
          <p:nvPr/>
        </p:nvSpPr>
        <p:spPr>
          <a:xfrm>
            <a:off x="7088430" y="6194461"/>
            <a:ext cx="4531063" cy="261610"/>
          </a:xfrm>
          <a:prstGeom prst="rect">
            <a:avLst/>
          </a:prstGeom>
          <a:noFill/>
        </p:spPr>
        <p:txBody>
          <a:bodyPr wrap="square" rtlCol="0">
            <a:spAutoFit/>
          </a:bodyPr>
          <a:lstStyle/>
          <a:p>
            <a:r>
              <a:rPr lang="en-US" sz="1100" b="1" dirty="0">
                <a:solidFill>
                  <a:schemeClr val="tx1"/>
                </a:solidFill>
              </a:rPr>
              <a:t>Case b) EML(SR/MR) mode enabled link(s) maintain lower capability  </a:t>
            </a:r>
          </a:p>
        </p:txBody>
      </p:sp>
      <p:sp>
        <p:nvSpPr>
          <p:cNvPr id="156" name="Callout: Line with Border and Accent Bar 155">
            <a:extLst>
              <a:ext uri="{FF2B5EF4-FFF2-40B4-BE49-F238E27FC236}">
                <a16:creationId xmlns:a16="http://schemas.microsoft.com/office/drawing/2014/main" id="{50388CF7-8FD4-4278-820A-602409DE835B}"/>
              </a:ext>
            </a:extLst>
          </p:cNvPr>
          <p:cNvSpPr/>
          <p:nvPr/>
        </p:nvSpPr>
        <p:spPr>
          <a:xfrm rot="10800000">
            <a:off x="7814560" y="5090190"/>
            <a:ext cx="88425" cy="80034"/>
          </a:xfrm>
          <a:prstGeom prst="accentBorderCallout1">
            <a:avLst>
              <a:gd name="adj1" fmla="val 18750"/>
              <a:gd name="adj2" fmla="val -8333"/>
              <a:gd name="adj3" fmla="val 20740"/>
              <a:gd name="adj4" fmla="val 1714"/>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7" name="Group 6">
            <a:extLst>
              <a:ext uri="{FF2B5EF4-FFF2-40B4-BE49-F238E27FC236}">
                <a16:creationId xmlns:a16="http://schemas.microsoft.com/office/drawing/2014/main" id="{5F92472B-6A95-4770-8EDF-36964E98D304}"/>
              </a:ext>
            </a:extLst>
          </p:cNvPr>
          <p:cNvGrpSpPr/>
          <p:nvPr/>
        </p:nvGrpSpPr>
        <p:grpSpPr>
          <a:xfrm>
            <a:off x="363207" y="3184991"/>
            <a:ext cx="5669280" cy="3154839"/>
            <a:chOff x="564094" y="3004879"/>
            <a:chExt cx="5669280" cy="3154839"/>
          </a:xfrm>
        </p:grpSpPr>
        <p:sp>
          <p:nvSpPr>
            <p:cNvPr id="8" name="Arrow: Left-Right 7">
              <a:extLst>
                <a:ext uri="{FF2B5EF4-FFF2-40B4-BE49-F238E27FC236}">
                  <a16:creationId xmlns:a16="http://schemas.microsoft.com/office/drawing/2014/main" id="{93AEAF10-7B80-72F1-3B86-BCC2D38BA65D}"/>
                </a:ext>
              </a:extLst>
            </p:cNvPr>
            <p:cNvSpPr/>
            <p:nvPr/>
          </p:nvSpPr>
          <p:spPr>
            <a:xfrm>
              <a:off x="2142225" y="4676739"/>
              <a:ext cx="3354707" cy="371132"/>
            </a:xfrm>
            <a:prstGeom prst="leftRightArrow">
              <a:avLst/>
            </a:prstGeom>
            <a:solidFill>
              <a:srgbClr val="FFFF00"/>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9" name="Arrow: Left-Right 8">
              <a:extLst>
                <a:ext uri="{FF2B5EF4-FFF2-40B4-BE49-F238E27FC236}">
                  <a16:creationId xmlns:a16="http://schemas.microsoft.com/office/drawing/2014/main" id="{2013A2A7-786E-98AF-F563-EFA901CF91EF}"/>
                </a:ext>
              </a:extLst>
            </p:cNvPr>
            <p:cNvSpPr/>
            <p:nvPr/>
          </p:nvSpPr>
          <p:spPr>
            <a:xfrm>
              <a:off x="2126964" y="3689153"/>
              <a:ext cx="3352309" cy="1046962"/>
            </a:xfrm>
            <a:prstGeom prst="leftRightArrow">
              <a:avLst>
                <a:gd name="adj1" fmla="val 66512"/>
                <a:gd name="adj2" fmla="val 18280"/>
              </a:avLst>
            </a:prstGeom>
            <a:solidFill>
              <a:srgbClr val="FFFF00"/>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 name="Arrow: Left-Right 9">
              <a:extLst>
                <a:ext uri="{FF2B5EF4-FFF2-40B4-BE49-F238E27FC236}">
                  <a16:creationId xmlns:a16="http://schemas.microsoft.com/office/drawing/2014/main" id="{381B5236-0646-9D68-3366-A3EFE3FF7D3B}"/>
                </a:ext>
              </a:extLst>
            </p:cNvPr>
            <p:cNvSpPr/>
            <p:nvPr/>
          </p:nvSpPr>
          <p:spPr>
            <a:xfrm>
              <a:off x="2122670" y="3340938"/>
              <a:ext cx="3345942" cy="385898"/>
            </a:xfrm>
            <a:prstGeom prst="leftRightArrow">
              <a:avLst/>
            </a:prstGeom>
            <a:solidFill>
              <a:srgbClr val="FFFF00"/>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 name="Rectangle 10">
              <a:extLst>
                <a:ext uri="{FF2B5EF4-FFF2-40B4-BE49-F238E27FC236}">
                  <a16:creationId xmlns:a16="http://schemas.microsoft.com/office/drawing/2014/main" id="{44357EA1-BEE2-5B28-6D5B-E0F5655A0EEB}"/>
                </a:ext>
              </a:extLst>
            </p:cNvPr>
            <p:cNvSpPr/>
            <p:nvPr/>
          </p:nvSpPr>
          <p:spPr>
            <a:xfrm>
              <a:off x="564094" y="3378189"/>
              <a:ext cx="1300061" cy="1850307"/>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TextBox 11">
              <a:extLst>
                <a:ext uri="{FF2B5EF4-FFF2-40B4-BE49-F238E27FC236}">
                  <a16:creationId xmlns:a16="http://schemas.microsoft.com/office/drawing/2014/main" id="{6BE33FDB-2539-AF1C-7E18-900E234E22E6}"/>
                </a:ext>
              </a:extLst>
            </p:cNvPr>
            <p:cNvSpPr txBox="1"/>
            <p:nvPr/>
          </p:nvSpPr>
          <p:spPr>
            <a:xfrm>
              <a:off x="828133" y="3021431"/>
              <a:ext cx="709888" cy="338554"/>
            </a:xfrm>
            <a:prstGeom prst="rect">
              <a:avLst/>
            </a:prstGeom>
            <a:noFill/>
          </p:spPr>
          <p:txBody>
            <a:bodyPr wrap="square" rtlCol="0">
              <a:spAutoFit/>
            </a:bodyPr>
            <a:lstStyle/>
            <a:p>
              <a:pPr algn="ctr"/>
              <a:r>
                <a:rPr lang="en-US" sz="800" dirty="0">
                  <a:solidFill>
                    <a:schemeClr val="tx1"/>
                  </a:solidFill>
                </a:rPr>
                <a:t>Non-AP MLD </a:t>
              </a:r>
            </a:p>
          </p:txBody>
        </p:sp>
        <p:sp>
          <p:nvSpPr>
            <p:cNvPr id="13" name="Rectangle 12">
              <a:extLst>
                <a:ext uri="{FF2B5EF4-FFF2-40B4-BE49-F238E27FC236}">
                  <a16:creationId xmlns:a16="http://schemas.microsoft.com/office/drawing/2014/main" id="{B1253DB1-7EA6-A798-7F4E-300E7673DB89}"/>
                </a:ext>
              </a:extLst>
            </p:cNvPr>
            <p:cNvSpPr/>
            <p:nvPr/>
          </p:nvSpPr>
          <p:spPr>
            <a:xfrm>
              <a:off x="621225" y="3441371"/>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2.4 GHz</a:t>
              </a:r>
            </a:p>
            <a:p>
              <a:pPr algn="ctr"/>
              <a:r>
                <a:rPr lang="en-US" sz="800">
                  <a:solidFill>
                    <a:schemeClr val="tx1"/>
                  </a:solidFill>
                </a:rPr>
                <a:t>(Link 1)</a:t>
              </a:r>
            </a:p>
            <a:p>
              <a:pPr algn="ctr"/>
              <a:r>
                <a:rPr lang="en-US" sz="800">
                  <a:solidFill>
                    <a:schemeClr val="tx1"/>
                  </a:solidFill>
                </a:rPr>
                <a:t>STA1</a:t>
              </a:r>
            </a:p>
          </p:txBody>
        </p:sp>
        <p:sp>
          <p:nvSpPr>
            <p:cNvPr id="14" name="Rectangle 13">
              <a:extLst>
                <a:ext uri="{FF2B5EF4-FFF2-40B4-BE49-F238E27FC236}">
                  <a16:creationId xmlns:a16="http://schemas.microsoft.com/office/drawing/2014/main" id="{009878AA-FAD0-80F6-BE6E-78B0BFD4DFDE}"/>
                </a:ext>
              </a:extLst>
            </p:cNvPr>
            <p:cNvSpPr/>
            <p:nvPr/>
          </p:nvSpPr>
          <p:spPr>
            <a:xfrm>
              <a:off x="621225" y="4071389"/>
              <a:ext cx="561852" cy="471375"/>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5 GHz</a:t>
              </a:r>
            </a:p>
            <a:p>
              <a:pPr algn="ctr"/>
              <a:r>
                <a:rPr lang="en-US" sz="800">
                  <a:solidFill>
                    <a:schemeClr val="tx1"/>
                  </a:solidFill>
                </a:rPr>
                <a:t>(Link 2)</a:t>
              </a:r>
            </a:p>
            <a:p>
              <a:pPr algn="ctr"/>
              <a:r>
                <a:rPr lang="en-US" sz="800">
                  <a:solidFill>
                    <a:schemeClr val="tx1"/>
                  </a:solidFill>
                </a:rPr>
                <a:t>STA2</a:t>
              </a:r>
            </a:p>
          </p:txBody>
        </p:sp>
        <p:sp>
          <p:nvSpPr>
            <p:cNvPr id="15" name="Rectangle 14">
              <a:extLst>
                <a:ext uri="{FF2B5EF4-FFF2-40B4-BE49-F238E27FC236}">
                  <a16:creationId xmlns:a16="http://schemas.microsoft.com/office/drawing/2014/main" id="{F523430F-4F54-DA85-EEB1-F059971A6AF0}"/>
                </a:ext>
              </a:extLst>
            </p:cNvPr>
            <p:cNvSpPr/>
            <p:nvPr/>
          </p:nvSpPr>
          <p:spPr>
            <a:xfrm>
              <a:off x="621225" y="4775431"/>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6 GHz</a:t>
              </a:r>
            </a:p>
            <a:p>
              <a:pPr algn="ctr"/>
              <a:r>
                <a:rPr lang="en-US" sz="800">
                  <a:solidFill>
                    <a:schemeClr val="tx1"/>
                  </a:solidFill>
                </a:rPr>
                <a:t>(Link 3)</a:t>
              </a:r>
            </a:p>
            <a:p>
              <a:pPr algn="ctr"/>
              <a:r>
                <a:rPr lang="en-US" sz="800">
                  <a:solidFill>
                    <a:schemeClr val="tx1"/>
                  </a:solidFill>
                </a:rPr>
                <a:t>STA3</a:t>
              </a:r>
            </a:p>
          </p:txBody>
        </p:sp>
        <p:sp>
          <p:nvSpPr>
            <p:cNvPr id="16" name="Callout: Line with Border and Accent Bar 15">
              <a:extLst>
                <a:ext uri="{FF2B5EF4-FFF2-40B4-BE49-F238E27FC236}">
                  <a16:creationId xmlns:a16="http://schemas.microsoft.com/office/drawing/2014/main" id="{6BB7D955-9E83-6260-67CF-82B99EBF25F5}"/>
                </a:ext>
              </a:extLst>
            </p:cNvPr>
            <p:cNvSpPr/>
            <p:nvPr/>
          </p:nvSpPr>
          <p:spPr>
            <a:xfrm rot="10800000">
              <a:off x="1866236" y="3465279"/>
              <a:ext cx="88425" cy="80034"/>
            </a:xfrm>
            <a:prstGeom prst="accentBorderCallout1">
              <a:avLst>
                <a:gd name="adj1" fmla="val 18750"/>
                <a:gd name="adj2" fmla="val -8333"/>
                <a:gd name="adj3" fmla="val 14557"/>
                <a:gd name="adj4" fmla="val -4097291"/>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7" name="Callout: Line with Border and Accent Bar 16">
              <a:extLst>
                <a:ext uri="{FF2B5EF4-FFF2-40B4-BE49-F238E27FC236}">
                  <a16:creationId xmlns:a16="http://schemas.microsoft.com/office/drawing/2014/main" id="{7875A875-CB15-DD17-A1D2-E8853AA4E0E4}"/>
                </a:ext>
              </a:extLst>
            </p:cNvPr>
            <p:cNvSpPr/>
            <p:nvPr/>
          </p:nvSpPr>
          <p:spPr>
            <a:xfrm rot="10800000">
              <a:off x="1866236" y="3683293"/>
              <a:ext cx="88425" cy="80034"/>
            </a:xfrm>
            <a:prstGeom prst="accentBorderCallout1">
              <a:avLst>
                <a:gd name="adj1" fmla="val 18750"/>
                <a:gd name="adj2" fmla="val -8333"/>
                <a:gd name="adj3" fmla="val 31934"/>
                <a:gd name="adj4" fmla="val 1714"/>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8" name="Callout: Line with Border and Accent Bar 17">
              <a:extLst>
                <a:ext uri="{FF2B5EF4-FFF2-40B4-BE49-F238E27FC236}">
                  <a16:creationId xmlns:a16="http://schemas.microsoft.com/office/drawing/2014/main" id="{32436524-7D53-0241-0961-DE9EB78A5155}"/>
                </a:ext>
              </a:extLst>
            </p:cNvPr>
            <p:cNvSpPr/>
            <p:nvPr/>
          </p:nvSpPr>
          <p:spPr>
            <a:xfrm rot="10800000">
              <a:off x="1866236" y="3909692"/>
              <a:ext cx="88425" cy="80034"/>
            </a:xfrm>
            <a:prstGeom prst="accentBorderCallout1">
              <a:avLst>
                <a:gd name="adj1" fmla="val 18750"/>
                <a:gd name="adj2" fmla="val -8333"/>
                <a:gd name="adj3" fmla="val 23369"/>
                <a:gd name="adj4" fmla="val -4106495"/>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9" name="Callout: Line with Border and Accent Bar 18">
              <a:extLst>
                <a:ext uri="{FF2B5EF4-FFF2-40B4-BE49-F238E27FC236}">
                  <a16:creationId xmlns:a16="http://schemas.microsoft.com/office/drawing/2014/main" id="{2DBB9908-4A21-EF64-3D3A-2A439D507A84}"/>
                </a:ext>
              </a:extLst>
            </p:cNvPr>
            <p:cNvSpPr/>
            <p:nvPr/>
          </p:nvSpPr>
          <p:spPr>
            <a:xfrm rot="10800000">
              <a:off x="1866236" y="4791458"/>
              <a:ext cx="88425" cy="80034"/>
            </a:xfrm>
            <a:prstGeom prst="accentBorderCallout1">
              <a:avLst>
                <a:gd name="adj1" fmla="val 18750"/>
                <a:gd name="adj2" fmla="val -8333"/>
                <a:gd name="adj3" fmla="val 23051"/>
                <a:gd name="adj4" fmla="val -4108166"/>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0" name="Callout: Line with Border and Accent Bar 19">
              <a:extLst>
                <a:ext uri="{FF2B5EF4-FFF2-40B4-BE49-F238E27FC236}">
                  <a16:creationId xmlns:a16="http://schemas.microsoft.com/office/drawing/2014/main" id="{86FE6269-80FD-A885-1DB2-EE494B0FA330}"/>
                </a:ext>
              </a:extLst>
            </p:cNvPr>
            <p:cNvSpPr/>
            <p:nvPr/>
          </p:nvSpPr>
          <p:spPr>
            <a:xfrm rot="10800000">
              <a:off x="1866236" y="5030058"/>
              <a:ext cx="88425" cy="80034"/>
            </a:xfrm>
            <a:prstGeom prst="accentBorderCallout1">
              <a:avLst>
                <a:gd name="adj1" fmla="val 18750"/>
                <a:gd name="adj2" fmla="val -8333"/>
                <a:gd name="adj3" fmla="val 20740"/>
                <a:gd name="adj4" fmla="val 1714"/>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1" name="Rectangle 20">
              <a:extLst>
                <a:ext uri="{FF2B5EF4-FFF2-40B4-BE49-F238E27FC236}">
                  <a16:creationId xmlns:a16="http://schemas.microsoft.com/office/drawing/2014/main" id="{959B816D-7575-0268-22E4-398ED78A011D}"/>
                </a:ext>
              </a:extLst>
            </p:cNvPr>
            <p:cNvSpPr/>
            <p:nvPr/>
          </p:nvSpPr>
          <p:spPr>
            <a:xfrm>
              <a:off x="1208459" y="4041925"/>
              <a:ext cx="477642" cy="6022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Radios</a:t>
              </a:r>
            </a:p>
          </p:txBody>
        </p:sp>
        <p:cxnSp>
          <p:nvCxnSpPr>
            <p:cNvPr id="22" name="Straight Arrow Connector 21">
              <a:extLst>
                <a:ext uri="{FF2B5EF4-FFF2-40B4-BE49-F238E27FC236}">
                  <a16:creationId xmlns:a16="http://schemas.microsoft.com/office/drawing/2014/main" id="{D4FF7971-56E6-718E-D38D-D4CE1BBF4DAB}"/>
                </a:ext>
              </a:extLst>
            </p:cNvPr>
            <p:cNvCxnSpPr>
              <a:cxnSpLocks/>
              <a:endCxn id="11" idx="3"/>
            </p:cNvCxnSpPr>
            <p:nvPr/>
          </p:nvCxnSpPr>
          <p:spPr>
            <a:xfrm flipV="1">
              <a:off x="1647759" y="4303343"/>
              <a:ext cx="216396" cy="171109"/>
            </a:xfrm>
            <a:prstGeom prst="straightConnector1">
              <a:avLst/>
            </a:prstGeom>
            <a:ln w="28575">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59A1278E-879A-D0C9-7CB4-5CD1E5398B8F}"/>
                </a:ext>
              </a:extLst>
            </p:cNvPr>
            <p:cNvSpPr/>
            <p:nvPr/>
          </p:nvSpPr>
          <p:spPr>
            <a:xfrm>
              <a:off x="5523486" y="3331190"/>
              <a:ext cx="709888" cy="1897306"/>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5" name="TextBox 24">
              <a:extLst>
                <a:ext uri="{FF2B5EF4-FFF2-40B4-BE49-F238E27FC236}">
                  <a16:creationId xmlns:a16="http://schemas.microsoft.com/office/drawing/2014/main" id="{5A4E67B0-2441-2AC9-24E0-105D5AE9AEE3}"/>
                </a:ext>
              </a:extLst>
            </p:cNvPr>
            <p:cNvSpPr txBox="1"/>
            <p:nvPr/>
          </p:nvSpPr>
          <p:spPr>
            <a:xfrm>
              <a:off x="5653984" y="3004879"/>
              <a:ext cx="477706" cy="338554"/>
            </a:xfrm>
            <a:prstGeom prst="rect">
              <a:avLst/>
            </a:prstGeom>
            <a:noFill/>
          </p:spPr>
          <p:txBody>
            <a:bodyPr wrap="square" rtlCol="0">
              <a:spAutoFit/>
            </a:bodyPr>
            <a:lstStyle/>
            <a:p>
              <a:pPr algn="ctr"/>
              <a:r>
                <a:rPr lang="en-US" sz="800">
                  <a:solidFill>
                    <a:schemeClr val="tx1"/>
                  </a:solidFill>
                </a:rPr>
                <a:t>AP MLD</a:t>
              </a:r>
            </a:p>
          </p:txBody>
        </p:sp>
        <p:sp>
          <p:nvSpPr>
            <p:cNvPr id="26" name="Rectangle 25">
              <a:extLst>
                <a:ext uri="{FF2B5EF4-FFF2-40B4-BE49-F238E27FC236}">
                  <a16:creationId xmlns:a16="http://schemas.microsoft.com/office/drawing/2014/main" id="{ECF092D9-4544-4605-79B0-7B2936EF864F}"/>
                </a:ext>
              </a:extLst>
            </p:cNvPr>
            <p:cNvSpPr/>
            <p:nvPr/>
          </p:nvSpPr>
          <p:spPr>
            <a:xfrm>
              <a:off x="5611911" y="3378189"/>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2.4 GHz</a:t>
              </a:r>
            </a:p>
            <a:p>
              <a:pPr algn="ctr"/>
              <a:r>
                <a:rPr lang="en-US" sz="800">
                  <a:solidFill>
                    <a:schemeClr val="tx1"/>
                  </a:solidFill>
                </a:rPr>
                <a:t>(Link 1)</a:t>
              </a:r>
            </a:p>
            <a:p>
              <a:pPr algn="ctr"/>
              <a:r>
                <a:rPr lang="en-US" sz="800">
                  <a:solidFill>
                    <a:schemeClr val="tx1"/>
                  </a:solidFill>
                </a:rPr>
                <a:t>AP1</a:t>
              </a:r>
            </a:p>
          </p:txBody>
        </p:sp>
        <p:sp>
          <p:nvSpPr>
            <p:cNvPr id="27" name="Rectangle 26">
              <a:extLst>
                <a:ext uri="{FF2B5EF4-FFF2-40B4-BE49-F238E27FC236}">
                  <a16:creationId xmlns:a16="http://schemas.microsoft.com/office/drawing/2014/main" id="{2988411F-60DC-A626-36BD-202894F78170}"/>
                </a:ext>
              </a:extLst>
            </p:cNvPr>
            <p:cNvSpPr/>
            <p:nvPr/>
          </p:nvSpPr>
          <p:spPr>
            <a:xfrm>
              <a:off x="5597504" y="4009502"/>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5 GHz</a:t>
              </a:r>
            </a:p>
            <a:p>
              <a:pPr algn="ctr"/>
              <a:r>
                <a:rPr lang="en-US" sz="800">
                  <a:solidFill>
                    <a:schemeClr val="tx1"/>
                  </a:solidFill>
                </a:rPr>
                <a:t>(Link 2)</a:t>
              </a:r>
            </a:p>
            <a:p>
              <a:pPr algn="ctr"/>
              <a:r>
                <a:rPr lang="en-US" sz="800">
                  <a:solidFill>
                    <a:schemeClr val="tx1"/>
                  </a:solidFill>
                </a:rPr>
                <a:t>AP2</a:t>
              </a:r>
            </a:p>
          </p:txBody>
        </p:sp>
        <p:sp>
          <p:nvSpPr>
            <p:cNvPr id="28" name="Rectangle 27">
              <a:extLst>
                <a:ext uri="{FF2B5EF4-FFF2-40B4-BE49-F238E27FC236}">
                  <a16:creationId xmlns:a16="http://schemas.microsoft.com/office/drawing/2014/main" id="{408D73E4-9B2E-E4EB-5780-903FE97CFB73}"/>
                </a:ext>
              </a:extLst>
            </p:cNvPr>
            <p:cNvSpPr/>
            <p:nvPr/>
          </p:nvSpPr>
          <p:spPr>
            <a:xfrm>
              <a:off x="5611911" y="4712249"/>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6 GHz</a:t>
              </a:r>
            </a:p>
            <a:p>
              <a:pPr algn="ctr"/>
              <a:r>
                <a:rPr lang="en-US" sz="800">
                  <a:solidFill>
                    <a:schemeClr val="tx1"/>
                  </a:solidFill>
                </a:rPr>
                <a:t>(Link 3)</a:t>
              </a:r>
            </a:p>
            <a:p>
              <a:pPr algn="ctr"/>
              <a:r>
                <a:rPr lang="en-US" sz="800">
                  <a:solidFill>
                    <a:schemeClr val="tx1"/>
                  </a:solidFill>
                </a:rPr>
                <a:t>AP3</a:t>
              </a:r>
            </a:p>
          </p:txBody>
        </p:sp>
        <p:sp>
          <p:nvSpPr>
            <p:cNvPr id="29" name="TextBox 28">
              <a:extLst>
                <a:ext uri="{FF2B5EF4-FFF2-40B4-BE49-F238E27FC236}">
                  <a16:creationId xmlns:a16="http://schemas.microsoft.com/office/drawing/2014/main" id="{F983DCAD-541E-85FF-877A-EFF8B1DB76BB}"/>
                </a:ext>
              </a:extLst>
            </p:cNvPr>
            <p:cNvSpPr txBox="1"/>
            <p:nvPr/>
          </p:nvSpPr>
          <p:spPr>
            <a:xfrm>
              <a:off x="2955380" y="3194340"/>
              <a:ext cx="2010720" cy="230832"/>
            </a:xfrm>
            <a:prstGeom prst="rect">
              <a:avLst/>
            </a:prstGeom>
            <a:noFill/>
          </p:spPr>
          <p:txBody>
            <a:bodyPr wrap="square" rtlCol="0">
              <a:spAutoFit/>
            </a:bodyPr>
            <a:lstStyle/>
            <a:p>
              <a:pPr algn="ctr"/>
              <a:r>
                <a:rPr lang="en-US" sz="900" dirty="0">
                  <a:solidFill>
                    <a:schemeClr val="tx1"/>
                  </a:solidFill>
                </a:rPr>
                <a:t>EML(SR/MR) mode enabled on L1,2,3</a:t>
              </a:r>
            </a:p>
          </p:txBody>
        </p:sp>
        <p:sp>
          <p:nvSpPr>
            <p:cNvPr id="30" name="Rectangle 29">
              <a:extLst>
                <a:ext uri="{FF2B5EF4-FFF2-40B4-BE49-F238E27FC236}">
                  <a16:creationId xmlns:a16="http://schemas.microsoft.com/office/drawing/2014/main" id="{70C99454-2329-4DEF-B9EA-8C3E10C4D765}"/>
                </a:ext>
              </a:extLst>
            </p:cNvPr>
            <p:cNvSpPr/>
            <p:nvPr/>
          </p:nvSpPr>
          <p:spPr>
            <a:xfrm>
              <a:off x="2408817" y="3972761"/>
              <a:ext cx="398001" cy="17553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ICF</a:t>
              </a:r>
            </a:p>
          </p:txBody>
        </p:sp>
        <p:sp>
          <p:nvSpPr>
            <p:cNvPr id="31" name="Rectangle 30">
              <a:extLst>
                <a:ext uri="{FF2B5EF4-FFF2-40B4-BE49-F238E27FC236}">
                  <a16:creationId xmlns:a16="http://schemas.microsoft.com/office/drawing/2014/main" id="{AA4D4418-61ED-BFA0-F837-733E0CF9CC91}"/>
                </a:ext>
              </a:extLst>
            </p:cNvPr>
            <p:cNvSpPr/>
            <p:nvPr/>
          </p:nvSpPr>
          <p:spPr>
            <a:xfrm>
              <a:off x="2823747" y="3763328"/>
              <a:ext cx="398001" cy="2098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ICR</a:t>
              </a:r>
            </a:p>
          </p:txBody>
        </p:sp>
        <p:sp>
          <p:nvSpPr>
            <p:cNvPr id="32" name="Rectangle 31">
              <a:extLst>
                <a:ext uri="{FF2B5EF4-FFF2-40B4-BE49-F238E27FC236}">
                  <a16:creationId xmlns:a16="http://schemas.microsoft.com/office/drawing/2014/main" id="{992703C1-D867-B065-E264-68257A654CE7}"/>
                </a:ext>
              </a:extLst>
            </p:cNvPr>
            <p:cNvSpPr/>
            <p:nvPr/>
          </p:nvSpPr>
          <p:spPr>
            <a:xfrm>
              <a:off x="3233476" y="3972015"/>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DL PPDU</a:t>
              </a:r>
            </a:p>
          </p:txBody>
        </p:sp>
        <p:sp>
          <p:nvSpPr>
            <p:cNvPr id="33" name="Rectangle 32">
              <a:extLst>
                <a:ext uri="{FF2B5EF4-FFF2-40B4-BE49-F238E27FC236}">
                  <a16:creationId xmlns:a16="http://schemas.microsoft.com/office/drawing/2014/main" id="{F6A01DF6-91F7-022D-19E4-7EDDB0EE6C1A}"/>
                </a:ext>
              </a:extLst>
            </p:cNvPr>
            <p:cNvSpPr/>
            <p:nvPr/>
          </p:nvSpPr>
          <p:spPr>
            <a:xfrm>
              <a:off x="3827901" y="3763328"/>
              <a:ext cx="398002" cy="2098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sp>
          <p:nvSpPr>
            <p:cNvPr id="34" name="TextBox 33">
              <a:extLst>
                <a:ext uri="{FF2B5EF4-FFF2-40B4-BE49-F238E27FC236}">
                  <a16:creationId xmlns:a16="http://schemas.microsoft.com/office/drawing/2014/main" id="{91BF2619-3713-9C8B-BE28-0AD9AE4DE4C5}"/>
                </a:ext>
              </a:extLst>
            </p:cNvPr>
            <p:cNvSpPr txBox="1"/>
            <p:nvPr/>
          </p:nvSpPr>
          <p:spPr>
            <a:xfrm>
              <a:off x="3507554" y="5094428"/>
              <a:ext cx="1127692" cy="230832"/>
            </a:xfrm>
            <a:prstGeom prst="rect">
              <a:avLst/>
            </a:prstGeom>
            <a:noFill/>
          </p:spPr>
          <p:txBody>
            <a:bodyPr wrap="square" rtlCol="0">
              <a:spAutoFit/>
            </a:bodyPr>
            <a:lstStyle/>
            <a:p>
              <a:pPr algn="ctr"/>
              <a:r>
                <a:rPr lang="en-US" sz="900">
                  <a:solidFill>
                    <a:schemeClr val="tx1"/>
                  </a:solidFill>
                </a:rPr>
                <a:t>STA2 on SS y</a:t>
              </a:r>
            </a:p>
          </p:txBody>
        </p:sp>
        <p:cxnSp>
          <p:nvCxnSpPr>
            <p:cNvPr id="35" name="Straight Arrow Connector 34">
              <a:extLst>
                <a:ext uri="{FF2B5EF4-FFF2-40B4-BE49-F238E27FC236}">
                  <a16:creationId xmlns:a16="http://schemas.microsoft.com/office/drawing/2014/main" id="{99501446-3800-943A-26A3-78503B23AF52}"/>
                </a:ext>
              </a:extLst>
            </p:cNvPr>
            <p:cNvCxnSpPr>
              <a:cxnSpLocks/>
            </p:cNvCxnSpPr>
            <p:nvPr/>
          </p:nvCxnSpPr>
          <p:spPr>
            <a:xfrm flipV="1">
              <a:off x="2314476" y="3234577"/>
              <a:ext cx="3119363" cy="0"/>
            </a:xfrm>
            <a:prstGeom prst="straightConnector1">
              <a:avLst/>
            </a:prstGeom>
            <a:ln w="95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3D77DAB7-91C1-1911-DF0F-8DB81129064F}"/>
                </a:ext>
              </a:extLst>
            </p:cNvPr>
            <p:cNvSpPr/>
            <p:nvPr/>
          </p:nvSpPr>
          <p:spPr>
            <a:xfrm>
              <a:off x="4247290" y="3768250"/>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UL PPDU</a:t>
              </a:r>
            </a:p>
          </p:txBody>
        </p:sp>
        <p:sp>
          <p:nvSpPr>
            <p:cNvPr id="37" name="Rectangle 36">
              <a:extLst>
                <a:ext uri="{FF2B5EF4-FFF2-40B4-BE49-F238E27FC236}">
                  <a16:creationId xmlns:a16="http://schemas.microsoft.com/office/drawing/2014/main" id="{E137F7E0-140D-D640-32C4-B495A605F818}"/>
                </a:ext>
              </a:extLst>
            </p:cNvPr>
            <p:cNvSpPr/>
            <p:nvPr/>
          </p:nvSpPr>
          <p:spPr>
            <a:xfrm>
              <a:off x="4864068" y="3969816"/>
              <a:ext cx="398495" cy="1989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sp>
          <p:nvSpPr>
            <p:cNvPr id="38" name="TextBox 37">
              <a:extLst>
                <a:ext uri="{FF2B5EF4-FFF2-40B4-BE49-F238E27FC236}">
                  <a16:creationId xmlns:a16="http://schemas.microsoft.com/office/drawing/2014/main" id="{0345FD4B-14D2-FCAD-E628-8693C4261ADE}"/>
                </a:ext>
              </a:extLst>
            </p:cNvPr>
            <p:cNvSpPr txBox="1"/>
            <p:nvPr/>
          </p:nvSpPr>
          <p:spPr>
            <a:xfrm>
              <a:off x="1350932" y="5448388"/>
              <a:ext cx="709888" cy="369332"/>
            </a:xfrm>
            <a:prstGeom prst="rect">
              <a:avLst/>
            </a:prstGeom>
            <a:noFill/>
          </p:spPr>
          <p:txBody>
            <a:bodyPr wrap="square" rtlCol="0">
              <a:spAutoFit/>
            </a:bodyPr>
            <a:lstStyle/>
            <a:p>
              <a:pPr algn="ctr"/>
              <a:r>
                <a:rPr lang="en-US" sz="900">
                  <a:solidFill>
                    <a:schemeClr val="tx1"/>
                  </a:solidFill>
                </a:rPr>
                <a:t>Power Status:</a:t>
              </a:r>
            </a:p>
          </p:txBody>
        </p:sp>
        <p:grpSp>
          <p:nvGrpSpPr>
            <p:cNvPr id="39" name="Group 38">
              <a:extLst>
                <a:ext uri="{FF2B5EF4-FFF2-40B4-BE49-F238E27FC236}">
                  <a16:creationId xmlns:a16="http://schemas.microsoft.com/office/drawing/2014/main" id="{9E9AC7F6-91B0-CAF9-3D3D-13C076308EBD}"/>
                </a:ext>
              </a:extLst>
            </p:cNvPr>
            <p:cNvGrpSpPr/>
            <p:nvPr/>
          </p:nvGrpSpPr>
          <p:grpSpPr>
            <a:xfrm>
              <a:off x="2142225" y="5300564"/>
              <a:ext cx="3291614" cy="373162"/>
              <a:chOff x="2810498" y="4178522"/>
              <a:chExt cx="3291614" cy="373162"/>
            </a:xfrm>
          </p:grpSpPr>
          <p:cxnSp>
            <p:nvCxnSpPr>
              <p:cNvPr id="64" name="Connector: Elbow 63">
                <a:extLst>
                  <a:ext uri="{FF2B5EF4-FFF2-40B4-BE49-F238E27FC236}">
                    <a16:creationId xmlns:a16="http://schemas.microsoft.com/office/drawing/2014/main" id="{B7CA914E-2567-3957-4A82-B4A5A7415C57}"/>
                  </a:ext>
                </a:extLst>
              </p:cNvPr>
              <p:cNvCxnSpPr>
                <a:cxnSpLocks/>
              </p:cNvCxnSpPr>
              <p:nvPr/>
            </p:nvCxnSpPr>
            <p:spPr bwMode="auto">
              <a:xfrm flipV="1">
                <a:off x="2810498" y="4178522"/>
                <a:ext cx="3195902" cy="373162"/>
              </a:xfrm>
              <a:prstGeom prst="bentConnector3">
                <a:avLst>
                  <a:gd name="adj1" fmla="val 23023"/>
                </a:avLst>
              </a:prstGeom>
              <a:solidFill>
                <a:srgbClr val="00B8FF"/>
              </a:solidFill>
              <a:ln w="19050" cap="flat" cmpd="sng" algn="ctr">
                <a:solidFill>
                  <a:srgbClr val="FF0000"/>
                </a:solidFill>
                <a:prstDash val="solid"/>
                <a:round/>
                <a:headEnd type="none" w="med" len="med"/>
                <a:tailEnd type="none" w="med" len="med"/>
              </a:ln>
              <a:effectLst/>
            </p:spPr>
          </p:cxnSp>
          <p:cxnSp>
            <p:nvCxnSpPr>
              <p:cNvPr id="65" name="Connector: Elbow 64">
                <a:extLst>
                  <a:ext uri="{FF2B5EF4-FFF2-40B4-BE49-F238E27FC236}">
                    <a16:creationId xmlns:a16="http://schemas.microsoft.com/office/drawing/2014/main" id="{88A9640C-784F-AFFF-D8ED-6AB3C51DA504}"/>
                  </a:ext>
                </a:extLst>
              </p:cNvPr>
              <p:cNvCxnSpPr/>
              <p:nvPr/>
            </p:nvCxnSpPr>
            <p:spPr bwMode="auto">
              <a:xfrm rot="16200000" flipH="1">
                <a:off x="5867675" y="4317247"/>
                <a:ext cx="373162" cy="95712"/>
              </a:xfrm>
              <a:prstGeom prst="bentConnector3">
                <a:avLst>
                  <a:gd name="adj1" fmla="val 97841"/>
                </a:avLst>
              </a:prstGeom>
              <a:solidFill>
                <a:srgbClr val="00B8FF"/>
              </a:solidFill>
              <a:ln w="19050" cap="flat" cmpd="sng" algn="ctr">
                <a:solidFill>
                  <a:srgbClr val="FF0000"/>
                </a:solidFill>
                <a:prstDash val="solid"/>
                <a:round/>
                <a:headEnd type="none" w="med" len="med"/>
                <a:tailEnd type="none" w="med" len="med"/>
              </a:ln>
              <a:effectLst/>
            </p:spPr>
          </p:cxnSp>
        </p:grpSp>
        <p:sp>
          <p:nvSpPr>
            <p:cNvPr id="40" name="TextBox 39">
              <a:extLst>
                <a:ext uri="{FF2B5EF4-FFF2-40B4-BE49-F238E27FC236}">
                  <a16:creationId xmlns:a16="http://schemas.microsoft.com/office/drawing/2014/main" id="{02FFA88B-B9FC-DAD2-95D7-7301704F7B70}"/>
                </a:ext>
              </a:extLst>
            </p:cNvPr>
            <p:cNvSpPr txBox="1"/>
            <p:nvPr/>
          </p:nvSpPr>
          <p:spPr>
            <a:xfrm>
              <a:off x="3557554" y="5791360"/>
              <a:ext cx="1127692" cy="230832"/>
            </a:xfrm>
            <a:prstGeom prst="rect">
              <a:avLst/>
            </a:prstGeom>
            <a:noFill/>
          </p:spPr>
          <p:txBody>
            <a:bodyPr wrap="square" rtlCol="0">
              <a:spAutoFit/>
            </a:bodyPr>
            <a:lstStyle/>
            <a:p>
              <a:pPr algn="ctr"/>
              <a:r>
                <a:rPr lang="en-US" sz="900">
                  <a:solidFill>
                    <a:schemeClr val="tx1"/>
                  </a:solidFill>
                </a:rPr>
                <a:t>STA1, 3</a:t>
              </a:r>
            </a:p>
          </p:txBody>
        </p:sp>
        <p:sp>
          <p:nvSpPr>
            <p:cNvPr id="41" name="TextBox 40">
              <a:extLst>
                <a:ext uri="{FF2B5EF4-FFF2-40B4-BE49-F238E27FC236}">
                  <a16:creationId xmlns:a16="http://schemas.microsoft.com/office/drawing/2014/main" id="{B3206706-C246-D82B-0D99-80AFF234A465}"/>
                </a:ext>
              </a:extLst>
            </p:cNvPr>
            <p:cNvSpPr txBox="1"/>
            <p:nvPr/>
          </p:nvSpPr>
          <p:spPr>
            <a:xfrm>
              <a:off x="2356548" y="5089388"/>
              <a:ext cx="917128" cy="215444"/>
            </a:xfrm>
            <a:prstGeom prst="rect">
              <a:avLst/>
            </a:prstGeom>
            <a:noFill/>
          </p:spPr>
          <p:txBody>
            <a:bodyPr wrap="square" rtlCol="0">
              <a:spAutoFit/>
            </a:bodyPr>
            <a:lstStyle/>
            <a:p>
              <a:r>
                <a:rPr lang="en-US" sz="800">
                  <a:solidFill>
                    <a:schemeClr val="tx1"/>
                  </a:solidFill>
                </a:rPr>
                <a:t>Higher Capability </a:t>
              </a:r>
            </a:p>
          </p:txBody>
        </p:sp>
        <p:sp>
          <p:nvSpPr>
            <p:cNvPr id="42" name="TextBox 41">
              <a:extLst>
                <a:ext uri="{FF2B5EF4-FFF2-40B4-BE49-F238E27FC236}">
                  <a16:creationId xmlns:a16="http://schemas.microsoft.com/office/drawing/2014/main" id="{FD2C6B4F-EC94-C107-7C30-D8921AA31C1F}"/>
                </a:ext>
              </a:extLst>
            </p:cNvPr>
            <p:cNvSpPr txBox="1"/>
            <p:nvPr/>
          </p:nvSpPr>
          <p:spPr>
            <a:xfrm>
              <a:off x="1981215" y="5488816"/>
              <a:ext cx="917128" cy="215444"/>
            </a:xfrm>
            <a:prstGeom prst="rect">
              <a:avLst/>
            </a:prstGeom>
            <a:noFill/>
          </p:spPr>
          <p:txBody>
            <a:bodyPr wrap="square" rtlCol="0">
              <a:spAutoFit/>
            </a:bodyPr>
            <a:lstStyle/>
            <a:p>
              <a:r>
                <a:rPr lang="en-US" sz="800">
                  <a:solidFill>
                    <a:schemeClr val="tx1"/>
                  </a:solidFill>
                </a:rPr>
                <a:t>Lower Capability </a:t>
              </a:r>
            </a:p>
          </p:txBody>
        </p:sp>
        <p:sp>
          <p:nvSpPr>
            <p:cNvPr id="43" name="Rectangle 42">
              <a:extLst>
                <a:ext uri="{FF2B5EF4-FFF2-40B4-BE49-F238E27FC236}">
                  <a16:creationId xmlns:a16="http://schemas.microsoft.com/office/drawing/2014/main" id="{A6FBA77D-036F-569A-6C6B-3CF3C7BBE224}"/>
                </a:ext>
              </a:extLst>
            </p:cNvPr>
            <p:cNvSpPr/>
            <p:nvPr/>
          </p:nvSpPr>
          <p:spPr bwMode="auto">
            <a:xfrm>
              <a:off x="3233476" y="3434343"/>
              <a:ext cx="2029087" cy="191103"/>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a:ln>
                    <a:noFill/>
                  </a:ln>
                  <a:solidFill>
                    <a:schemeClr val="tx1"/>
                  </a:solidFill>
                  <a:effectLst/>
                  <a:latin typeface="Times New Roman" pitchFamily="16" charset="0"/>
                  <a:ea typeface="MS Gothic" charset="-128"/>
                </a:rPr>
                <a:t>Doze </a:t>
              </a:r>
            </a:p>
          </p:txBody>
        </p:sp>
        <p:sp>
          <p:nvSpPr>
            <p:cNvPr id="44" name="Rectangle 43">
              <a:extLst>
                <a:ext uri="{FF2B5EF4-FFF2-40B4-BE49-F238E27FC236}">
                  <a16:creationId xmlns:a16="http://schemas.microsoft.com/office/drawing/2014/main" id="{946E3BE6-DCEE-C2E0-9C21-F2FDD841335E}"/>
                </a:ext>
              </a:extLst>
            </p:cNvPr>
            <p:cNvSpPr/>
            <p:nvPr/>
          </p:nvSpPr>
          <p:spPr bwMode="auto">
            <a:xfrm>
              <a:off x="3241855" y="4766649"/>
              <a:ext cx="2029087" cy="191103"/>
            </a:xfrm>
            <a:prstGeom prst="rect">
              <a:avLst/>
            </a:prstGeom>
            <a:solidFill>
              <a:schemeClr val="bg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a:ln>
                    <a:noFill/>
                  </a:ln>
                  <a:solidFill>
                    <a:schemeClr val="tx1"/>
                  </a:solidFill>
                  <a:effectLst/>
                  <a:latin typeface="Times New Roman" pitchFamily="16" charset="0"/>
                  <a:ea typeface="MS Gothic" charset="-128"/>
                </a:rPr>
                <a:t>Doze </a:t>
              </a:r>
            </a:p>
          </p:txBody>
        </p:sp>
        <p:grpSp>
          <p:nvGrpSpPr>
            <p:cNvPr id="45" name="Group 44">
              <a:extLst>
                <a:ext uri="{FF2B5EF4-FFF2-40B4-BE49-F238E27FC236}">
                  <a16:creationId xmlns:a16="http://schemas.microsoft.com/office/drawing/2014/main" id="{39F0A4A2-2192-596E-BEAF-D88DA6C9A2D1}"/>
                </a:ext>
              </a:extLst>
            </p:cNvPr>
            <p:cNvGrpSpPr/>
            <p:nvPr/>
          </p:nvGrpSpPr>
          <p:grpSpPr>
            <a:xfrm>
              <a:off x="2142225" y="5673726"/>
              <a:ext cx="3291613" cy="312054"/>
              <a:chOff x="2810498" y="4551684"/>
              <a:chExt cx="3291613" cy="312054"/>
            </a:xfrm>
          </p:grpSpPr>
          <p:cxnSp>
            <p:nvCxnSpPr>
              <p:cNvPr id="62" name="Connector: Elbow 61">
                <a:extLst>
                  <a:ext uri="{FF2B5EF4-FFF2-40B4-BE49-F238E27FC236}">
                    <a16:creationId xmlns:a16="http://schemas.microsoft.com/office/drawing/2014/main" id="{DCB09241-D7F6-DF86-E74F-34EF01E96153}"/>
                  </a:ext>
                </a:extLst>
              </p:cNvPr>
              <p:cNvCxnSpPr/>
              <p:nvPr/>
            </p:nvCxnSpPr>
            <p:spPr bwMode="auto">
              <a:xfrm>
                <a:off x="2810498" y="4551684"/>
                <a:ext cx="3195902" cy="312053"/>
              </a:xfrm>
              <a:prstGeom prst="bentConnector3">
                <a:avLst>
                  <a:gd name="adj1" fmla="val 34232"/>
                </a:avLst>
              </a:prstGeom>
              <a:solidFill>
                <a:srgbClr val="00B8FF"/>
              </a:solidFill>
              <a:ln w="15875" cap="flat" cmpd="sng" algn="ctr">
                <a:solidFill>
                  <a:schemeClr val="accent1"/>
                </a:solidFill>
                <a:prstDash val="solid"/>
                <a:round/>
                <a:headEnd type="none" w="med" len="med"/>
                <a:tailEnd type="none" w="med" len="med"/>
              </a:ln>
              <a:effectLst/>
            </p:spPr>
          </p:cxnSp>
          <p:cxnSp>
            <p:nvCxnSpPr>
              <p:cNvPr id="63" name="Connector: Elbow 62">
                <a:extLst>
                  <a:ext uri="{FF2B5EF4-FFF2-40B4-BE49-F238E27FC236}">
                    <a16:creationId xmlns:a16="http://schemas.microsoft.com/office/drawing/2014/main" id="{2630833C-F797-8598-0BE1-2F2956539665}"/>
                  </a:ext>
                </a:extLst>
              </p:cNvPr>
              <p:cNvCxnSpPr>
                <a:cxnSpLocks/>
              </p:cNvCxnSpPr>
              <p:nvPr/>
            </p:nvCxnSpPr>
            <p:spPr bwMode="auto">
              <a:xfrm rot="5400000" flipH="1" flipV="1">
                <a:off x="5898230" y="4659857"/>
                <a:ext cx="312051" cy="95711"/>
              </a:xfrm>
              <a:prstGeom prst="bentConnector3">
                <a:avLst>
                  <a:gd name="adj1" fmla="val 97443"/>
                </a:avLst>
              </a:prstGeom>
              <a:solidFill>
                <a:srgbClr val="00B8FF"/>
              </a:solidFill>
              <a:ln w="15875" cap="flat" cmpd="sng" algn="ctr">
                <a:solidFill>
                  <a:schemeClr val="accent1"/>
                </a:solidFill>
                <a:prstDash val="solid"/>
                <a:round/>
                <a:headEnd type="none" w="med" len="med"/>
                <a:tailEnd type="none" w="med" len="med"/>
              </a:ln>
              <a:effectLst/>
            </p:spPr>
          </p:cxnSp>
        </p:grpSp>
        <p:sp>
          <p:nvSpPr>
            <p:cNvPr id="46" name="TextBox 45">
              <a:extLst>
                <a:ext uri="{FF2B5EF4-FFF2-40B4-BE49-F238E27FC236}">
                  <a16:creationId xmlns:a16="http://schemas.microsoft.com/office/drawing/2014/main" id="{EB1D24A2-2832-25CF-E810-350D3A3513F5}"/>
                </a:ext>
              </a:extLst>
            </p:cNvPr>
            <p:cNvSpPr txBox="1"/>
            <p:nvPr/>
          </p:nvSpPr>
          <p:spPr>
            <a:xfrm>
              <a:off x="2842497" y="5944274"/>
              <a:ext cx="756119" cy="215444"/>
            </a:xfrm>
            <a:prstGeom prst="rect">
              <a:avLst/>
            </a:prstGeom>
            <a:noFill/>
          </p:spPr>
          <p:txBody>
            <a:bodyPr wrap="square" rtlCol="0">
              <a:spAutoFit/>
            </a:bodyPr>
            <a:lstStyle/>
            <a:p>
              <a:r>
                <a:rPr lang="en-US" sz="800">
                  <a:solidFill>
                    <a:schemeClr val="tx1"/>
                  </a:solidFill>
                </a:rPr>
                <a:t>Doze state</a:t>
              </a:r>
            </a:p>
          </p:txBody>
        </p:sp>
        <p:cxnSp>
          <p:nvCxnSpPr>
            <p:cNvPr id="47" name="Straight Arrow Connector 46">
              <a:extLst>
                <a:ext uri="{FF2B5EF4-FFF2-40B4-BE49-F238E27FC236}">
                  <a16:creationId xmlns:a16="http://schemas.microsoft.com/office/drawing/2014/main" id="{5185E7A8-7F7B-D596-7D2E-33FA5248EC91}"/>
                </a:ext>
              </a:extLst>
            </p:cNvPr>
            <p:cNvCxnSpPr>
              <a:cxnSpLocks/>
            </p:cNvCxnSpPr>
            <p:nvPr/>
          </p:nvCxnSpPr>
          <p:spPr>
            <a:xfrm flipV="1">
              <a:off x="1647759" y="4456674"/>
              <a:ext cx="229812" cy="167311"/>
            </a:xfrm>
            <a:prstGeom prst="straightConnector1">
              <a:avLst/>
            </a:prstGeom>
            <a:ln w="28575">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E77D51C9-DCE6-E555-792F-E1FDA26DCA82}"/>
                </a:ext>
              </a:extLst>
            </p:cNvPr>
            <p:cNvCxnSpPr>
              <a:cxnSpLocks/>
            </p:cNvCxnSpPr>
            <p:nvPr/>
          </p:nvCxnSpPr>
          <p:spPr>
            <a:xfrm flipV="1">
              <a:off x="1638505" y="4115830"/>
              <a:ext cx="229812" cy="167311"/>
            </a:xfrm>
            <a:prstGeom prst="straightConnector1">
              <a:avLst/>
            </a:prstGeom>
            <a:ln w="28575">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01EA1F77-FD82-61F0-4BC2-90AE0407A5EF}"/>
                </a:ext>
              </a:extLst>
            </p:cNvPr>
            <p:cNvCxnSpPr>
              <a:cxnSpLocks/>
            </p:cNvCxnSpPr>
            <p:nvPr/>
          </p:nvCxnSpPr>
          <p:spPr>
            <a:xfrm flipV="1">
              <a:off x="1630171" y="3959823"/>
              <a:ext cx="229812" cy="167311"/>
            </a:xfrm>
            <a:prstGeom prst="straightConnector1">
              <a:avLst/>
            </a:prstGeom>
            <a:ln w="28575">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587DD24E-7379-0F41-EE5E-38287A20D7B7}"/>
                </a:ext>
              </a:extLst>
            </p:cNvPr>
            <p:cNvSpPr txBox="1"/>
            <p:nvPr/>
          </p:nvSpPr>
          <p:spPr>
            <a:xfrm>
              <a:off x="1811313" y="3288799"/>
              <a:ext cx="383754" cy="215444"/>
            </a:xfrm>
            <a:prstGeom prst="rect">
              <a:avLst/>
            </a:prstGeom>
            <a:noFill/>
          </p:spPr>
          <p:txBody>
            <a:bodyPr wrap="square" rtlCol="0">
              <a:spAutoFit/>
            </a:bodyPr>
            <a:lstStyle/>
            <a:p>
              <a:pPr algn="ctr"/>
              <a:r>
                <a:rPr lang="en-US" sz="800">
                  <a:solidFill>
                    <a:schemeClr val="tx1"/>
                  </a:solidFill>
                </a:rPr>
                <a:t>SS x</a:t>
              </a:r>
            </a:p>
          </p:txBody>
        </p:sp>
        <p:sp>
          <p:nvSpPr>
            <p:cNvPr id="51" name="TextBox 50">
              <a:extLst>
                <a:ext uri="{FF2B5EF4-FFF2-40B4-BE49-F238E27FC236}">
                  <a16:creationId xmlns:a16="http://schemas.microsoft.com/office/drawing/2014/main" id="{E5392858-36FC-E77D-6B1E-29275E25CD5E}"/>
                </a:ext>
              </a:extLst>
            </p:cNvPr>
            <p:cNvSpPr txBox="1"/>
            <p:nvPr/>
          </p:nvSpPr>
          <p:spPr>
            <a:xfrm>
              <a:off x="1816441" y="3523155"/>
              <a:ext cx="504399" cy="215444"/>
            </a:xfrm>
            <a:prstGeom prst="rect">
              <a:avLst/>
            </a:prstGeom>
            <a:noFill/>
          </p:spPr>
          <p:txBody>
            <a:bodyPr wrap="square" rtlCol="0">
              <a:spAutoFit/>
            </a:bodyPr>
            <a:lstStyle/>
            <a:p>
              <a:pPr algn="ctr"/>
              <a:r>
                <a:rPr lang="en-US" sz="800">
                  <a:solidFill>
                    <a:schemeClr val="tx1"/>
                  </a:solidFill>
                </a:rPr>
                <a:t>SS x+1</a:t>
              </a:r>
            </a:p>
          </p:txBody>
        </p:sp>
        <p:sp>
          <p:nvSpPr>
            <p:cNvPr id="52" name="Callout: Line with Border and Accent Bar 51">
              <a:extLst>
                <a:ext uri="{FF2B5EF4-FFF2-40B4-BE49-F238E27FC236}">
                  <a16:creationId xmlns:a16="http://schemas.microsoft.com/office/drawing/2014/main" id="{6E29156E-177F-6B95-9102-0F34BCB733C2}"/>
                </a:ext>
              </a:extLst>
            </p:cNvPr>
            <p:cNvSpPr/>
            <p:nvPr/>
          </p:nvSpPr>
          <p:spPr>
            <a:xfrm rot="10800000">
              <a:off x="1864155" y="4394797"/>
              <a:ext cx="88425" cy="80034"/>
            </a:xfrm>
            <a:prstGeom prst="accentBorderCallout1">
              <a:avLst>
                <a:gd name="adj1" fmla="val 18750"/>
                <a:gd name="adj2" fmla="val -8333"/>
                <a:gd name="adj3" fmla="val 20739"/>
                <a:gd name="adj4" fmla="val -4151519"/>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3" name="TextBox 52">
              <a:extLst>
                <a:ext uri="{FF2B5EF4-FFF2-40B4-BE49-F238E27FC236}">
                  <a16:creationId xmlns:a16="http://schemas.microsoft.com/office/drawing/2014/main" id="{6C147D4A-AAFB-6A6C-0D7E-06C7F3E82CE4}"/>
                </a:ext>
              </a:extLst>
            </p:cNvPr>
            <p:cNvSpPr txBox="1"/>
            <p:nvPr/>
          </p:nvSpPr>
          <p:spPr>
            <a:xfrm>
              <a:off x="1803683" y="3745992"/>
              <a:ext cx="383754" cy="215444"/>
            </a:xfrm>
            <a:prstGeom prst="rect">
              <a:avLst/>
            </a:prstGeom>
            <a:noFill/>
          </p:spPr>
          <p:txBody>
            <a:bodyPr wrap="square" rtlCol="0">
              <a:spAutoFit/>
            </a:bodyPr>
            <a:lstStyle/>
            <a:p>
              <a:pPr algn="ctr"/>
              <a:r>
                <a:rPr lang="en-US" sz="800">
                  <a:solidFill>
                    <a:schemeClr val="tx1"/>
                  </a:solidFill>
                </a:rPr>
                <a:t>SS y</a:t>
              </a:r>
            </a:p>
          </p:txBody>
        </p:sp>
        <p:sp>
          <p:nvSpPr>
            <p:cNvPr id="54" name="TextBox 53">
              <a:extLst>
                <a:ext uri="{FF2B5EF4-FFF2-40B4-BE49-F238E27FC236}">
                  <a16:creationId xmlns:a16="http://schemas.microsoft.com/office/drawing/2014/main" id="{BA44D219-32F5-CF1D-B0A4-8D1B3099B672}"/>
                </a:ext>
              </a:extLst>
            </p:cNvPr>
            <p:cNvSpPr txBox="1"/>
            <p:nvPr/>
          </p:nvSpPr>
          <p:spPr>
            <a:xfrm>
              <a:off x="1779912" y="4216471"/>
              <a:ext cx="504399" cy="215444"/>
            </a:xfrm>
            <a:prstGeom prst="rect">
              <a:avLst/>
            </a:prstGeom>
            <a:noFill/>
          </p:spPr>
          <p:txBody>
            <a:bodyPr wrap="square" rtlCol="0">
              <a:spAutoFit/>
            </a:bodyPr>
            <a:lstStyle/>
            <a:p>
              <a:pPr algn="ctr"/>
              <a:r>
                <a:rPr lang="en-US" sz="800">
                  <a:solidFill>
                    <a:schemeClr val="tx1"/>
                  </a:solidFill>
                </a:rPr>
                <a:t>SS </a:t>
              </a:r>
              <a:r>
                <a:rPr lang="en-US" sz="800" err="1">
                  <a:solidFill>
                    <a:schemeClr val="tx1"/>
                  </a:solidFill>
                </a:rPr>
                <a:t>y+n</a:t>
              </a:r>
              <a:endParaRPr lang="en-US" sz="800">
                <a:solidFill>
                  <a:schemeClr val="tx1"/>
                </a:solidFill>
              </a:endParaRPr>
            </a:p>
          </p:txBody>
        </p:sp>
        <p:sp>
          <p:nvSpPr>
            <p:cNvPr id="55" name="TextBox 54">
              <a:extLst>
                <a:ext uri="{FF2B5EF4-FFF2-40B4-BE49-F238E27FC236}">
                  <a16:creationId xmlns:a16="http://schemas.microsoft.com/office/drawing/2014/main" id="{8E32FBBF-FFA4-4952-E723-BC3AEC467C0C}"/>
                </a:ext>
              </a:extLst>
            </p:cNvPr>
            <p:cNvSpPr txBox="1"/>
            <p:nvPr/>
          </p:nvSpPr>
          <p:spPr>
            <a:xfrm>
              <a:off x="1795310" y="3983547"/>
              <a:ext cx="354860" cy="246221"/>
            </a:xfrm>
            <a:prstGeom prst="rect">
              <a:avLst/>
            </a:prstGeom>
            <a:noFill/>
          </p:spPr>
          <p:txBody>
            <a:bodyPr wrap="square" rtlCol="0">
              <a:spAutoFit/>
            </a:bodyPr>
            <a:lstStyle/>
            <a:p>
              <a:pPr algn="ctr"/>
              <a:r>
                <a:rPr lang="en-US" sz="1000">
                  <a:solidFill>
                    <a:schemeClr val="tx1"/>
                  </a:solidFill>
                </a:rPr>
                <a:t>…</a:t>
              </a:r>
            </a:p>
          </p:txBody>
        </p:sp>
        <p:sp>
          <p:nvSpPr>
            <p:cNvPr id="56" name="TextBox 55">
              <a:extLst>
                <a:ext uri="{FF2B5EF4-FFF2-40B4-BE49-F238E27FC236}">
                  <a16:creationId xmlns:a16="http://schemas.microsoft.com/office/drawing/2014/main" id="{02B3D540-AB38-E921-D0F7-B820F08FBD2B}"/>
                </a:ext>
              </a:extLst>
            </p:cNvPr>
            <p:cNvSpPr txBox="1"/>
            <p:nvPr/>
          </p:nvSpPr>
          <p:spPr>
            <a:xfrm>
              <a:off x="1779912" y="4611768"/>
              <a:ext cx="383754" cy="215444"/>
            </a:xfrm>
            <a:prstGeom prst="rect">
              <a:avLst/>
            </a:prstGeom>
            <a:noFill/>
          </p:spPr>
          <p:txBody>
            <a:bodyPr wrap="square" rtlCol="0">
              <a:spAutoFit/>
            </a:bodyPr>
            <a:lstStyle/>
            <a:p>
              <a:pPr algn="ctr"/>
              <a:r>
                <a:rPr lang="en-US" sz="800">
                  <a:solidFill>
                    <a:schemeClr val="tx1"/>
                  </a:solidFill>
                </a:rPr>
                <a:t>SS z</a:t>
              </a:r>
            </a:p>
          </p:txBody>
        </p:sp>
        <p:sp>
          <p:nvSpPr>
            <p:cNvPr id="57" name="TextBox 56">
              <a:extLst>
                <a:ext uri="{FF2B5EF4-FFF2-40B4-BE49-F238E27FC236}">
                  <a16:creationId xmlns:a16="http://schemas.microsoft.com/office/drawing/2014/main" id="{B1A7C54E-E090-7F17-1C16-D6E294D9340B}"/>
                </a:ext>
              </a:extLst>
            </p:cNvPr>
            <p:cNvSpPr txBox="1"/>
            <p:nvPr/>
          </p:nvSpPr>
          <p:spPr>
            <a:xfrm>
              <a:off x="1781296" y="4855163"/>
              <a:ext cx="504399" cy="215444"/>
            </a:xfrm>
            <a:prstGeom prst="rect">
              <a:avLst/>
            </a:prstGeom>
            <a:noFill/>
          </p:spPr>
          <p:txBody>
            <a:bodyPr wrap="square" rtlCol="0">
              <a:spAutoFit/>
            </a:bodyPr>
            <a:lstStyle/>
            <a:p>
              <a:pPr algn="ctr"/>
              <a:r>
                <a:rPr lang="en-US" sz="800">
                  <a:solidFill>
                    <a:schemeClr val="tx1"/>
                  </a:solidFill>
                </a:rPr>
                <a:t>SS z+1</a:t>
              </a:r>
            </a:p>
          </p:txBody>
        </p:sp>
        <p:sp>
          <p:nvSpPr>
            <p:cNvPr id="58" name="Rectangle 57">
              <a:extLst>
                <a:ext uri="{FF2B5EF4-FFF2-40B4-BE49-F238E27FC236}">
                  <a16:creationId xmlns:a16="http://schemas.microsoft.com/office/drawing/2014/main" id="{475A8255-C930-F1C3-0AE8-C539B9A1DDCE}"/>
                </a:ext>
              </a:extLst>
            </p:cNvPr>
            <p:cNvSpPr/>
            <p:nvPr/>
          </p:nvSpPr>
          <p:spPr>
            <a:xfrm>
              <a:off x="3241855" y="4454960"/>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DL PPDU</a:t>
              </a:r>
            </a:p>
          </p:txBody>
        </p:sp>
        <p:sp>
          <p:nvSpPr>
            <p:cNvPr id="59" name="Rectangle 58">
              <a:extLst>
                <a:ext uri="{FF2B5EF4-FFF2-40B4-BE49-F238E27FC236}">
                  <a16:creationId xmlns:a16="http://schemas.microsoft.com/office/drawing/2014/main" id="{98CAE8FE-5DAD-A6D2-2D9F-F6B4C51A1E25}"/>
                </a:ext>
              </a:extLst>
            </p:cNvPr>
            <p:cNvSpPr/>
            <p:nvPr/>
          </p:nvSpPr>
          <p:spPr>
            <a:xfrm>
              <a:off x="3834726" y="4247823"/>
              <a:ext cx="398002" cy="2098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sp>
          <p:nvSpPr>
            <p:cNvPr id="60" name="Rectangle 59">
              <a:extLst>
                <a:ext uri="{FF2B5EF4-FFF2-40B4-BE49-F238E27FC236}">
                  <a16:creationId xmlns:a16="http://schemas.microsoft.com/office/drawing/2014/main" id="{347DDF9D-EC00-2BFE-1660-3BDA27CE4FE2}"/>
                </a:ext>
              </a:extLst>
            </p:cNvPr>
            <p:cNvSpPr/>
            <p:nvPr/>
          </p:nvSpPr>
          <p:spPr>
            <a:xfrm>
              <a:off x="4254115" y="4252745"/>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UL PPDU</a:t>
              </a:r>
            </a:p>
          </p:txBody>
        </p:sp>
        <p:sp>
          <p:nvSpPr>
            <p:cNvPr id="61" name="Rectangle 60">
              <a:extLst>
                <a:ext uri="{FF2B5EF4-FFF2-40B4-BE49-F238E27FC236}">
                  <a16:creationId xmlns:a16="http://schemas.microsoft.com/office/drawing/2014/main" id="{7A10AA9D-1865-26AC-78F3-3D30253E8AEF}"/>
                </a:ext>
              </a:extLst>
            </p:cNvPr>
            <p:cNvSpPr/>
            <p:nvPr/>
          </p:nvSpPr>
          <p:spPr>
            <a:xfrm>
              <a:off x="4870893" y="4454311"/>
              <a:ext cx="398495" cy="1989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grpSp>
          <p:nvGrpSpPr>
            <p:cNvPr id="137" name="Group 136">
              <a:extLst>
                <a:ext uri="{FF2B5EF4-FFF2-40B4-BE49-F238E27FC236}">
                  <a16:creationId xmlns:a16="http://schemas.microsoft.com/office/drawing/2014/main" id="{4BD32BE2-561B-4B55-DB6A-C941ADF18807}"/>
                </a:ext>
              </a:extLst>
            </p:cNvPr>
            <p:cNvGrpSpPr/>
            <p:nvPr/>
          </p:nvGrpSpPr>
          <p:grpSpPr>
            <a:xfrm>
              <a:off x="2122670" y="5302234"/>
              <a:ext cx="3311168" cy="373162"/>
              <a:chOff x="1951735" y="5391715"/>
              <a:chExt cx="3311168" cy="373162"/>
            </a:xfrm>
          </p:grpSpPr>
          <p:cxnSp>
            <p:nvCxnSpPr>
              <p:cNvPr id="138" name="Connector: Elbow 137">
                <a:extLst>
                  <a:ext uri="{FF2B5EF4-FFF2-40B4-BE49-F238E27FC236}">
                    <a16:creationId xmlns:a16="http://schemas.microsoft.com/office/drawing/2014/main" id="{84A096E8-C8F1-A458-D952-E20D78E9BEBC}"/>
                  </a:ext>
                </a:extLst>
              </p:cNvPr>
              <p:cNvCxnSpPr>
                <a:cxnSpLocks/>
              </p:cNvCxnSpPr>
              <p:nvPr/>
            </p:nvCxnSpPr>
            <p:spPr bwMode="auto">
              <a:xfrm flipV="1">
                <a:off x="1951735" y="5391715"/>
                <a:ext cx="3195902" cy="373162"/>
              </a:xfrm>
              <a:prstGeom prst="bentConnector3">
                <a:avLst>
                  <a:gd name="adj1" fmla="val 34695"/>
                </a:avLst>
              </a:prstGeom>
              <a:solidFill>
                <a:srgbClr val="00B8FF"/>
              </a:solidFill>
              <a:ln w="31750" cap="flat" cmpd="sng" algn="ctr">
                <a:solidFill>
                  <a:srgbClr val="FFC000">
                    <a:alpha val="45000"/>
                  </a:srgbClr>
                </a:solidFill>
                <a:prstDash val="solid"/>
                <a:round/>
                <a:headEnd type="none" w="med" len="med"/>
                <a:tailEnd type="none" w="med" len="med"/>
              </a:ln>
              <a:effectLst/>
            </p:spPr>
          </p:cxnSp>
          <p:cxnSp>
            <p:nvCxnSpPr>
              <p:cNvPr id="139" name="Connector: Elbow 138">
                <a:extLst>
                  <a:ext uri="{FF2B5EF4-FFF2-40B4-BE49-F238E27FC236}">
                    <a16:creationId xmlns:a16="http://schemas.microsoft.com/office/drawing/2014/main" id="{6E9978DE-F487-6CC5-0195-720F03EE8824}"/>
                  </a:ext>
                </a:extLst>
              </p:cNvPr>
              <p:cNvCxnSpPr>
                <a:cxnSpLocks/>
              </p:cNvCxnSpPr>
              <p:nvPr/>
            </p:nvCxnSpPr>
            <p:spPr bwMode="auto">
              <a:xfrm rot="16200000" flipH="1">
                <a:off x="5033783" y="5531778"/>
                <a:ext cx="362528" cy="95712"/>
              </a:xfrm>
              <a:prstGeom prst="bentConnector3">
                <a:avLst>
                  <a:gd name="adj1" fmla="val 97685"/>
                </a:avLst>
              </a:prstGeom>
              <a:solidFill>
                <a:srgbClr val="00B8FF"/>
              </a:solidFill>
              <a:ln w="31750" cap="flat" cmpd="sng" algn="ctr">
                <a:solidFill>
                  <a:srgbClr val="FFC000">
                    <a:alpha val="45000"/>
                  </a:srgbClr>
                </a:solidFill>
                <a:prstDash val="solid"/>
                <a:round/>
                <a:headEnd type="none" w="med" len="med"/>
                <a:tailEnd type="none" w="med" len="med"/>
              </a:ln>
              <a:effectLst/>
            </p:spPr>
          </p:cxnSp>
        </p:grpSp>
        <p:sp>
          <p:nvSpPr>
            <p:cNvPr id="143" name="TextBox 142">
              <a:extLst>
                <a:ext uri="{FF2B5EF4-FFF2-40B4-BE49-F238E27FC236}">
                  <a16:creationId xmlns:a16="http://schemas.microsoft.com/office/drawing/2014/main" id="{5C1FA776-1AFA-7458-A3BC-C50A369F552C}"/>
                </a:ext>
              </a:extLst>
            </p:cNvPr>
            <p:cNvSpPr txBox="1"/>
            <p:nvPr/>
          </p:nvSpPr>
          <p:spPr>
            <a:xfrm>
              <a:off x="3528626" y="5357683"/>
              <a:ext cx="1034267" cy="230832"/>
            </a:xfrm>
            <a:prstGeom prst="rect">
              <a:avLst/>
            </a:prstGeom>
            <a:noFill/>
          </p:spPr>
          <p:txBody>
            <a:bodyPr wrap="square" rtlCol="0">
              <a:spAutoFit/>
            </a:bodyPr>
            <a:lstStyle/>
            <a:p>
              <a:pPr algn="ctr"/>
              <a:r>
                <a:rPr lang="en-US" sz="900">
                  <a:solidFill>
                    <a:schemeClr val="tx1"/>
                  </a:solidFill>
                </a:rPr>
                <a:t>STA2 on SS </a:t>
              </a:r>
              <a:r>
                <a:rPr lang="en-US" sz="900" err="1">
                  <a:solidFill>
                    <a:schemeClr val="tx1"/>
                  </a:solidFill>
                </a:rPr>
                <a:t>y+n</a:t>
              </a:r>
              <a:endParaRPr lang="en-US" sz="900">
                <a:solidFill>
                  <a:schemeClr val="tx1"/>
                </a:solidFill>
              </a:endParaRPr>
            </a:p>
          </p:txBody>
        </p:sp>
        <p:cxnSp>
          <p:nvCxnSpPr>
            <p:cNvPr id="144" name="Straight Arrow Connector 143">
              <a:extLst>
                <a:ext uri="{FF2B5EF4-FFF2-40B4-BE49-F238E27FC236}">
                  <a16:creationId xmlns:a16="http://schemas.microsoft.com/office/drawing/2014/main" id="{47E304D4-F319-21C0-9714-A711E5B581E6}"/>
                </a:ext>
              </a:extLst>
            </p:cNvPr>
            <p:cNvCxnSpPr>
              <a:cxnSpLocks/>
              <a:stCxn id="143" idx="1"/>
            </p:cNvCxnSpPr>
            <p:nvPr/>
          </p:nvCxnSpPr>
          <p:spPr bwMode="auto">
            <a:xfrm flipH="1">
              <a:off x="3273676" y="5473099"/>
              <a:ext cx="254950" cy="1154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2" name="Rectangle 201">
              <a:extLst>
                <a:ext uri="{FF2B5EF4-FFF2-40B4-BE49-F238E27FC236}">
                  <a16:creationId xmlns:a16="http://schemas.microsoft.com/office/drawing/2014/main" id="{78D87ECA-28AE-4782-A855-9BA39386AB52}"/>
                </a:ext>
              </a:extLst>
            </p:cNvPr>
            <p:cNvSpPr/>
            <p:nvPr/>
          </p:nvSpPr>
          <p:spPr>
            <a:xfrm>
              <a:off x="1204464" y="3446822"/>
              <a:ext cx="477642" cy="4370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Radios</a:t>
              </a:r>
            </a:p>
          </p:txBody>
        </p:sp>
        <p:sp>
          <p:nvSpPr>
            <p:cNvPr id="203" name="Rectangle 202">
              <a:extLst>
                <a:ext uri="{FF2B5EF4-FFF2-40B4-BE49-F238E27FC236}">
                  <a16:creationId xmlns:a16="http://schemas.microsoft.com/office/drawing/2014/main" id="{3D702724-D3F0-4FF0-92E0-A55761EA6431}"/>
                </a:ext>
              </a:extLst>
            </p:cNvPr>
            <p:cNvSpPr/>
            <p:nvPr/>
          </p:nvSpPr>
          <p:spPr>
            <a:xfrm>
              <a:off x="1217651" y="4760039"/>
              <a:ext cx="477642" cy="4224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Radios </a:t>
              </a:r>
            </a:p>
          </p:txBody>
        </p:sp>
        <p:cxnSp>
          <p:nvCxnSpPr>
            <p:cNvPr id="204" name="Straight Arrow Connector 203">
              <a:extLst>
                <a:ext uri="{FF2B5EF4-FFF2-40B4-BE49-F238E27FC236}">
                  <a16:creationId xmlns:a16="http://schemas.microsoft.com/office/drawing/2014/main" id="{0713E2B0-949C-4D25-AF05-22DA38915B16}"/>
                </a:ext>
              </a:extLst>
            </p:cNvPr>
            <p:cNvCxnSpPr>
              <a:cxnSpLocks/>
            </p:cNvCxnSpPr>
            <p:nvPr/>
          </p:nvCxnSpPr>
          <p:spPr>
            <a:xfrm flipV="1">
              <a:off x="1645037" y="3524659"/>
              <a:ext cx="229812" cy="167311"/>
            </a:xfrm>
            <a:prstGeom prst="straightConnector1">
              <a:avLst/>
            </a:prstGeom>
            <a:ln w="28575">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205" name="Arrow: Curved Left 204">
              <a:extLst>
                <a:ext uri="{FF2B5EF4-FFF2-40B4-BE49-F238E27FC236}">
                  <a16:creationId xmlns:a16="http://schemas.microsoft.com/office/drawing/2014/main" id="{C133FE99-6AF1-4178-BC2B-DAB9326E319A}"/>
                </a:ext>
              </a:extLst>
            </p:cNvPr>
            <p:cNvSpPr/>
            <p:nvPr/>
          </p:nvSpPr>
          <p:spPr>
            <a:xfrm>
              <a:off x="1690396" y="3606501"/>
              <a:ext cx="115352" cy="481378"/>
            </a:xfrm>
            <a:prstGeom prst="curvedLeftArrow">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endParaRPr>
            </a:p>
          </p:txBody>
        </p:sp>
        <p:cxnSp>
          <p:nvCxnSpPr>
            <p:cNvPr id="206" name="Straight Arrow Connector 205">
              <a:extLst>
                <a:ext uri="{FF2B5EF4-FFF2-40B4-BE49-F238E27FC236}">
                  <a16:creationId xmlns:a16="http://schemas.microsoft.com/office/drawing/2014/main" id="{25C2B1F8-89D0-46C8-B4E8-0BACA6B934C7}"/>
                </a:ext>
              </a:extLst>
            </p:cNvPr>
            <p:cNvCxnSpPr>
              <a:cxnSpLocks/>
            </p:cNvCxnSpPr>
            <p:nvPr/>
          </p:nvCxnSpPr>
          <p:spPr>
            <a:xfrm flipV="1">
              <a:off x="1651729" y="4827374"/>
              <a:ext cx="229812" cy="167311"/>
            </a:xfrm>
            <a:prstGeom prst="straightConnector1">
              <a:avLst/>
            </a:prstGeom>
            <a:ln w="28575">
              <a:prstDash val="sysDot"/>
              <a:tailEnd type="stealth" w="lg" len="lg"/>
            </a:ln>
          </p:spPr>
          <p:style>
            <a:lnRef idx="1">
              <a:schemeClr val="accent1"/>
            </a:lnRef>
            <a:fillRef idx="0">
              <a:schemeClr val="accent1"/>
            </a:fillRef>
            <a:effectRef idx="0">
              <a:schemeClr val="accent1"/>
            </a:effectRef>
            <a:fontRef idx="minor">
              <a:schemeClr val="tx1"/>
            </a:fontRef>
          </p:style>
        </p:cxnSp>
        <p:sp>
          <p:nvSpPr>
            <p:cNvPr id="2" name="Arrow: Curved Right 1">
              <a:extLst>
                <a:ext uri="{FF2B5EF4-FFF2-40B4-BE49-F238E27FC236}">
                  <a16:creationId xmlns:a16="http://schemas.microsoft.com/office/drawing/2014/main" id="{22911671-2172-4C69-A816-E03C0BF5FF43}"/>
                </a:ext>
              </a:extLst>
            </p:cNvPr>
            <p:cNvSpPr/>
            <p:nvPr/>
          </p:nvSpPr>
          <p:spPr bwMode="auto">
            <a:xfrm rot="10800000">
              <a:off x="1691921" y="4579127"/>
              <a:ext cx="119270" cy="499235"/>
            </a:xfrm>
            <a:prstGeom prst="curvedRightArrow">
              <a:avLst/>
            </a:prstGeom>
            <a:solidFill>
              <a:schemeClr val="accent2"/>
            </a:solidFill>
            <a:ln w="127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grpSp>
        <p:nvGrpSpPr>
          <p:cNvPr id="66" name="Group 65">
            <a:extLst>
              <a:ext uri="{FF2B5EF4-FFF2-40B4-BE49-F238E27FC236}">
                <a16:creationId xmlns:a16="http://schemas.microsoft.com/office/drawing/2014/main" id="{8753AEBE-5C3B-4A5A-8A7C-C35570403AE0}"/>
              </a:ext>
            </a:extLst>
          </p:cNvPr>
          <p:cNvGrpSpPr/>
          <p:nvPr/>
        </p:nvGrpSpPr>
        <p:grpSpPr>
          <a:xfrm>
            <a:off x="6290750" y="3217413"/>
            <a:ext cx="5669280" cy="2900548"/>
            <a:chOff x="6512418" y="3065011"/>
            <a:chExt cx="5669280" cy="2900548"/>
          </a:xfrm>
        </p:grpSpPr>
        <p:sp>
          <p:nvSpPr>
            <p:cNvPr id="136" name="Arrow: Left-Right 135">
              <a:extLst>
                <a:ext uri="{FF2B5EF4-FFF2-40B4-BE49-F238E27FC236}">
                  <a16:creationId xmlns:a16="http://schemas.microsoft.com/office/drawing/2014/main" id="{7B906D3A-F0E7-4F57-BB58-DE8D26707D5F}"/>
                </a:ext>
              </a:extLst>
            </p:cNvPr>
            <p:cNvSpPr/>
            <p:nvPr/>
          </p:nvSpPr>
          <p:spPr>
            <a:xfrm>
              <a:off x="8090549" y="4736871"/>
              <a:ext cx="3354707" cy="371132"/>
            </a:xfrm>
            <a:prstGeom prst="leftRightArrow">
              <a:avLst/>
            </a:prstGeom>
            <a:solidFill>
              <a:srgbClr val="FFFF00"/>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0" name="Arrow: Left-Right 139">
              <a:extLst>
                <a:ext uri="{FF2B5EF4-FFF2-40B4-BE49-F238E27FC236}">
                  <a16:creationId xmlns:a16="http://schemas.microsoft.com/office/drawing/2014/main" id="{FDF7107E-01C7-4102-A85F-5257AF8BBDF6}"/>
                </a:ext>
              </a:extLst>
            </p:cNvPr>
            <p:cNvSpPr/>
            <p:nvPr/>
          </p:nvSpPr>
          <p:spPr>
            <a:xfrm>
              <a:off x="8075288" y="3749285"/>
              <a:ext cx="3352309" cy="1046962"/>
            </a:xfrm>
            <a:prstGeom prst="leftRightArrow">
              <a:avLst>
                <a:gd name="adj1" fmla="val 66512"/>
                <a:gd name="adj2" fmla="val 18280"/>
              </a:avLst>
            </a:prstGeom>
            <a:solidFill>
              <a:srgbClr val="FFFF00"/>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1" name="Arrow: Left-Right 140">
              <a:extLst>
                <a:ext uri="{FF2B5EF4-FFF2-40B4-BE49-F238E27FC236}">
                  <a16:creationId xmlns:a16="http://schemas.microsoft.com/office/drawing/2014/main" id="{C7065210-F992-462D-901E-9E08324FAC7A}"/>
                </a:ext>
              </a:extLst>
            </p:cNvPr>
            <p:cNvSpPr/>
            <p:nvPr/>
          </p:nvSpPr>
          <p:spPr>
            <a:xfrm>
              <a:off x="8070994" y="3401070"/>
              <a:ext cx="3345942" cy="385898"/>
            </a:xfrm>
            <a:prstGeom prst="leftRightArrow">
              <a:avLst/>
            </a:prstGeom>
            <a:solidFill>
              <a:srgbClr val="FFFF00"/>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2" name="Rectangle 141">
              <a:extLst>
                <a:ext uri="{FF2B5EF4-FFF2-40B4-BE49-F238E27FC236}">
                  <a16:creationId xmlns:a16="http://schemas.microsoft.com/office/drawing/2014/main" id="{9C2D7169-5EB8-4C97-8C7A-D673DF43D78B}"/>
                </a:ext>
              </a:extLst>
            </p:cNvPr>
            <p:cNvSpPr/>
            <p:nvPr/>
          </p:nvSpPr>
          <p:spPr>
            <a:xfrm>
              <a:off x="6512418" y="3438321"/>
              <a:ext cx="1300061" cy="1850307"/>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5" name="TextBox 144">
              <a:extLst>
                <a:ext uri="{FF2B5EF4-FFF2-40B4-BE49-F238E27FC236}">
                  <a16:creationId xmlns:a16="http://schemas.microsoft.com/office/drawing/2014/main" id="{488C74C9-8E23-438E-8075-A3967799488E}"/>
                </a:ext>
              </a:extLst>
            </p:cNvPr>
            <p:cNvSpPr txBox="1"/>
            <p:nvPr/>
          </p:nvSpPr>
          <p:spPr>
            <a:xfrm>
              <a:off x="6776457" y="3081563"/>
              <a:ext cx="709888" cy="338554"/>
            </a:xfrm>
            <a:prstGeom prst="rect">
              <a:avLst/>
            </a:prstGeom>
            <a:noFill/>
          </p:spPr>
          <p:txBody>
            <a:bodyPr wrap="square" rtlCol="0">
              <a:spAutoFit/>
            </a:bodyPr>
            <a:lstStyle/>
            <a:p>
              <a:pPr algn="ctr"/>
              <a:r>
                <a:rPr lang="en-US" sz="800">
                  <a:solidFill>
                    <a:schemeClr val="tx1"/>
                  </a:solidFill>
                </a:rPr>
                <a:t>Non-AP MLD </a:t>
              </a:r>
            </a:p>
          </p:txBody>
        </p:sp>
        <p:sp>
          <p:nvSpPr>
            <p:cNvPr id="147" name="Rectangle 146">
              <a:extLst>
                <a:ext uri="{FF2B5EF4-FFF2-40B4-BE49-F238E27FC236}">
                  <a16:creationId xmlns:a16="http://schemas.microsoft.com/office/drawing/2014/main" id="{052CB1D5-4919-48CB-855F-B96BA8AE5273}"/>
                </a:ext>
              </a:extLst>
            </p:cNvPr>
            <p:cNvSpPr/>
            <p:nvPr/>
          </p:nvSpPr>
          <p:spPr>
            <a:xfrm>
              <a:off x="6569549" y="3501503"/>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2.4 GHz</a:t>
              </a:r>
            </a:p>
            <a:p>
              <a:pPr algn="ctr"/>
              <a:r>
                <a:rPr lang="en-US" sz="800">
                  <a:solidFill>
                    <a:schemeClr val="tx1"/>
                  </a:solidFill>
                </a:rPr>
                <a:t>(Link 1)</a:t>
              </a:r>
            </a:p>
            <a:p>
              <a:pPr algn="ctr"/>
              <a:r>
                <a:rPr lang="en-US" sz="800">
                  <a:solidFill>
                    <a:schemeClr val="tx1"/>
                  </a:solidFill>
                </a:rPr>
                <a:t>STA1</a:t>
              </a:r>
            </a:p>
          </p:txBody>
        </p:sp>
        <p:sp>
          <p:nvSpPr>
            <p:cNvPr id="148" name="Rectangle 147">
              <a:extLst>
                <a:ext uri="{FF2B5EF4-FFF2-40B4-BE49-F238E27FC236}">
                  <a16:creationId xmlns:a16="http://schemas.microsoft.com/office/drawing/2014/main" id="{B68168E6-10C8-4A50-9105-E5D0252EFFD3}"/>
                </a:ext>
              </a:extLst>
            </p:cNvPr>
            <p:cNvSpPr/>
            <p:nvPr/>
          </p:nvSpPr>
          <p:spPr>
            <a:xfrm>
              <a:off x="6569549" y="4131521"/>
              <a:ext cx="561852" cy="471375"/>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5 GHz</a:t>
              </a:r>
            </a:p>
            <a:p>
              <a:pPr algn="ctr"/>
              <a:r>
                <a:rPr lang="en-US" sz="800">
                  <a:solidFill>
                    <a:schemeClr val="tx1"/>
                  </a:solidFill>
                </a:rPr>
                <a:t>(Link 2)</a:t>
              </a:r>
            </a:p>
            <a:p>
              <a:pPr algn="ctr"/>
              <a:r>
                <a:rPr lang="en-US" sz="800">
                  <a:solidFill>
                    <a:schemeClr val="tx1"/>
                  </a:solidFill>
                </a:rPr>
                <a:t>STA2</a:t>
              </a:r>
            </a:p>
          </p:txBody>
        </p:sp>
        <p:sp>
          <p:nvSpPr>
            <p:cNvPr id="149" name="Rectangle 148">
              <a:extLst>
                <a:ext uri="{FF2B5EF4-FFF2-40B4-BE49-F238E27FC236}">
                  <a16:creationId xmlns:a16="http://schemas.microsoft.com/office/drawing/2014/main" id="{87A836D8-4FA0-4AD1-90D8-102CAAF97D32}"/>
                </a:ext>
              </a:extLst>
            </p:cNvPr>
            <p:cNvSpPr/>
            <p:nvPr/>
          </p:nvSpPr>
          <p:spPr>
            <a:xfrm>
              <a:off x="6569549" y="4835563"/>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6 GHz</a:t>
              </a:r>
            </a:p>
            <a:p>
              <a:pPr algn="ctr"/>
              <a:r>
                <a:rPr lang="en-US" sz="800">
                  <a:solidFill>
                    <a:schemeClr val="tx1"/>
                  </a:solidFill>
                </a:rPr>
                <a:t>(Link 3)</a:t>
              </a:r>
            </a:p>
            <a:p>
              <a:pPr algn="ctr"/>
              <a:r>
                <a:rPr lang="en-US" sz="800">
                  <a:solidFill>
                    <a:schemeClr val="tx1"/>
                  </a:solidFill>
                </a:rPr>
                <a:t>STA3</a:t>
              </a:r>
            </a:p>
          </p:txBody>
        </p:sp>
        <p:sp>
          <p:nvSpPr>
            <p:cNvPr id="151" name="Callout: Line with Border and Accent Bar 150">
              <a:extLst>
                <a:ext uri="{FF2B5EF4-FFF2-40B4-BE49-F238E27FC236}">
                  <a16:creationId xmlns:a16="http://schemas.microsoft.com/office/drawing/2014/main" id="{0E06356C-441E-4DF8-A629-3563CBAC7C24}"/>
                </a:ext>
              </a:extLst>
            </p:cNvPr>
            <p:cNvSpPr/>
            <p:nvPr/>
          </p:nvSpPr>
          <p:spPr>
            <a:xfrm rot="10800000">
              <a:off x="7814560" y="3525411"/>
              <a:ext cx="88425" cy="80034"/>
            </a:xfrm>
            <a:prstGeom prst="accentBorderCallout1">
              <a:avLst>
                <a:gd name="adj1" fmla="val 18750"/>
                <a:gd name="adj2" fmla="val -8333"/>
                <a:gd name="adj3" fmla="val 14557"/>
                <a:gd name="adj4" fmla="val -4097291"/>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2" name="Callout: Line with Border and Accent Bar 151">
              <a:extLst>
                <a:ext uri="{FF2B5EF4-FFF2-40B4-BE49-F238E27FC236}">
                  <a16:creationId xmlns:a16="http://schemas.microsoft.com/office/drawing/2014/main" id="{5A4099D7-B8C8-47A7-8808-285054D9EA2F}"/>
                </a:ext>
              </a:extLst>
            </p:cNvPr>
            <p:cNvSpPr/>
            <p:nvPr/>
          </p:nvSpPr>
          <p:spPr>
            <a:xfrm rot="10800000">
              <a:off x="7814560" y="3743425"/>
              <a:ext cx="88425" cy="80034"/>
            </a:xfrm>
            <a:prstGeom prst="accentBorderCallout1">
              <a:avLst>
                <a:gd name="adj1" fmla="val 18750"/>
                <a:gd name="adj2" fmla="val -8333"/>
                <a:gd name="adj3" fmla="val 31934"/>
                <a:gd name="adj4" fmla="val 1714"/>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3" name="Callout: Line with Border and Accent Bar 152">
              <a:extLst>
                <a:ext uri="{FF2B5EF4-FFF2-40B4-BE49-F238E27FC236}">
                  <a16:creationId xmlns:a16="http://schemas.microsoft.com/office/drawing/2014/main" id="{44566413-B512-49B2-96D4-3A83A08DF199}"/>
                </a:ext>
              </a:extLst>
            </p:cNvPr>
            <p:cNvSpPr/>
            <p:nvPr/>
          </p:nvSpPr>
          <p:spPr>
            <a:xfrm rot="10800000">
              <a:off x="7814560" y="3969824"/>
              <a:ext cx="88425" cy="80034"/>
            </a:xfrm>
            <a:prstGeom prst="accentBorderCallout1">
              <a:avLst>
                <a:gd name="adj1" fmla="val 18750"/>
                <a:gd name="adj2" fmla="val -8333"/>
                <a:gd name="adj3" fmla="val 23369"/>
                <a:gd name="adj4" fmla="val -4106495"/>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4" name="Callout: Line with Border and Accent Bar 153">
              <a:extLst>
                <a:ext uri="{FF2B5EF4-FFF2-40B4-BE49-F238E27FC236}">
                  <a16:creationId xmlns:a16="http://schemas.microsoft.com/office/drawing/2014/main" id="{E11B3F7B-0FEB-419F-B74C-91ED4165BD12}"/>
                </a:ext>
              </a:extLst>
            </p:cNvPr>
            <p:cNvSpPr/>
            <p:nvPr/>
          </p:nvSpPr>
          <p:spPr>
            <a:xfrm rot="10800000">
              <a:off x="7814560" y="4851590"/>
              <a:ext cx="88425" cy="80034"/>
            </a:xfrm>
            <a:prstGeom prst="accentBorderCallout1">
              <a:avLst>
                <a:gd name="adj1" fmla="val 18750"/>
                <a:gd name="adj2" fmla="val -8333"/>
                <a:gd name="adj3" fmla="val 23051"/>
                <a:gd name="adj4" fmla="val -4108166"/>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60" name="Rectangle 159">
              <a:extLst>
                <a:ext uri="{FF2B5EF4-FFF2-40B4-BE49-F238E27FC236}">
                  <a16:creationId xmlns:a16="http://schemas.microsoft.com/office/drawing/2014/main" id="{162B1565-96F5-4642-92C3-3E05741CB36B}"/>
                </a:ext>
              </a:extLst>
            </p:cNvPr>
            <p:cNvSpPr/>
            <p:nvPr/>
          </p:nvSpPr>
          <p:spPr>
            <a:xfrm>
              <a:off x="11471810" y="3391322"/>
              <a:ext cx="709888" cy="1897306"/>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61" name="TextBox 160">
              <a:extLst>
                <a:ext uri="{FF2B5EF4-FFF2-40B4-BE49-F238E27FC236}">
                  <a16:creationId xmlns:a16="http://schemas.microsoft.com/office/drawing/2014/main" id="{C71EA480-E003-4EE7-9ACB-F87616187C6C}"/>
                </a:ext>
              </a:extLst>
            </p:cNvPr>
            <p:cNvSpPr txBox="1"/>
            <p:nvPr/>
          </p:nvSpPr>
          <p:spPr>
            <a:xfrm>
              <a:off x="11602308" y="3065011"/>
              <a:ext cx="477706" cy="338554"/>
            </a:xfrm>
            <a:prstGeom prst="rect">
              <a:avLst/>
            </a:prstGeom>
            <a:noFill/>
          </p:spPr>
          <p:txBody>
            <a:bodyPr wrap="square" rtlCol="0">
              <a:spAutoFit/>
            </a:bodyPr>
            <a:lstStyle/>
            <a:p>
              <a:pPr algn="ctr"/>
              <a:r>
                <a:rPr lang="en-US" sz="800">
                  <a:solidFill>
                    <a:schemeClr val="tx1"/>
                  </a:solidFill>
                </a:rPr>
                <a:t>AP MLD</a:t>
              </a:r>
            </a:p>
          </p:txBody>
        </p:sp>
        <p:sp>
          <p:nvSpPr>
            <p:cNvPr id="162" name="Rectangle 161">
              <a:extLst>
                <a:ext uri="{FF2B5EF4-FFF2-40B4-BE49-F238E27FC236}">
                  <a16:creationId xmlns:a16="http://schemas.microsoft.com/office/drawing/2014/main" id="{588FD061-40F0-4A85-8598-B3E671A7B094}"/>
                </a:ext>
              </a:extLst>
            </p:cNvPr>
            <p:cNvSpPr/>
            <p:nvPr/>
          </p:nvSpPr>
          <p:spPr>
            <a:xfrm>
              <a:off x="11560235" y="3438321"/>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2.4 GHz</a:t>
              </a:r>
            </a:p>
            <a:p>
              <a:pPr algn="ctr"/>
              <a:r>
                <a:rPr lang="en-US" sz="800">
                  <a:solidFill>
                    <a:schemeClr val="tx1"/>
                  </a:solidFill>
                </a:rPr>
                <a:t>(Link 1)</a:t>
              </a:r>
            </a:p>
            <a:p>
              <a:pPr algn="ctr"/>
              <a:r>
                <a:rPr lang="en-US" sz="800">
                  <a:solidFill>
                    <a:schemeClr val="tx1"/>
                  </a:solidFill>
                </a:rPr>
                <a:t>AP1</a:t>
              </a:r>
            </a:p>
          </p:txBody>
        </p:sp>
        <p:sp>
          <p:nvSpPr>
            <p:cNvPr id="163" name="Rectangle 162">
              <a:extLst>
                <a:ext uri="{FF2B5EF4-FFF2-40B4-BE49-F238E27FC236}">
                  <a16:creationId xmlns:a16="http://schemas.microsoft.com/office/drawing/2014/main" id="{7038CA10-9CF8-4D1B-9692-116852ADC973}"/>
                </a:ext>
              </a:extLst>
            </p:cNvPr>
            <p:cNvSpPr/>
            <p:nvPr/>
          </p:nvSpPr>
          <p:spPr>
            <a:xfrm>
              <a:off x="11545828" y="4069634"/>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5 GHz</a:t>
              </a:r>
            </a:p>
            <a:p>
              <a:pPr algn="ctr"/>
              <a:r>
                <a:rPr lang="en-US" sz="800">
                  <a:solidFill>
                    <a:schemeClr val="tx1"/>
                  </a:solidFill>
                </a:rPr>
                <a:t>(Link 2)</a:t>
              </a:r>
            </a:p>
            <a:p>
              <a:pPr algn="ctr"/>
              <a:r>
                <a:rPr lang="en-US" sz="800">
                  <a:solidFill>
                    <a:schemeClr val="tx1"/>
                  </a:solidFill>
                </a:rPr>
                <a:t>AP2</a:t>
              </a:r>
            </a:p>
          </p:txBody>
        </p:sp>
        <p:sp>
          <p:nvSpPr>
            <p:cNvPr id="164" name="Rectangle 163">
              <a:extLst>
                <a:ext uri="{FF2B5EF4-FFF2-40B4-BE49-F238E27FC236}">
                  <a16:creationId xmlns:a16="http://schemas.microsoft.com/office/drawing/2014/main" id="{0CCC78A4-A333-40B4-9533-0227E6B5FB2C}"/>
                </a:ext>
              </a:extLst>
            </p:cNvPr>
            <p:cNvSpPr/>
            <p:nvPr/>
          </p:nvSpPr>
          <p:spPr>
            <a:xfrm>
              <a:off x="11560235" y="4772381"/>
              <a:ext cx="561852" cy="397350"/>
            </a:xfrm>
            <a:prstGeom prst="rect">
              <a:avLst/>
            </a:prstGeom>
            <a:noFill/>
            <a:ln w="12700">
              <a:solidFill>
                <a:schemeClr val="accent1">
                  <a:shade val="1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6 GHz</a:t>
              </a:r>
            </a:p>
            <a:p>
              <a:pPr algn="ctr"/>
              <a:r>
                <a:rPr lang="en-US" sz="800">
                  <a:solidFill>
                    <a:schemeClr val="tx1"/>
                  </a:solidFill>
                </a:rPr>
                <a:t>(Link 3)</a:t>
              </a:r>
            </a:p>
            <a:p>
              <a:pPr algn="ctr"/>
              <a:r>
                <a:rPr lang="en-US" sz="800">
                  <a:solidFill>
                    <a:schemeClr val="tx1"/>
                  </a:solidFill>
                </a:rPr>
                <a:t>AP3</a:t>
              </a:r>
            </a:p>
          </p:txBody>
        </p:sp>
        <p:sp>
          <p:nvSpPr>
            <p:cNvPr id="165" name="TextBox 164">
              <a:extLst>
                <a:ext uri="{FF2B5EF4-FFF2-40B4-BE49-F238E27FC236}">
                  <a16:creationId xmlns:a16="http://schemas.microsoft.com/office/drawing/2014/main" id="{E97630B4-567E-46AF-9CCC-8B623D8D5346}"/>
                </a:ext>
              </a:extLst>
            </p:cNvPr>
            <p:cNvSpPr txBox="1"/>
            <p:nvPr/>
          </p:nvSpPr>
          <p:spPr>
            <a:xfrm>
              <a:off x="8934542" y="3269022"/>
              <a:ext cx="2115728" cy="230832"/>
            </a:xfrm>
            <a:prstGeom prst="rect">
              <a:avLst/>
            </a:prstGeom>
            <a:noFill/>
          </p:spPr>
          <p:txBody>
            <a:bodyPr wrap="square" rtlCol="0">
              <a:spAutoFit/>
            </a:bodyPr>
            <a:lstStyle/>
            <a:p>
              <a:pPr algn="ctr"/>
              <a:r>
                <a:rPr lang="en-US" sz="900" dirty="0">
                  <a:solidFill>
                    <a:schemeClr val="tx1"/>
                  </a:solidFill>
                </a:rPr>
                <a:t>EML(SR/MR) mode enabled on L1,2,3</a:t>
              </a:r>
            </a:p>
          </p:txBody>
        </p:sp>
        <p:sp>
          <p:nvSpPr>
            <p:cNvPr id="166" name="Rectangle 165">
              <a:extLst>
                <a:ext uri="{FF2B5EF4-FFF2-40B4-BE49-F238E27FC236}">
                  <a16:creationId xmlns:a16="http://schemas.microsoft.com/office/drawing/2014/main" id="{921E9111-9593-4740-8C71-4161052B3E10}"/>
                </a:ext>
              </a:extLst>
            </p:cNvPr>
            <p:cNvSpPr/>
            <p:nvPr/>
          </p:nvSpPr>
          <p:spPr>
            <a:xfrm>
              <a:off x="8357141" y="4032893"/>
              <a:ext cx="398001" cy="17553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ICF</a:t>
              </a:r>
            </a:p>
          </p:txBody>
        </p:sp>
        <p:sp>
          <p:nvSpPr>
            <p:cNvPr id="167" name="Rectangle 166">
              <a:extLst>
                <a:ext uri="{FF2B5EF4-FFF2-40B4-BE49-F238E27FC236}">
                  <a16:creationId xmlns:a16="http://schemas.microsoft.com/office/drawing/2014/main" id="{CD4F8956-C171-4C45-90AF-609458252D38}"/>
                </a:ext>
              </a:extLst>
            </p:cNvPr>
            <p:cNvSpPr/>
            <p:nvPr/>
          </p:nvSpPr>
          <p:spPr>
            <a:xfrm>
              <a:off x="8772071" y="3823460"/>
              <a:ext cx="398001" cy="2098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ICR</a:t>
              </a:r>
            </a:p>
          </p:txBody>
        </p:sp>
        <p:sp>
          <p:nvSpPr>
            <p:cNvPr id="168" name="Rectangle 167">
              <a:extLst>
                <a:ext uri="{FF2B5EF4-FFF2-40B4-BE49-F238E27FC236}">
                  <a16:creationId xmlns:a16="http://schemas.microsoft.com/office/drawing/2014/main" id="{A09EEA1A-7597-4CA3-95EB-90418929C660}"/>
                </a:ext>
              </a:extLst>
            </p:cNvPr>
            <p:cNvSpPr/>
            <p:nvPr/>
          </p:nvSpPr>
          <p:spPr>
            <a:xfrm>
              <a:off x="9181800" y="4032147"/>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DL PPDU</a:t>
              </a:r>
            </a:p>
          </p:txBody>
        </p:sp>
        <p:sp>
          <p:nvSpPr>
            <p:cNvPr id="169" name="Rectangle 168">
              <a:extLst>
                <a:ext uri="{FF2B5EF4-FFF2-40B4-BE49-F238E27FC236}">
                  <a16:creationId xmlns:a16="http://schemas.microsoft.com/office/drawing/2014/main" id="{848E8276-7FCA-486A-A373-61F37E1CBAFF}"/>
                </a:ext>
              </a:extLst>
            </p:cNvPr>
            <p:cNvSpPr/>
            <p:nvPr/>
          </p:nvSpPr>
          <p:spPr>
            <a:xfrm>
              <a:off x="9776225" y="3823460"/>
              <a:ext cx="398002" cy="2098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sp>
          <p:nvSpPr>
            <p:cNvPr id="170" name="TextBox 169">
              <a:extLst>
                <a:ext uri="{FF2B5EF4-FFF2-40B4-BE49-F238E27FC236}">
                  <a16:creationId xmlns:a16="http://schemas.microsoft.com/office/drawing/2014/main" id="{4BDC9DB0-D746-41FA-BBC0-86C041D32218}"/>
                </a:ext>
              </a:extLst>
            </p:cNvPr>
            <p:cNvSpPr txBox="1"/>
            <p:nvPr/>
          </p:nvSpPr>
          <p:spPr>
            <a:xfrm>
              <a:off x="9455878" y="5126851"/>
              <a:ext cx="1127692" cy="230832"/>
            </a:xfrm>
            <a:prstGeom prst="rect">
              <a:avLst/>
            </a:prstGeom>
            <a:noFill/>
          </p:spPr>
          <p:txBody>
            <a:bodyPr wrap="square" rtlCol="0">
              <a:spAutoFit/>
            </a:bodyPr>
            <a:lstStyle/>
            <a:p>
              <a:pPr algn="ctr"/>
              <a:r>
                <a:rPr lang="en-US" sz="900">
                  <a:solidFill>
                    <a:schemeClr val="tx1"/>
                  </a:solidFill>
                </a:rPr>
                <a:t>STA2 on SS y</a:t>
              </a:r>
            </a:p>
          </p:txBody>
        </p:sp>
        <p:cxnSp>
          <p:nvCxnSpPr>
            <p:cNvPr id="171" name="Straight Arrow Connector 170">
              <a:extLst>
                <a:ext uri="{FF2B5EF4-FFF2-40B4-BE49-F238E27FC236}">
                  <a16:creationId xmlns:a16="http://schemas.microsoft.com/office/drawing/2014/main" id="{215296B4-8522-4829-AC66-276F04898F96}"/>
                </a:ext>
              </a:extLst>
            </p:cNvPr>
            <p:cNvCxnSpPr>
              <a:cxnSpLocks/>
            </p:cNvCxnSpPr>
            <p:nvPr/>
          </p:nvCxnSpPr>
          <p:spPr>
            <a:xfrm flipV="1">
              <a:off x="8262800" y="3294709"/>
              <a:ext cx="3119363" cy="0"/>
            </a:xfrm>
            <a:prstGeom prst="straightConnector1">
              <a:avLst/>
            </a:prstGeom>
            <a:ln w="95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2" name="Rectangle 171">
              <a:extLst>
                <a:ext uri="{FF2B5EF4-FFF2-40B4-BE49-F238E27FC236}">
                  <a16:creationId xmlns:a16="http://schemas.microsoft.com/office/drawing/2014/main" id="{B25A7702-0AA1-4F50-BA4B-19DE86ECB4F1}"/>
                </a:ext>
              </a:extLst>
            </p:cNvPr>
            <p:cNvSpPr/>
            <p:nvPr/>
          </p:nvSpPr>
          <p:spPr>
            <a:xfrm>
              <a:off x="10195614" y="3828382"/>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UL PPDU</a:t>
              </a:r>
            </a:p>
          </p:txBody>
        </p:sp>
        <p:sp>
          <p:nvSpPr>
            <p:cNvPr id="173" name="Rectangle 172">
              <a:extLst>
                <a:ext uri="{FF2B5EF4-FFF2-40B4-BE49-F238E27FC236}">
                  <a16:creationId xmlns:a16="http://schemas.microsoft.com/office/drawing/2014/main" id="{7B2DF4DD-A448-402A-A431-4D3C6F81AFC1}"/>
                </a:ext>
              </a:extLst>
            </p:cNvPr>
            <p:cNvSpPr/>
            <p:nvPr/>
          </p:nvSpPr>
          <p:spPr>
            <a:xfrm>
              <a:off x="10812392" y="4029948"/>
              <a:ext cx="398495" cy="1989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sp>
          <p:nvSpPr>
            <p:cNvPr id="174" name="TextBox 173">
              <a:extLst>
                <a:ext uri="{FF2B5EF4-FFF2-40B4-BE49-F238E27FC236}">
                  <a16:creationId xmlns:a16="http://schemas.microsoft.com/office/drawing/2014/main" id="{5C0DA9B1-32EC-43D8-A141-EDC26955436B}"/>
                </a:ext>
              </a:extLst>
            </p:cNvPr>
            <p:cNvSpPr txBox="1"/>
            <p:nvPr/>
          </p:nvSpPr>
          <p:spPr>
            <a:xfrm>
              <a:off x="7299256" y="5480811"/>
              <a:ext cx="709888" cy="369332"/>
            </a:xfrm>
            <a:prstGeom prst="rect">
              <a:avLst/>
            </a:prstGeom>
            <a:noFill/>
          </p:spPr>
          <p:txBody>
            <a:bodyPr wrap="square" rtlCol="0">
              <a:spAutoFit/>
            </a:bodyPr>
            <a:lstStyle/>
            <a:p>
              <a:pPr algn="ctr"/>
              <a:r>
                <a:rPr lang="en-US" sz="900">
                  <a:solidFill>
                    <a:schemeClr val="tx1"/>
                  </a:solidFill>
                </a:rPr>
                <a:t>Power Status:</a:t>
              </a:r>
            </a:p>
          </p:txBody>
        </p:sp>
        <p:grpSp>
          <p:nvGrpSpPr>
            <p:cNvPr id="175" name="Group 174">
              <a:extLst>
                <a:ext uri="{FF2B5EF4-FFF2-40B4-BE49-F238E27FC236}">
                  <a16:creationId xmlns:a16="http://schemas.microsoft.com/office/drawing/2014/main" id="{98A02804-A2A9-4A73-89CA-59912C0A1B02}"/>
                </a:ext>
              </a:extLst>
            </p:cNvPr>
            <p:cNvGrpSpPr/>
            <p:nvPr/>
          </p:nvGrpSpPr>
          <p:grpSpPr>
            <a:xfrm>
              <a:off x="8090549" y="5332987"/>
              <a:ext cx="3291614" cy="373162"/>
              <a:chOff x="2810498" y="4178522"/>
              <a:chExt cx="3291614" cy="373162"/>
            </a:xfrm>
          </p:grpSpPr>
          <p:cxnSp>
            <p:nvCxnSpPr>
              <p:cNvPr id="200" name="Connector: Elbow 199">
                <a:extLst>
                  <a:ext uri="{FF2B5EF4-FFF2-40B4-BE49-F238E27FC236}">
                    <a16:creationId xmlns:a16="http://schemas.microsoft.com/office/drawing/2014/main" id="{60BB1CBF-1267-47EE-9C8B-A20DB5046D15}"/>
                  </a:ext>
                </a:extLst>
              </p:cNvPr>
              <p:cNvCxnSpPr>
                <a:cxnSpLocks/>
              </p:cNvCxnSpPr>
              <p:nvPr/>
            </p:nvCxnSpPr>
            <p:spPr bwMode="auto">
              <a:xfrm flipV="1">
                <a:off x="2810498" y="4178522"/>
                <a:ext cx="3195902" cy="373162"/>
              </a:xfrm>
              <a:prstGeom prst="bentConnector3">
                <a:avLst>
                  <a:gd name="adj1" fmla="val 23023"/>
                </a:avLst>
              </a:prstGeom>
              <a:solidFill>
                <a:srgbClr val="00B8FF"/>
              </a:solidFill>
              <a:ln w="19050" cap="flat" cmpd="sng" algn="ctr">
                <a:solidFill>
                  <a:srgbClr val="FF0000"/>
                </a:solidFill>
                <a:prstDash val="solid"/>
                <a:round/>
                <a:headEnd type="none" w="med" len="med"/>
                <a:tailEnd type="none" w="med" len="med"/>
              </a:ln>
              <a:effectLst/>
            </p:spPr>
          </p:cxnSp>
          <p:cxnSp>
            <p:nvCxnSpPr>
              <p:cNvPr id="201" name="Connector: Elbow 200">
                <a:extLst>
                  <a:ext uri="{FF2B5EF4-FFF2-40B4-BE49-F238E27FC236}">
                    <a16:creationId xmlns:a16="http://schemas.microsoft.com/office/drawing/2014/main" id="{785A0F78-8544-45E8-9177-76A2133550A1}"/>
                  </a:ext>
                </a:extLst>
              </p:cNvPr>
              <p:cNvCxnSpPr/>
              <p:nvPr/>
            </p:nvCxnSpPr>
            <p:spPr bwMode="auto">
              <a:xfrm rot="16200000" flipH="1">
                <a:off x="5867675" y="4317247"/>
                <a:ext cx="373162" cy="95712"/>
              </a:xfrm>
              <a:prstGeom prst="bentConnector3">
                <a:avLst>
                  <a:gd name="adj1" fmla="val 97841"/>
                </a:avLst>
              </a:prstGeom>
              <a:solidFill>
                <a:srgbClr val="00B8FF"/>
              </a:solidFill>
              <a:ln w="19050" cap="flat" cmpd="sng" algn="ctr">
                <a:solidFill>
                  <a:srgbClr val="FF0000"/>
                </a:solidFill>
                <a:prstDash val="solid"/>
                <a:round/>
                <a:headEnd type="none" w="med" len="med"/>
                <a:tailEnd type="none" w="med" len="med"/>
              </a:ln>
              <a:effectLst/>
            </p:spPr>
          </p:cxnSp>
        </p:grpSp>
        <p:sp>
          <p:nvSpPr>
            <p:cNvPr id="176" name="TextBox 175">
              <a:extLst>
                <a:ext uri="{FF2B5EF4-FFF2-40B4-BE49-F238E27FC236}">
                  <a16:creationId xmlns:a16="http://schemas.microsoft.com/office/drawing/2014/main" id="{51963682-2EDC-4C19-81A9-0DE9F03A0EB2}"/>
                </a:ext>
              </a:extLst>
            </p:cNvPr>
            <p:cNvSpPr txBox="1"/>
            <p:nvPr/>
          </p:nvSpPr>
          <p:spPr>
            <a:xfrm>
              <a:off x="9425678" y="5734727"/>
              <a:ext cx="1127692" cy="230832"/>
            </a:xfrm>
            <a:prstGeom prst="rect">
              <a:avLst/>
            </a:prstGeom>
            <a:noFill/>
          </p:spPr>
          <p:txBody>
            <a:bodyPr wrap="square" rtlCol="0">
              <a:spAutoFit/>
            </a:bodyPr>
            <a:lstStyle/>
            <a:p>
              <a:pPr algn="ctr"/>
              <a:r>
                <a:rPr lang="en-US" sz="900">
                  <a:solidFill>
                    <a:schemeClr val="tx1"/>
                  </a:solidFill>
                </a:rPr>
                <a:t>STA1, 3</a:t>
              </a:r>
            </a:p>
          </p:txBody>
        </p:sp>
        <p:sp>
          <p:nvSpPr>
            <p:cNvPr id="177" name="TextBox 176">
              <a:extLst>
                <a:ext uri="{FF2B5EF4-FFF2-40B4-BE49-F238E27FC236}">
                  <a16:creationId xmlns:a16="http://schemas.microsoft.com/office/drawing/2014/main" id="{38C08030-17A6-44EB-BC85-39BDFFE96C92}"/>
                </a:ext>
              </a:extLst>
            </p:cNvPr>
            <p:cNvSpPr txBox="1"/>
            <p:nvPr/>
          </p:nvSpPr>
          <p:spPr>
            <a:xfrm>
              <a:off x="8323698" y="5117999"/>
              <a:ext cx="917128" cy="215444"/>
            </a:xfrm>
            <a:prstGeom prst="rect">
              <a:avLst/>
            </a:prstGeom>
            <a:noFill/>
          </p:spPr>
          <p:txBody>
            <a:bodyPr wrap="square" rtlCol="0">
              <a:spAutoFit/>
            </a:bodyPr>
            <a:lstStyle/>
            <a:p>
              <a:r>
                <a:rPr lang="en-US" sz="800">
                  <a:solidFill>
                    <a:schemeClr val="tx1"/>
                  </a:solidFill>
                </a:rPr>
                <a:t>Higher Capability </a:t>
              </a:r>
            </a:p>
          </p:txBody>
        </p:sp>
        <p:sp>
          <p:nvSpPr>
            <p:cNvPr id="178" name="TextBox 177">
              <a:extLst>
                <a:ext uri="{FF2B5EF4-FFF2-40B4-BE49-F238E27FC236}">
                  <a16:creationId xmlns:a16="http://schemas.microsoft.com/office/drawing/2014/main" id="{BBA99978-53DE-4CFE-AF46-DE1216B6AEA2}"/>
                </a:ext>
              </a:extLst>
            </p:cNvPr>
            <p:cNvSpPr txBox="1"/>
            <p:nvPr/>
          </p:nvSpPr>
          <p:spPr>
            <a:xfrm>
              <a:off x="7929539" y="5521239"/>
              <a:ext cx="917128" cy="215444"/>
            </a:xfrm>
            <a:prstGeom prst="rect">
              <a:avLst/>
            </a:prstGeom>
            <a:noFill/>
          </p:spPr>
          <p:txBody>
            <a:bodyPr wrap="square" rtlCol="0">
              <a:spAutoFit/>
            </a:bodyPr>
            <a:lstStyle/>
            <a:p>
              <a:r>
                <a:rPr lang="en-US" sz="800">
                  <a:solidFill>
                    <a:schemeClr val="tx1"/>
                  </a:solidFill>
                </a:rPr>
                <a:t>Lower Capability </a:t>
              </a:r>
            </a:p>
          </p:txBody>
        </p:sp>
        <p:sp>
          <p:nvSpPr>
            <p:cNvPr id="182" name="TextBox 181">
              <a:extLst>
                <a:ext uri="{FF2B5EF4-FFF2-40B4-BE49-F238E27FC236}">
                  <a16:creationId xmlns:a16="http://schemas.microsoft.com/office/drawing/2014/main" id="{05BE72D5-1FA5-4500-9170-90F152265C6E}"/>
                </a:ext>
              </a:extLst>
            </p:cNvPr>
            <p:cNvSpPr txBox="1"/>
            <p:nvPr/>
          </p:nvSpPr>
          <p:spPr>
            <a:xfrm>
              <a:off x="7759637" y="3348931"/>
              <a:ext cx="383754" cy="215444"/>
            </a:xfrm>
            <a:prstGeom prst="rect">
              <a:avLst/>
            </a:prstGeom>
            <a:noFill/>
          </p:spPr>
          <p:txBody>
            <a:bodyPr wrap="square" rtlCol="0">
              <a:spAutoFit/>
            </a:bodyPr>
            <a:lstStyle/>
            <a:p>
              <a:pPr algn="ctr"/>
              <a:r>
                <a:rPr lang="en-US" sz="800">
                  <a:solidFill>
                    <a:schemeClr val="tx1"/>
                  </a:solidFill>
                </a:rPr>
                <a:t>SS x</a:t>
              </a:r>
            </a:p>
          </p:txBody>
        </p:sp>
        <p:sp>
          <p:nvSpPr>
            <p:cNvPr id="183" name="TextBox 182">
              <a:extLst>
                <a:ext uri="{FF2B5EF4-FFF2-40B4-BE49-F238E27FC236}">
                  <a16:creationId xmlns:a16="http://schemas.microsoft.com/office/drawing/2014/main" id="{591A61A4-5313-4813-8949-71EF962E3A5E}"/>
                </a:ext>
              </a:extLst>
            </p:cNvPr>
            <p:cNvSpPr txBox="1"/>
            <p:nvPr/>
          </p:nvSpPr>
          <p:spPr>
            <a:xfrm>
              <a:off x="7764765" y="3583287"/>
              <a:ext cx="504399" cy="215444"/>
            </a:xfrm>
            <a:prstGeom prst="rect">
              <a:avLst/>
            </a:prstGeom>
            <a:noFill/>
          </p:spPr>
          <p:txBody>
            <a:bodyPr wrap="square" rtlCol="0">
              <a:spAutoFit/>
            </a:bodyPr>
            <a:lstStyle/>
            <a:p>
              <a:pPr algn="ctr"/>
              <a:r>
                <a:rPr lang="en-US" sz="800">
                  <a:solidFill>
                    <a:schemeClr val="tx1"/>
                  </a:solidFill>
                </a:rPr>
                <a:t>SS x+1</a:t>
              </a:r>
            </a:p>
          </p:txBody>
        </p:sp>
        <p:sp>
          <p:nvSpPr>
            <p:cNvPr id="184" name="Callout: Line with Border and Accent Bar 183">
              <a:extLst>
                <a:ext uri="{FF2B5EF4-FFF2-40B4-BE49-F238E27FC236}">
                  <a16:creationId xmlns:a16="http://schemas.microsoft.com/office/drawing/2014/main" id="{9A882F79-E6D1-488A-BBFE-DEC73A0A11EA}"/>
                </a:ext>
              </a:extLst>
            </p:cNvPr>
            <p:cNvSpPr/>
            <p:nvPr/>
          </p:nvSpPr>
          <p:spPr>
            <a:xfrm rot="10800000">
              <a:off x="7812479" y="4454929"/>
              <a:ext cx="88425" cy="80034"/>
            </a:xfrm>
            <a:prstGeom prst="accentBorderCallout1">
              <a:avLst>
                <a:gd name="adj1" fmla="val 18750"/>
                <a:gd name="adj2" fmla="val -8333"/>
                <a:gd name="adj3" fmla="val 20739"/>
                <a:gd name="adj4" fmla="val -4151519"/>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85" name="TextBox 184">
              <a:extLst>
                <a:ext uri="{FF2B5EF4-FFF2-40B4-BE49-F238E27FC236}">
                  <a16:creationId xmlns:a16="http://schemas.microsoft.com/office/drawing/2014/main" id="{C20A9156-BAC7-438D-9C25-BA03F82D88E9}"/>
                </a:ext>
              </a:extLst>
            </p:cNvPr>
            <p:cNvSpPr txBox="1"/>
            <p:nvPr/>
          </p:nvSpPr>
          <p:spPr>
            <a:xfrm>
              <a:off x="7752007" y="3806124"/>
              <a:ext cx="383754" cy="215444"/>
            </a:xfrm>
            <a:prstGeom prst="rect">
              <a:avLst/>
            </a:prstGeom>
            <a:noFill/>
          </p:spPr>
          <p:txBody>
            <a:bodyPr wrap="square" rtlCol="0">
              <a:spAutoFit/>
            </a:bodyPr>
            <a:lstStyle/>
            <a:p>
              <a:pPr algn="ctr"/>
              <a:r>
                <a:rPr lang="en-US" sz="800">
                  <a:solidFill>
                    <a:schemeClr val="tx1"/>
                  </a:solidFill>
                </a:rPr>
                <a:t>SS y</a:t>
              </a:r>
            </a:p>
          </p:txBody>
        </p:sp>
        <p:sp>
          <p:nvSpPr>
            <p:cNvPr id="186" name="TextBox 185">
              <a:extLst>
                <a:ext uri="{FF2B5EF4-FFF2-40B4-BE49-F238E27FC236}">
                  <a16:creationId xmlns:a16="http://schemas.microsoft.com/office/drawing/2014/main" id="{08A75784-D978-429C-A2CF-0FEF7358CF08}"/>
                </a:ext>
              </a:extLst>
            </p:cNvPr>
            <p:cNvSpPr txBox="1"/>
            <p:nvPr/>
          </p:nvSpPr>
          <p:spPr>
            <a:xfrm>
              <a:off x="7728236" y="4276603"/>
              <a:ext cx="504399" cy="215444"/>
            </a:xfrm>
            <a:prstGeom prst="rect">
              <a:avLst/>
            </a:prstGeom>
            <a:noFill/>
          </p:spPr>
          <p:txBody>
            <a:bodyPr wrap="square" rtlCol="0">
              <a:spAutoFit/>
            </a:bodyPr>
            <a:lstStyle/>
            <a:p>
              <a:pPr algn="ctr"/>
              <a:r>
                <a:rPr lang="en-US" sz="800">
                  <a:solidFill>
                    <a:schemeClr val="tx1"/>
                  </a:solidFill>
                </a:rPr>
                <a:t>SS </a:t>
              </a:r>
              <a:r>
                <a:rPr lang="en-US" sz="800" err="1">
                  <a:solidFill>
                    <a:schemeClr val="tx1"/>
                  </a:solidFill>
                </a:rPr>
                <a:t>y+n</a:t>
              </a:r>
              <a:endParaRPr lang="en-US" sz="800">
                <a:solidFill>
                  <a:schemeClr val="tx1"/>
                </a:solidFill>
              </a:endParaRPr>
            </a:p>
          </p:txBody>
        </p:sp>
        <p:sp>
          <p:nvSpPr>
            <p:cNvPr id="187" name="TextBox 186">
              <a:extLst>
                <a:ext uri="{FF2B5EF4-FFF2-40B4-BE49-F238E27FC236}">
                  <a16:creationId xmlns:a16="http://schemas.microsoft.com/office/drawing/2014/main" id="{75B3BB8F-FB1C-4456-8ED7-5CC2DCF9ACDA}"/>
                </a:ext>
              </a:extLst>
            </p:cNvPr>
            <p:cNvSpPr txBox="1"/>
            <p:nvPr/>
          </p:nvSpPr>
          <p:spPr>
            <a:xfrm>
              <a:off x="7743634" y="4043679"/>
              <a:ext cx="354860" cy="246221"/>
            </a:xfrm>
            <a:prstGeom prst="rect">
              <a:avLst/>
            </a:prstGeom>
            <a:noFill/>
          </p:spPr>
          <p:txBody>
            <a:bodyPr wrap="square" rtlCol="0">
              <a:spAutoFit/>
            </a:bodyPr>
            <a:lstStyle/>
            <a:p>
              <a:pPr algn="ctr"/>
              <a:r>
                <a:rPr lang="en-US" sz="1000">
                  <a:solidFill>
                    <a:schemeClr val="tx1"/>
                  </a:solidFill>
                </a:rPr>
                <a:t>…</a:t>
              </a:r>
            </a:p>
          </p:txBody>
        </p:sp>
        <p:sp>
          <p:nvSpPr>
            <p:cNvPr id="188" name="TextBox 187">
              <a:extLst>
                <a:ext uri="{FF2B5EF4-FFF2-40B4-BE49-F238E27FC236}">
                  <a16:creationId xmlns:a16="http://schemas.microsoft.com/office/drawing/2014/main" id="{1B32E185-B566-4CFF-BBF2-77230F9F6592}"/>
                </a:ext>
              </a:extLst>
            </p:cNvPr>
            <p:cNvSpPr txBox="1"/>
            <p:nvPr/>
          </p:nvSpPr>
          <p:spPr>
            <a:xfrm>
              <a:off x="7728236" y="4671900"/>
              <a:ext cx="383754" cy="215444"/>
            </a:xfrm>
            <a:prstGeom prst="rect">
              <a:avLst/>
            </a:prstGeom>
            <a:noFill/>
          </p:spPr>
          <p:txBody>
            <a:bodyPr wrap="square" rtlCol="0">
              <a:spAutoFit/>
            </a:bodyPr>
            <a:lstStyle/>
            <a:p>
              <a:pPr algn="ctr"/>
              <a:r>
                <a:rPr lang="en-US" sz="800">
                  <a:solidFill>
                    <a:schemeClr val="tx1"/>
                  </a:solidFill>
                </a:rPr>
                <a:t>SS z</a:t>
              </a:r>
            </a:p>
          </p:txBody>
        </p:sp>
        <p:sp>
          <p:nvSpPr>
            <p:cNvPr id="189" name="TextBox 188">
              <a:extLst>
                <a:ext uri="{FF2B5EF4-FFF2-40B4-BE49-F238E27FC236}">
                  <a16:creationId xmlns:a16="http://schemas.microsoft.com/office/drawing/2014/main" id="{926C2AB7-1862-493D-BE76-B9CED65505A1}"/>
                </a:ext>
              </a:extLst>
            </p:cNvPr>
            <p:cNvSpPr txBox="1"/>
            <p:nvPr/>
          </p:nvSpPr>
          <p:spPr>
            <a:xfrm>
              <a:off x="7729620" y="4915295"/>
              <a:ext cx="504399" cy="215444"/>
            </a:xfrm>
            <a:prstGeom prst="rect">
              <a:avLst/>
            </a:prstGeom>
            <a:noFill/>
          </p:spPr>
          <p:txBody>
            <a:bodyPr wrap="square" rtlCol="0">
              <a:spAutoFit/>
            </a:bodyPr>
            <a:lstStyle/>
            <a:p>
              <a:pPr algn="ctr"/>
              <a:r>
                <a:rPr lang="en-US" sz="800">
                  <a:solidFill>
                    <a:schemeClr val="tx1"/>
                  </a:solidFill>
                </a:rPr>
                <a:t>SS z+1</a:t>
              </a:r>
            </a:p>
          </p:txBody>
        </p:sp>
        <p:sp>
          <p:nvSpPr>
            <p:cNvPr id="190" name="Rectangle 189">
              <a:extLst>
                <a:ext uri="{FF2B5EF4-FFF2-40B4-BE49-F238E27FC236}">
                  <a16:creationId xmlns:a16="http://schemas.microsoft.com/office/drawing/2014/main" id="{7C7F628C-025B-4BCC-808D-542818E23F98}"/>
                </a:ext>
              </a:extLst>
            </p:cNvPr>
            <p:cNvSpPr/>
            <p:nvPr/>
          </p:nvSpPr>
          <p:spPr>
            <a:xfrm>
              <a:off x="9190179" y="4515092"/>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DL PPDU</a:t>
              </a:r>
            </a:p>
          </p:txBody>
        </p:sp>
        <p:sp>
          <p:nvSpPr>
            <p:cNvPr id="191" name="Rectangle 190">
              <a:extLst>
                <a:ext uri="{FF2B5EF4-FFF2-40B4-BE49-F238E27FC236}">
                  <a16:creationId xmlns:a16="http://schemas.microsoft.com/office/drawing/2014/main" id="{761F1763-10F7-4859-96B5-E3447B279A47}"/>
                </a:ext>
              </a:extLst>
            </p:cNvPr>
            <p:cNvSpPr/>
            <p:nvPr/>
          </p:nvSpPr>
          <p:spPr>
            <a:xfrm>
              <a:off x="9783050" y="4307955"/>
              <a:ext cx="398002" cy="20988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sp>
          <p:nvSpPr>
            <p:cNvPr id="192" name="Rectangle 191">
              <a:extLst>
                <a:ext uri="{FF2B5EF4-FFF2-40B4-BE49-F238E27FC236}">
                  <a16:creationId xmlns:a16="http://schemas.microsoft.com/office/drawing/2014/main" id="{4CB78D40-FBFE-438A-8E89-E2861DCCA79C}"/>
                </a:ext>
              </a:extLst>
            </p:cNvPr>
            <p:cNvSpPr/>
            <p:nvPr/>
          </p:nvSpPr>
          <p:spPr>
            <a:xfrm>
              <a:off x="10202439" y="4312877"/>
              <a:ext cx="593932" cy="20203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UL PPDU</a:t>
              </a:r>
            </a:p>
          </p:txBody>
        </p:sp>
        <p:sp>
          <p:nvSpPr>
            <p:cNvPr id="193" name="Rectangle 192">
              <a:extLst>
                <a:ext uri="{FF2B5EF4-FFF2-40B4-BE49-F238E27FC236}">
                  <a16:creationId xmlns:a16="http://schemas.microsoft.com/office/drawing/2014/main" id="{7BC16B55-20F6-41F0-8D04-AEAC8A292BE6}"/>
                </a:ext>
              </a:extLst>
            </p:cNvPr>
            <p:cNvSpPr/>
            <p:nvPr/>
          </p:nvSpPr>
          <p:spPr>
            <a:xfrm>
              <a:off x="10819217" y="4514443"/>
              <a:ext cx="398495" cy="19896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a:solidFill>
                    <a:schemeClr val="tx1"/>
                  </a:solidFill>
                </a:rPr>
                <a:t>ACK</a:t>
              </a:r>
            </a:p>
          </p:txBody>
        </p:sp>
        <p:grpSp>
          <p:nvGrpSpPr>
            <p:cNvPr id="194" name="Group 193">
              <a:extLst>
                <a:ext uri="{FF2B5EF4-FFF2-40B4-BE49-F238E27FC236}">
                  <a16:creationId xmlns:a16="http://schemas.microsoft.com/office/drawing/2014/main" id="{CECD0F94-1FDA-43C2-A1B5-492C9D684517}"/>
                </a:ext>
              </a:extLst>
            </p:cNvPr>
            <p:cNvGrpSpPr/>
            <p:nvPr/>
          </p:nvGrpSpPr>
          <p:grpSpPr>
            <a:xfrm>
              <a:off x="8070994" y="5329569"/>
              <a:ext cx="3311168" cy="373162"/>
              <a:chOff x="1951735" y="5391715"/>
              <a:chExt cx="3311168" cy="373162"/>
            </a:xfrm>
          </p:grpSpPr>
          <p:cxnSp>
            <p:nvCxnSpPr>
              <p:cNvPr id="198" name="Connector: Elbow 197">
                <a:extLst>
                  <a:ext uri="{FF2B5EF4-FFF2-40B4-BE49-F238E27FC236}">
                    <a16:creationId xmlns:a16="http://schemas.microsoft.com/office/drawing/2014/main" id="{DB1A0EE0-5477-4652-953A-571F19E30F38}"/>
                  </a:ext>
                </a:extLst>
              </p:cNvPr>
              <p:cNvCxnSpPr>
                <a:cxnSpLocks/>
              </p:cNvCxnSpPr>
              <p:nvPr/>
            </p:nvCxnSpPr>
            <p:spPr bwMode="auto">
              <a:xfrm flipV="1">
                <a:off x="1951735" y="5391715"/>
                <a:ext cx="3195902" cy="373162"/>
              </a:xfrm>
              <a:prstGeom prst="bentConnector3">
                <a:avLst>
                  <a:gd name="adj1" fmla="val 34695"/>
                </a:avLst>
              </a:prstGeom>
              <a:solidFill>
                <a:srgbClr val="00B8FF"/>
              </a:solidFill>
              <a:ln w="31750" cap="flat" cmpd="sng" algn="ctr">
                <a:solidFill>
                  <a:srgbClr val="FFC000">
                    <a:alpha val="45000"/>
                  </a:srgbClr>
                </a:solidFill>
                <a:prstDash val="solid"/>
                <a:round/>
                <a:headEnd type="none" w="med" len="med"/>
                <a:tailEnd type="none" w="med" len="med"/>
              </a:ln>
              <a:effectLst/>
            </p:spPr>
          </p:cxnSp>
          <p:cxnSp>
            <p:nvCxnSpPr>
              <p:cNvPr id="199" name="Connector: Elbow 198">
                <a:extLst>
                  <a:ext uri="{FF2B5EF4-FFF2-40B4-BE49-F238E27FC236}">
                    <a16:creationId xmlns:a16="http://schemas.microsoft.com/office/drawing/2014/main" id="{0AE54BC4-2C74-42DE-B904-0D30D03B4D85}"/>
                  </a:ext>
                </a:extLst>
              </p:cNvPr>
              <p:cNvCxnSpPr>
                <a:cxnSpLocks/>
              </p:cNvCxnSpPr>
              <p:nvPr/>
            </p:nvCxnSpPr>
            <p:spPr bwMode="auto">
              <a:xfrm rot="16200000" flipH="1">
                <a:off x="5033783" y="5531778"/>
                <a:ext cx="362528" cy="95712"/>
              </a:xfrm>
              <a:prstGeom prst="bentConnector3">
                <a:avLst>
                  <a:gd name="adj1" fmla="val 97685"/>
                </a:avLst>
              </a:prstGeom>
              <a:solidFill>
                <a:srgbClr val="00B8FF"/>
              </a:solidFill>
              <a:ln w="31750" cap="flat" cmpd="sng" algn="ctr">
                <a:solidFill>
                  <a:srgbClr val="FFC000">
                    <a:alpha val="45000"/>
                  </a:srgbClr>
                </a:solidFill>
                <a:prstDash val="solid"/>
                <a:round/>
                <a:headEnd type="none" w="med" len="med"/>
                <a:tailEnd type="none" w="med" len="med"/>
              </a:ln>
              <a:effectLst/>
            </p:spPr>
          </p:cxnSp>
        </p:grpSp>
        <p:sp>
          <p:nvSpPr>
            <p:cNvPr id="195" name="TextBox 194">
              <a:extLst>
                <a:ext uri="{FF2B5EF4-FFF2-40B4-BE49-F238E27FC236}">
                  <a16:creationId xmlns:a16="http://schemas.microsoft.com/office/drawing/2014/main" id="{28C1513D-2EFF-4B5F-9119-77AA4800FE03}"/>
                </a:ext>
              </a:extLst>
            </p:cNvPr>
            <p:cNvSpPr txBox="1"/>
            <p:nvPr/>
          </p:nvSpPr>
          <p:spPr>
            <a:xfrm>
              <a:off x="9455878" y="5382952"/>
              <a:ext cx="1034267" cy="230832"/>
            </a:xfrm>
            <a:prstGeom prst="rect">
              <a:avLst/>
            </a:prstGeom>
            <a:noFill/>
          </p:spPr>
          <p:txBody>
            <a:bodyPr wrap="square" rtlCol="0">
              <a:spAutoFit/>
            </a:bodyPr>
            <a:lstStyle/>
            <a:p>
              <a:pPr algn="ctr"/>
              <a:r>
                <a:rPr lang="en-US" sz="900">
                  <a:solidFill>
                    <a:schemeClr val="tx1"/>
                  </a:solidFill>
                </a:rPr>
                <a:t>STA2 on SS </a:t>
              </a:r>
              <a:r>
                <a:rPr lang="en-US" sz="900" err="1">
                  <a:solidFill>
                    <a:schemeClr val="tx1"/>
                  </a:solidFill>
                </a:rPr>
                <a:t>y+n</a:t>
              </a:r>
              <a:endParaRPr lang="en-US" sz="900">
                <a:solidFill>
                  <a:schemeClr val="tx1"/>
                </a:solidFill>
              </a:endParaRPr>
            </a:p>
          </p:txBody>
        </p:sp>
        <p:cxnSp>
          <p:nvCxnSpPr>
            <p:cNvPr id="196" name="Straight Arrow Connector 195">
              <a:extLst>
                <a:ext uri="{FF2B5EF4-FFF2-40B4-BE49-F238E27FC236}">
                  <a16:creationId xmlns:a16="http://schemas.microsoft.com/office/drawing/2014/main" id="{F9CE1C9E-37E7-440B-879D-B1BBFCED7619}"/>
                </a:ext>
              </a:extLst>
            </p:cNvPr>
            <p:cNvCxnSpPr>
              <a:cxnSpLocks/>
              <a:stCxn id="195" idx="1"/>
            </p:cNvCxnSpPr>
            <p:nvPr/>
          </p:nvCxnSpPr>
          <p:spPr bwMode="auto">
            <a:xfrm flipH="1">
              <a:off x="9181800" y="5498368"/>
              <a:ext cx="274078" cy="1154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7" name="Straight Connector 196">
              <a:extLst>
                <a:ext uri="{FF2B5EF4-FFF2-40B4-BE49-F238E27FC236}">
                  <a16:creationId xmlns:a16="http://schemas.microsoft.com/office/drawing/2014/main" id="{A03CC865-BB7D-4CB9-84B0-7A3B28BBAC8E}"/>
                </a:ext>
              </a:extLst>
            </p:cNvPr>
            <p:cNvCxnSpPr/>
            <p:nvPr/>
          </p:nvCxnSpPr>
          <p:spPr bwMode="auto">
            <a:xfrm flipV="1">
              <a:off x="8090549" y="5710698"/>
              <a:ext cx="3291613" cy="7397"/>
            </a:xfrm>
            <a:prstGeom prst="line">
              <a:avLst/>
            </a:prstGeom>
            <a:ln w="158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8" name="Rectangle 207">
              <a:extLst>
                <a:ext uri="{FF2B5EF4-FFF2-40B4-BE49-F238E27FC236}">
                  <a16:creationId xmlns:a16="http://schemas.microsoft.com/office/drawing/2014/main" id="{1EEF73F5-4040-4B9E-8AFB-0FABFE6B7510}"/>
                </a:ext>
              </a:extLst>
            </p:cNvPr>
            <p:cNvSpPr/>
            <p:nvPr/>
          </p:nvSpPr>
          <p:spPr>
            <a:xfrm>
              <a:off x="7152962" y="4089780"/>
              <a:ext cx="477642" cy="6022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Radios</a:t>
              </a:r>
            </a:p>
          </p:txBody>
        </p:sp>
        <p:cxnSp>
          <p:nvCxnSpPr>
            <p:cNvPr id="209" name="Straight Arrow Connector 208">
              <a:extLst>
                <a:ext uri="{FF2B5EF4-FFF2-40B4-BE49-F238E27FC236}">
                  <a16:creationId xmlns:a16="http://schemas.microsoft.com/office/drawing/2014/main" id="{459FED3B-16E9-469A-A213-C2C25A0FBEBD}"/>
                </a:ext>
              </a:extLst>
            </p:cNvPr>
            <p:cNvCxnSpPr>
              <a:cxnSpLocks/>
            </p:cNvCxnSpPr>
            <p:nvPr/>
          </p:nvCxnSpPr>
          <p:spPr>
            <a:xfrm flipV="1">
              <a:off x="7592262" y="4351198"/>
              <a:ext cx="216396" cy="171109"/>
            </a:xfrm>
            <a:prstGeom prst="straightConnector1">
              <a:avLst/>
            </a:prstGeom>
            <a:ln w="28575">
              <a:prstDash val="solid"/>
              <a:tailEnd type="stealth" w="lg" len="lg"/>
            </a:ln>
          </p:spPr>
          <p:style>
            <a:lnRef idx="1">
              <a:schemeClr val="accent1"/>
            </a:lnRef>
            <a:fillRef idx="0">
              <a:schemeClr val="accent1"/>
            </a:fillRef>
            <a:effectRef idx="0">
              <a:schemeClr val="accent1"/>
            </a:effectRef>
            <a:fontRef idx="minor">
              <a:schemeClr val="tx1"/>
            </a:fontRef>
          </p:style>
        </p:cxnSp>
        <p:cxnSp>
          <p:nvCxnSpPr>
            <p:cNvPr id="211" name="Straight Arrow Connector 210">
              <a:extLst>
                <a:ext uri="{FF2B5EF4-FFF2-40B4-BE49-F238E27FC236}">
                  <a16:creationId xmlns:a16="http://schemas.microsoft.com/office/drawing/2014/main" id="{F0CA5287-A937-4573-8BA1-28C29C801D9D}"/>
                </a:ext>
              </a:extLst>
            </p:cNvPr>
            <p:cNvCxnSpPr>
              <a:cxnSpLocks/>
            </p:cNvCxnSpPr>
            <p:nvPr/>
          </p:nvCxnSpPr>
          <p:spPr>
            <a:xfrm flipV="1">
              <a:off x="7583008" y="4163685"/>
              <a:ext cx="229812" cy="167311"/>
            </a:xfrm>
            <a:prstGeom prst="straightConnector1">
              <a:avLst/>
            </a:prstGeom>
            <a:ln w="28575">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213" name="Rectangle 212">
              <a:extLst>
                <a:ext uri="{FF2B5EF4-FFF2-40B4-BE49-F238E27FC236}">
                  <a16:creationId xmlns:a16="http://schemas.microsoft.com/office/drawing/2014/main" id="{84E29A21-A89B-4A81-97E8-DAA0498E4944}"/>
                </a:ext>
              </a:extLst>
            </p:cNvPr>
            <p:cNvSpPr/>
            <p:nvPr/>
          </p:nvSpPr>
          <p:spPr>
            <a:xfrm>
              <a:off x="7148967" y="3494677"/>
              <a:ext cx="477642" cy="4370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Radios</a:t>
              </a:r>
            </a:p>
          </p:txBody>
        </p:sp>
        <p:sp>
          <p:nvSpPr>
            <p:cNvPr id="214" name="Rectangle 213">
              <a:extLst>
                <a:ext uri="{FF2B5EF4-FFF2-40B4-BE49-F238E27FC236}">
                  <a16:creationId xmlns:a16="http://schemas.microsoft.com/office/drawing/2014/main" id="{084AF790-F286-4B45-BD33-EE42E5CC334D}"/>
                </a:ext>
              </a:extLst>
            </p:cNvPr>
            <p:cNvSpPr/>
            <p:nvPr/>
          </p:nvSpPr>
          <p:spPr>
            <a:xfrm>
              <a:off x="7162154" y="4807894"/>
              <a:ext cx="477642" cy="4224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solidFill>
                    <a:schemeClr val="tx1"/>
                  </a:solidFill>
                </a:rPr>
                <a:t>Radios </a:t>
              </a:r>
            </a:p>
          </p:txBody>
        </p:sp>
        <p:cxnSp>
          <p:nvCxnSpPr>
            <p:cNvPr id="215" name="Straight Arrow Connector 214">
              <a:extLst>
                <a:ext uri="{FF2B5EF4-FFF2-40B4-BE49-F238E27FC236}">
                  <a16:creationId xmlns:a16="http://schemas.microsoft.com/office/drawing/2014/main" id="{F4B1387A-3F7F-462C-9043-39C292C8EF76}"/>
                </a:ext>
              </a:extLst>
            </p:cNvPr>
            <p:cNvCxnSpPr>
              <a:cxnSpLocks/>
            </p:cNvCxnSpPr>
            <p:nvPr/>
          </p:nvCxnSpPr>
          <p:spPr>
            <a:xfrm flipV="1">
              <a:off x="7589540" y="3572514"/>
              <a:ext cx="229812" cy="167311"/>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4FFA1067-4D7D-4A6C-8F01-0F3E388709E4}"/>
                </a:ext>
              </a:extLst>
            </p:cNvPr>
            <p:cNvCxnSpPr>
              <a:cxnSpLocks/>
            </p:cNvCxnSpPr>
            <p:nvPr/>
          </p:nvCxnSpPr>
          <p:spPr>
            <a:xfrm flipV="1">
              <a:off x="7596232" y="4875229"/>
              <a:ext cx="229812" cy="167311"/>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59747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DC0DE-92A6-C11D-F0E7-3D4F7A8B9282}"/>
              </a:ext>
            </a:extLst>
          </p:cNvPr>
          <p:cNvSpPr>
            <a:spLocks noGrp="1"/>
          </p:cNvSpPr>
          <p:nvPr>
            <p:ph type="title"/>
          </p:nvPr>
        </p:nvSpPr>
        <p:spPr>
          <a:xfrm>
            <a:off x="914400" y="452889"/>
            <a:ext cx="10596285" cy="1065213"/>
          </a:xfrm>
        </p:spPr>
        <p:txBody>
          <a:bodyPr/>
          <a:lstStyle/>
          <a:p>
            <a:r>
              <a:rPr lang="en-US"/>
              <a:t>EML(SR/MR) based Dynamic PS on STA side</a:t>
            </a:r>
          </a:p>
        </p:txBody>
      </p:sp>
      <p:sp>
        <p:nvSpPr>
          <p:cNvPr id="3" name="Content Placeholder 2">
            <a:extLst>
              <a:ext uri="{FF2B5EF4-FFF2-40B4-BE49-F238E27FC236}">
                <a16:creationId xmlns:a16="http://schemas.microsoft.com/office/drawing/2014/main" id="{82862032-298C-E3D8-5E0A-775CA2E5C9E6}"/>
              </a:ext>
            </a:extLst>
          </p:cNvPr>
          <p:cNvSpPr>
            <a:spLocks noGrp="1"/>
          </p:cNvSpPr>
          <p:nvPr>
            <p:ph idx="1"/>
          </p:nvPr>
        </p:nvSpPr>
        <p:spPr>
          <a:xfrm>
            <a:off x="515589" y="1447799"/>
            <a:ext cx="11393905" cy="4957312"/>
          </a:xfrm>
        </p:spPr>
        <p:txBody>
          <a:bodyPr/>
          <a:lstStyle/>
          <a:p>
            <a:pPr>
              <a:buFont typeface="Arial" panose="020B0604020202020204" pitchFamily="34" charset="0"/>
              <a:buChar char="•"/>
            </a:pPr>
            <a:r>
              <a:rPr lang="en-US" sz="1800" dirty="0"/>
              <a:t>STA(s) operating on enabled EML(SR/MR) link(s) should operate with the lower capability mode when the EML(SR/MR) mode starts </a:t>
            </a:r>
            <a:r>
              <a:rPr lang="en-US" sz="1800" u="sng" dirty="0"/>
              <a:t>on each of </a:t>
            </a:r>
            <a:r>
              <a:rPr lang="en-US" sz="1800" dirty="0"/>
              <a:t>the enabled EML(SR/MR) link(s).</a:t>
            </a:r>
          </a:p>
          <a:p>
            <a:pPr>
              <a:buFont typeface="Arial" panose="020B0604020202020204" pitchFamily="34" charset="0"/>
              <a:buChar char="•"/>
            </a:pPr>
            <a:endParaRPr lang="en-US" sz="1800" dirty="0"/>
          </a:p>
          <a:p>
            <a:pPr>
              <a:buFont typeface="Arial" panose="020B0604020202020204" pitchFamily="34" charset="0"/>
              <a:buChar char="•"/>
            </a:pPr>
            <a:r>
              <a:rPr lang="en-US" sz="1800" dirty="0"/>
              <a:t>An AP MLD initiates frame exchanges with the non-AP MLD on one of the EML(SR/MR) links shall first exchange ICF and ICR frames with the non-AP MLD.</a:t>
            </a:r>
          </a:p>
          <a:p>
            <a:pPr lvl="1">
              <a:buFont typeface="Arial" panose="020B0604020202020204" pitchFamily="34" charset="0"/>
              <a:buChar char="•"/>
            </a:pPr>
            <a:r>
              <a:rPr lang="en-US" sz="1400" dirty="0"/>
              <a:t>Intermediate FCS and Padding fields should be included in the ICF frame before the FCS field.</a:t>
            </a:r>
          </a:p>
          <a:p>
            <a:pPr lvl="1">
              <a:buFont typeface="Arial" panose="020B0604020202020204" pitchFamily="34" charset="0"/>
              <a:buChar char="•"/>
            </a:pPr>
            <a:r>
              <a:rPr lang="en-US" sz="1400" dirty="0"/>
              <a:t>ICF may indicate the BW, NSS and max MCS for transmission and reception in the higher capability mode [3,5]</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A STA in lower capability mode may initiate CCA over the wider operating BW without receiving any ICF frame from its associated AP MLD.</a:t>
            </a:r>
          </a:p>
          <a:p>
            <a:pPr lvl="1">
              <a:buFont typeface="Arial" panose="020B0604020202020204" pitchFamily="34" charset="0"/>
              <a:buChar char="•"/>
            </a:pPr>
            <a:r>
              <a:rPr lang="en-US" sz="1400" dirty="0"/>
              <a:t> The STA can transmit an un-solicited ICR frame or ICF to the affiliated AP on the wider operating BW after identifying the CCA is idle. </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STA(s) operating on the EML(SR/MR) link(s) may transition from higher capability mode to lower capability mode under following conditions.</a:t>
            </a:r>
          </a:p>
          <a:p>
            <a:pPr lvl="1">
              <a:buFont typeface="Arial" panose="020B0604020202020204" pitchFamily="34" charset="0"/>
              <a:buChar char="•"/>
            </a:pPr>
            <a:r>
              <a:rPr lang="en-US" sz="1400" dirty="0"/>
              <a:t>STA finishes the frame exchange sequence with higher capability.</a:t>
            </a:r>
          </a:p>
          <a:p>
            <a:pPr lvl="1">
              <a:buFont typeface="Arial" panose="020B0604020202020204" pitchFamily="34" charset="0"/>
              <a:buChar char="•"/>
            </a:pPr>
            <a:r>
              <a:rPr lang="en-US" sz="1400" dirty="0"/>
              <a:t>After responding ICR frame to ICF, STA doesn’t receive any response within certain timeout.</a:t>
            </a:r>
          </a:p>
        </p:txBody>
      </p:sp>
      <p:sp>
        <p:nvSpPr>
          <p:cNvPr id="4" name="Slide Number Placeholder 3">
            <a:extLst>
              <a:ext uri="{FF2B5EF4-FFF2-40B4-BE49-F238E27FC236}">
                <a16:creationId xmlns:a16="http://schemas.microsoft.com/office/drawing/2014/main" id="{0D144EA1-7B68-C33A-1139-439AB08B22F1}"/>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8889304A-C1CC-4110-BC29-90B013C8C327}"/>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2EAAFA59-84B6-283F-E053-5443EC0212DF}"/>
              </a:ext>
            </a:extLst>
          </p:cNvPr>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1218380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151CE-04ED-A971-3C38-F7AB0D65E901}"/>
              </a:ext>
            </a:extLst>
          </p:cNvPr>
          <p:cNvSpPr>
            <a:spLocks noGrp="1"/>
          </p:cNvSpPr>
          <p:nvPr>
            <p:ph type="title"/>
          </p:nvPr>
        </p:nvSpPr>
        <p:spPr/>
        <p:txBody>
          <a:bodyPr/>
          <a:lstStyle/>
          <a:p>
            <a:r>
              <a:rPr lang="en-US"/>
              <a:t>EML(SR/MR)-based PS on AP MLD side</a:t>
            </a:r>
          </a:p>
        </p:txBody>
      </p:sp>
      <p:sp>
        <p:nvSpPr>
          <p:cNvPr id="3" name="Content Placeholder 2">
            <a:extLst>
              <a:ext uri="{FF2B5EF4-FFF2-40B4-BE49-F238E27FC236}">
                <a16:creationId xmlns:a16="http://schemas.microsoft.com/office/drawing/2014/main" id="{CA1EB741-CEEF-59AC-2612-13BF04F787AC}"/>
              </a:ext>
            </a:extLst>
          </p:cNvPr>
          <p:cNvSpPr>
            <a:spLocks noGrp="1"/>
          </p:cNvSpPr>
          <p:nvPr>
            <p:ph idx="1"/>
          </p:nvPr>
        </p:nvSpPr>
        <p:spPr>
          <a:xfrm>
            <a:off x="816755" y="1751014"/>
            <a:ext cx="10556375" cy="4113213"/>
          </a:xfrm>
        </p:spPr>
        <p:txBody>
          <a:bodyPr/>
          <a:lstStyle/>
          <a:p>
            <a:pPr>
              <a:buFont typeface="Arial" panose="020B0604020202020204" pitchFamily="34" charset="0"/>
              <a:buChar char="•"/>
            </a:pPr>
            <a:r>
              <a:rPr lang="en-US" sz="1600" dirty="0"/>
              <a:t>AP MLD may keep at least one link to operate as EML(SR/MR) disabled link while other links are operating as EML(SR/MR) enabled links. </a:t>
            </a:r>
          </a:p>
          <a:p>
            <a:pPr lvl="1">
              <a:buFont typeface="Arial" panose="020B0604020202020204" pitchFamily="34" charset="0"/>
              <a:buChar char="•"/>
            </a:pPr>
            <a:r>
              <a:rPr lang="en-US" sz="1400" dirty="0"/>
              <a:t>The AP operating on the EML(SR/MR) disabled link(s) should be kept in active mode. These links should be able to support the following functionalities:</a:t>
            </a:r>
          </a:p>
          <a:p>
            <a:pPr marL="1200150" lvl="2" indent="-285750">
              <a:buFont typeface="Courier New" panose="02070309020205020404" pitchFamily="49" charset="0"/>
              <a:buChar char="o"/>
            </a:pPr>
            <a:r>
              <a:rPr lang="en-US" sz="1200" dirty="0"/>
              <a:t>Discovery, active probing and association for all STAs (including pre-EHT STA)</a:t>
            </a:r>
          </a:p>
          <a:p>
            <a:pPr marL="1200150" lvl="2" indent="-285750">
              <a:buFont typeface="Courier New" panose="02070309020205020404" pitchFamily="49" charset="0"/>
              <a:buChar char="o"/>
            </a:pPr>
            <a:r>
              <a:rPr lang="en-US" sz="1200" dirty="0"/>
              <a:t>Signaling other affiliated AP/STAs that maybe in doze mode on other links</a:t>
            </a:r>
          </a:p>
          <a:p>
            <a:pPr marL="1200150" lvl="2" indent="-285750">
              <a:buFont typeface="Courier New" panose="02070309020205020404" pitchFamily="49" charset="0"/>
              <a:buChar char="o"/>
            </a:pPr>
            <a:endParaRPr lang="en-US" sz="1200" dirty="0"/>
          </a:p>
          <a:p>
            <a:pPr>
              <a:buFont typeface="Arial" panose="020B0604020202020204" pitchFamily="34" charset="0"/>
              <a:buChar char="•"/>
            </a:pPr>
            <a:r>
              <a:rPr lang="en-US" sz="1600" dirty="0"/>
              <a:t>AP MLD with lower capability mode may receive collide ICFs from different non-AP MLDs on one of the EML(SR/MR) enabled links.</a:t>
            </a:r>
          </a:p>
          <a:p>
            <a:pPr lvl="1">
              <a:buFont typeface="Arial" panose="020B0604020202020204" pitchFamily="34" charset="0"/>
              <a:buChar char="•"/>
            </a:pPr>
            <a:r>
              <a:rPr lang="en-US" sz="1400" dirty="0"/>
              <a:t>AP MLD may broadcast un-solicited ICR frames on the wider operating BW after detecting CCA idle. </a:t>
            </a:r>
          </a:p>
          <a:p>
            <a:pPr lvl="1">
              <a:buFont typeface="Arial" panose="020B0604020202020204" pitchFamily="34" charset="0"/>
              <a:buChar char="•"/>
            </a:pPr>
            <a:r>
              <a:rPr lang="en-US" sz="1400" dirty="0"/>
              <a:t>AP MLD may transmit and receive MU PPDU with multiple STAs when operating in higher capability mode</a:t>
            </a:r>
          </a:p>
          <a:p>
            <a:pPr lvl="1">
              <a:buFont typeface="Arial" panose="020B0604020202020204" pitchFamily="34" charset="0"/>
              <a:buChar char="•"/>
            </a:pPr>
            <a:endParaRPr lang="en-US" sz="1400" dirty="0"/>
          </a:p>
          <a:p>
            <a:pPr>
              <a:buFont typeface="Arial" panose="020B0604020202020204" pitchFamily="34" charset="0"/>
              <a:buChar char="•"/>
            </a:pPr>
            <a:r>
              <a:rPr lang="en-US" sz="1600" dirty="0"/>
              <a:t>AP MLD with lower capability mode may receive ICFs from different non-AP MLDs on more than one of the EML(SR/MR) enabled links.</a:t>
            </a:r>
          </a:p>
          <a:p>
            <a:pPr lvl="1">
              <a:buFont typeface="Arial" panose="020B0604020202020204" pitchFamily="34" charset="0"/>
              <a:buChar char="•"/>
            </a:pPr>
            <a:r>
              <a:rPr lang="en-US" sz="1400" dirty="0"/>
              <a:t>The received ICF on one link may overlap in time with another ICF or the following frame exchange sequences on another link. </a:t>
            </a:r>
          </a:p>
          <a:p>
            <a:pPr lvl="1">
              <a:buFont typeface="Arial" panose="020B0604020202020204" pitchFamily="34" charset="0"/>
              <a:buChar char="•"/>
            </a:pPr>
            <a:r>
              <a:rPr lang="en-US" sz="1400" dirty="0"/>
              <a:t>AP MLD may only response ICR on one of the EML(SR/MR) enabled links.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3A5CE20-7C4B-A13A-212E-58AECE3B4B91}"/>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2DA1B954-5858-42E5-EC80-9064A4E0C7AF}"/>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BA59BD8A-F325-EF48-EA64-A4AFA9DB3769}"/>
              </a:ext>
            </a:extLst>
          </p:cNvPr>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2100672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7FEAB-FFEF-848B-9109-6D6AA9107D0A}"/>
              </a:ext>
            </a:extLst>
          </p:cNvPr>
          <p:cNvSpPr>
            <a:spLocks noGrp="1"/>
          </p:cNvSpPr>
          <p:nvPr>
            <p:ph type="title"/>
          </p:nvPr>
        </p:nvSpPr>
        <p:spPr/>
        <p:txBody>
          <a:bodyPr/>
          <a:lstStyle/>
          <a:p>
            <a:r>
              <a:rPr lang="en-US"/>
              <a:t>Summary</a:t>
            </a:r>
          </a:p>
        </p:txBody>
      </p:sp>
      <p:sp>
        <p:nvSpPr>
          <p:cNvPr id="3" name="Content Placeholder 2">
            <a:extLst>
              <a:ext uri="{FF2B5EF4-FFF2-40B4-BE49-F238E27FC236}">
                <a16:creationId xmlns:a16="http://schemas.microsoft.com/office/drawing/2014/main" id="{DAE07E85-C844-0D93-3ED8-6FCB1E92CA11}"/>
              </a:ext>
            </a:extLst>
          </p:cNvPr>
          <p:cNvSpPr>
            <a:spLocks noGrp="1"/>
          </p:cNvSpPr>
          <p:nvPr>
            <p:ph idx="1"/>
          </p:nvPr>
        </p:nvSpPr>
        <p:spPr>
          <a:xfrm>
            <a:off x="914401" y="1603412"/>
            <a:ext cx="10361084" cy="4113213"/>
          </a:xfrm>
        </p:spPr>
        <p:txBody>
          <a:bodyPr/>
          <a:lstStyle/>
          <a:p>
            <a:pPr>
              <a:buFont typeface="Arial" panose="020B0604020202020204" pitchFamily="34" charset="0"/>
              <a:buChar char="•"/>
            </a:pPr>
            <a:r>
              <a:rPr lang="en-US" sz="2000" b="1" dirty="0">
                <a:cs typeface="+mn-cs"/>
              </a:rPr>
              <a:t>We propose that </a:t>
            </a:r>
            <a:r>
              <a:rPr lang="en-US" sz="2000" dirty="0"/>
              <a:t>when an affiliated STA is transmitting or receiving frames with higher capability mode on one of the EML(SR/MR) link(s), the other affiliated STA(s) on other EML(SR/MR) link(s), with available NSS(s), could </a:t>
            </a:r>
          </a:p>
          <a:p>
            <a:pPr lvl="1">
              <a:buFont typeface="Arial" panose="020B0604020202020204" pitchFamily="34" charset="0"/>
              <a:buChar char="•"/>
            </a:pPr>
            <a:r>
              <a:rPr lang="en-US" sz="1800" dirty="0"/>
              <a:t>Either maintain lower capability mode </a:t>
            </a:r>
          </a:p>
          <a:p>
            <a:pPr lvl="1">
              <a:buFont typeface="Arial" panose="020B0604020202020204" pitchFamily="34" charset="0"/>
              <a:buChar char="•"/>
            </a:pPr>
            <a:r>
              <a:rPr lang="en-US" sz="1800" dirty="0"/>
              <a:t>Or transition from lower capability mode to doze mode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We discussed the differences in terms of EML(SR/MR) based Dynamic PS between AP MLD and non-AP MLD.</a:t>
            </a:r>
          </a:p>
          <a:p>
            <a:pPr lvl="1">
              <a:buFont typeface="Arial" panose="020B0604020202020204" pitchFamily="34" charset="0"/>
              <a:buChar char="•"/>
            </a:pPr>
            <a:r>
              <a:rPr lang="en-US" sz="1800" dirty="0"/>
              <a:t>AP MLD may keep at least one link to operate as active link.</a:t>
            </a:r>
          </a:p>
          <a:p>
            <a:pPr lvl="1">
              <a:buFont typeface="Arial" panose="020B0604020202020204" pitchFamily="34" charset="0"/>
              <a:buChar char="•"/>
            </a:pPr>
            <a:r>
              <a:rPr lang="en-US" sz="1800" dirty="0"/>
              <a:t>AP MLD may receive collide ICFs from different non-AP MLDs on one of the EML(SR/MR) links.</a:t>
            </a:r>
          </a:p>
          <a:p>
            <a:pPr lvl="1">
              <a:buFont typeface="Arial" panose="020B0604020202020204" pitchFamily="34" charset="0"/>
              <a:buChar char="•"/>
            </a:pPr>
            <a:r>
              <a:rPr lang="en-US" sz="1800" dirty="0"/>
              <a:t>AP MLD may receive ICFs from different non-AP MLDs on more than one of the EML(SR/MR</a:t>
            </a:r>
            <a:r>
              <a:rPr lang="en-US" sz="1800"/>
              <a:t>) links</a:t>
            </a:r>
            <a:r>
              <a:rPr lang="en-US" sz="1800" dirty="0"/>
              <a:t>.</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AC8E460C-FFD1-6523-A91D-119BBD0C6F9B}"/>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CCA0EBD2-C96C-942C-CE21-A078D9E6213E}"/>
              </a:ext>
            </a:extLst>
          </p:cNvPr>
          <p:cNvSpPr>
            <a:spLocks noGrp="1"/>
          </p:cNvSpPr>
          <p:nvPr>
            <p:ph type="ftr" idx="14"/>
          </p:nvPr>
        </p:nvSpPr>
        <p:spPr/>
        <p:txBody>
          <a:bodyPr/>
          <a:lstStyle/>
          <a:p>
            <a:r>
              <a:rPr lang="en-GB"/>
              <a:t>Qing Xia (Sony), et al.</a:t>
            </a:r>
          </a:p>
        </p:txBody>
      </p:sp>
      <p:sp>
        <p:nvSpPr>
          <p:cNvPr id="6" name="Date Placeholder 5">
            <a:extLst>
              <a:ext uri="{FF2B5EF4-FFF2-40B4-BE49-F238E27FC236}">
                <a16:creationId xmlns:a16="http://schemas.microsoft.com/office/drawing/2014/main" id="{2F3EA53D-DB6E-40CC-09D1-D2828CCF48D2}"/>
              </a:ext>
            </a:extLst>
          </p:cNvPr>
          <p:cNvSpPr>
            <a:spLocks noGrp="1"/>
          </p:cNvSpPr>
          <p:nvPr>
            <p:ph type="dt" idx="15"/>
          </p:nvPr>
        </p:nvSpPr>
        <p:spPr/>
        <p:txBody>
          <a:bodyPr/>
          <a:lstStyle/>
          <a:p>
            <a:r>
              <a:rPr lang="en-US"/>
              <a:t>July 2024</a:t>
            </a:r>
            <a:endParaRPr lang="en-GB"/>
          </a:p>
        </p:txBody>
      </p:sp>
    </p:spTree>
    <p:extLst>
      <p:ext uri="{BB962C8B-B14F-4D97-AF65-F5344CB8AC3E}">
        <p14:creationId xmlns:p14="http://schemas.microsoft.com/office/powerpoint/2010/main" val="3834231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404452"/>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206323"/>
            <a:ext cx="10361084" cy="4113213"/>
          </a:xfrm>
        </p:spPr>
        <p:txBody>
          <a:bodyPr/>
          <a:lstStyle/>
          <a:p>
            <a:pPr marL="0" indent="0"/>
            <a:r>
              <a:rPr lang="en-US" sz="1800" dirty="0"/>
              <a:t>[1] 11-20-0562-07-00be-enhanced-multi-link-single-radio-operation</a:t>
            </a:r>
          </a:p>
          <a:p>
            <a:pPr marL="0" indent="0"/>
            <a:r>
              <a:rPr lang="en-US" sz="1800" dirty="0"/>
              <a:t>[2] 11-23-0010-00-0uhr-considerations-for-enabling-ap-power-save</a:t>
            </a:r>
          </a:p>
          <a:p>
            <a:pPr marL="0" indent="0"/>
            <a:r>
              <a:rPr lang="en-US" sz="1800" dirty="0"/>
              <a:t>[3] 11-23-1875-01-00bn-power-save-proposal-for-non-ap-mobile-ap</a:t>
            </a:r>
          </a:p>
          <a:p>
            <a:pPr marL="0" indent="0"/>
            <a:r>
              <a:rPr lang="en-US" sz="1800" dirty="0"/>
              <a:t>[4] 11-23-1936-00-00bn-ap-mld-power-save-follow-up</a:t>
            </a:r>
          </a:p>
          <a:p>
            <a:pPr marL="0" indent="0"/>
            <a:r>
              <a:rPr lang="en-US" sz="1800" dirty="0"/>
              <a:t>[5] 11-23-1965-02-00bn-dynamic-power-save-follow-up</a:t>
            </a:r>
          </a:p>
          <a:p>
            <a:pPr marL="0" indent="0"/>
            <a:r>
              <a:rPr lang="en-US" sz="1800" dirty="0"/>
              <a:t>[6] 11-23-2003-01-00bn-client-power-save</a:t>
            </a:r>
          </a:p>
          <a:p>
            <a:pPr marL="0" indent="0"/>
            <a:r>
              <a:rPr lang="en-US" sz="1800" dirty="0"/>
              <a:t>[7] 11-23-0015-00-0uhr-ap-mld-power-management</a:t>
            </a:r>
          </a:p>
          <a:p>
            <a:pPr marL="0" indent="0"/>
            <a:r>
              <a:rPr lang="en-US" sz="1800" dirty="0"/>
              <a:t>[8] 11-23-2040-01-00bn-enabling-ap-power-save-follow-up</a:t>
            </a:r>
          </a:p>
          <a:p>
            <a:pPr marL="0" indent="0"/>
            <a:r>
              <a:rPr lang="en-US" sz="1800" dirty="0"/>
              <a:t>[9] 11-23-0225-00-0uhr-considering-unscheduled-ap-power-save</a:t>
            </a:r>
          </a:p>
          <a:p>
            <a:pPr marL="0" indent="0"/>
            <a:r>
              <a:rPr lang="en-US" sz="1800" dirty="0"/>
              <a:t>[10] 11-23-1965-02-00bn-dynamic-power-save-follow-up</a:t>
            </a:r>
          </a:p>
          <a:p>
            <a:pPr marL="0" indent="0"/>
            <a:r>
              <a:rPr lang="en-US" sz="1800" dirty="0"/>
              <a:t>[11] 11-24-0352-00-00bn-enabling-unscheduling-ap-ps-follow-up</a:t>
            </a:r>
          </a:p>
          <a:p>
            <a:pPr marL="0" indent="0"/>
            <a:r>
              <a:rPr lang="en-US" sz="1800" dirty="0"/>
              <a:t>[12] 11-24-0450-00-00bn-a-proposal-for-uhr-soft-ap-power-save</a:t>
            </a:r>
          </a:p>
          <a:p>
            <a:pPr marL="0" indent="0"/>
            <a:r>
              <a:rPr lang="en-US" sz="1800" dirty="0"/>
              <a:t>[13] 11-24-0485-00-00bn-low-power-listening-mode-for-clients</a:t>
            </a:r>
          </a:p>
          <a:p>
            <a:pPr marL="0" indent="0"/>
            <a:r>
              <a:rPr lang="en-US" sz="1800" dirty="0"/>
              <a:t>[14] 11-23-1922-01-00bn-multi-link-sm-power-save-mode</a:t>
            </a:r>
          </a:p>
          <a:p>
            <a:pPr marL="0" indent="0"/>
            <a:r>
              <a:rPr lang="en-US" sz="1800" dirty="0"/>
              <a:t>[15] 11-20-0562-07-00be-enhanced-multi-link-single-radio-operation</a:t>
            </a:r>
          </a:p>
          <a:p>
            <a:pPr marL="0" indent="0"/>
            <a:endParaRPr lang="en-GB"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Qing Xia (Sony), et al.</a:t>
            </a:r>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978EE6-EE49-424A-8835-13EC911B0001}">
  <ds:schemaRefs>
    <ds:schemaRef ds:uri="a0d49aa3-abcf-4f66-a606-a172d777dd3c"/>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3ab3c9f3-2821-458d-94d3-602868cca312"/>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641A94F7-A6B3-444F-B730-696C21EA70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b3c9f3-2821-458d-94d3-602868cca312"/>
    <ds:schemaRef ds:uri="a0d49aa3-abcf-4f66-a606-a172d777dd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B2F72B-C8CA-42DC-A902-B31841CF0473}">
  <ds:schemaRefs>
    <ds:schemaRef ds:uri="http://schemas.microsoft.com/sharepoint/v3/contenttype/forms"/>
  </ds:schemaRefs>
</ds:datastoreItem>
</file>

<file path=docMetadata/LabelInfo.xml><?xml version="1.0" encoding="utf-8"?>
<clbl:labelList xmlns:clbl="http://schemas.microsoft.com/office/2020/mipLabelMetadata">
  <clbl:label id="{ff41bcb5-c330-4cbb-8eba-49c9dbaaa5bd}" enabled="1" method="Privileged" siteId="{66c65d8a-9158-4521-a2d8-664963db48e4}" contentBits="0" removed="0"/>
</clbl:labelList>
</file>

<file path=docProps/app.xml><?xml version="1.0" encoding="utf-8"?>
<Properties xmlns="http://schemas.openxmlformats.org/officeDocument/2006/extended-properties" xmlns:vt="http://schemas.openxmlformats.org/officeDocument/2006/docPropsVTypes">
  <Template>802-11-submission-QX</Template>
  <TotalTime>1389</TotalTime>
  <Words>1756</Words>
  <Application>Microsoft Office PowerPoint</Application>
  <PresentationFormat>Widescreen</PresentationFormat>
  <Paragraphs>225</Paragraphs>
  <Slides>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 Unicode MS</vt:lpstr>
      <vt:lpstr>MS Gothic</vt:lpstr>
      <vt:lpstr>Arial</vt:lpstr>
      <vt:lpstr>Courier New</vt:lpstr>
      <vt:lpstr>Times New Roman</vt:lpstr>
      <vt:lpstr>Office Theme</vt:lpstr>
      <vt:lpstr>Document</vt:lpstr>
      <vt:lpstr>EML(SR/MR) Based Dynamic Power Save Design</vt:lpstr>
      <vt:lpstr>Background </vt:lpstr>
      <vt:lpstr>Recap</vt:lpstr>
      <vt:lpstr>Problem</vt:lpstr>
      <vt:lpstr>Power Save for other EML(SR/MR) Enabled Links </vt:lpstr>
      <vt:lpstr>EML(SR/MR) based Dynamic PS on STA side</vt:lpstr>
      <vt:lpstr>EML(SR/MR)-based PS on AP MLD side</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Xia, Qing</dc:creator>
  <cp:keywords/>
  <cp:lastModifiedBy>Qing Xia</cp:lastModifiedBy>
  <cp:revision>7</cp:revision>
  <cp:lastPrinted>1601-01-01T00:00:00Z</cp:lastPrinted>
  <dcterms:created xsi:type="dcterms:W3CDTF">2024-02-13T17:57:50Z</dcterms:created>
  <dcterms:modified xsi:type="dcterms:W3CDTF">2024-08-27T16:31:38Z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ff41bcb5-c330-4cbb-8eba-49c9dbaaa5bd_Enabled">
    <vt:lpwstr>true</vt:lpwstr>
  </property>
  <property fmtid="{D5CDD505-2E9C-101B-9397-08002B2CF9AE}" pid="5" name="MSIP_Label_ff41bcb5-c330-4cbb-8eba-49c9dbaaa5bd_SetDate">
    <vt:lpwstr>2024-07-11T08:32:10Z</vt:lpwstr>
  </property>
  <property fmtid="{D5CDD505-2E9C-101B-9397-08002B2CF9AE}" pid="6" name="MSIP_Label_ff41bcb5-c330-4cbb-8eba-49c9dbaaa5bd_Method">
    <vt:lpwstr>Privileged</vt:lpwstr>
  </property>
  <property fmtid="{D5CDD505-2E9C-101B-9397-08002B2CF9AE}" pid="7" name="MSIP_Label_ff41bcb5-c330-4cbb-8eba-49c9dbaaa5bd_Name">
    <vt:lpwstr>ff41bcb5-c330-4cbb-8eba-49c9dbaaa5bd</vt:lpwstr>
  </property>
  <property fmtid="{D5CDD505-2E9C-101B-9397-08002B2CF9AE}" pid="8" name="MSIP_Label_ff41bcb5-c330-4cbb-8eba-49c9dbaaa5bd_SiteId">
    <vt:lpwstr>66c65d8a-9158-4521-a2d8-664963db48e4</vt:lpwstr>
  </property>
  <property fmtid="{D5CDD505-2E9C-101B-9397-08002B2CF9AE}" pid="9" name="MSIP_Label_ff41bcb5-c330-4cbb-8eba-49c9dbaaa5bd_ActionId">
    <vt:lpwstr>4c7e05af-e6a0-439a-93dd-ef731fe66d8c</vt:lpwstr>
  </property>
  <property fmtid="{D5CDD505-2E9C-101B-9397-08002B2CF9AE}" pid="10" name="MSIP_Label_ff41bcb5-c330-4cbb-8eba-49c9dbaaa5bd_ContentBits">
    <vt:lpwstr>0</vt:lpwstr>
  </property>
</Properties>
</file>