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07" r:id="rId6"/>
    <p:sldId id="304" r:id="rId7"/>
    <p:sldId id="296" r:id="rId8"/>
    <p:sldId id="301" r:id="rId9"/>
    <p:sldId id="303" r:id="rId10"/>
    <p:sldId id="297" r:id="rId11"/>
    <p:sldId id="299" r:id="rId12"/>
    <p:sldId id="302" r:id="rId13"/>
    <p:sldId id="305" r:id="rId14"/>
    <p:sldId id="308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6CD153-B716-DAA7-75A5-C05BF6BD721F}" name="Talarico, Salvatore" initials="TS" userId="S::Salvatore.Talarico@sony.com::5d77538d-074a-40aa-89bc-3bddcdff28e1" providerId="AD"/>
  <p188:author id="{445D2C6B-733B-344E-AABC-6B29234F5211}" name="Qing" initials="Q" userId="S::Qing.Xia@sony.com::4646ff74-0457-4fca-a942-2f80c010d96a" providerId="AD"/>
  <p188:author id="{BDAA9AEF-6057-9009-981F-641A50A23DCB}" name="Xia, Qing" initials="XQ" userId="S::qing.xia@sony.com::4646ff74-0457-4fca-a942-2f80c010d96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ng Xia" initials="QX" lastIdx="1" clrIdx="0">
    <p:extLst>
      <p:ext uri="{19B8F6BF-5375-455C-9EA6-DF929625EA0E}">
        <p15:presenceInfo xmlns:p15="http://schemas.microsoft.com/office/powerpoint/2012/main" userId="Qing X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71FE0E-55FB-4EE1-9277-583917DB1755}" v="7" dt="2024-07-11T00:00:53.753"/>
    <p1510:client id="{CB7BD4E0-67AB-47F9-BC7A-66AC22653C30}" v="5" dt="2024-07-11T23:16:49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ng Xia" userId="4646ff74-0457-4fca-a942-2f80c010d96a" providerId="ADAL" clId="{3CDFC2AF-4E5A-4501-90A1-AB08378DD000}"/>
    <pc:docChg chg="custSel addSld delSld modSld sldOrd modMainMaster modNotesMaster">
      <pc:chgData name="Qing Xia" userId="4646ff74-0457-4fca-a942-2f80c010d96a" providerId="ADAL" clId="{3CDFC2AF-4E5A-4501-90A1-AB08378DD000}" dt="2024-05-07T17:10:11.164" v="1307" actId="20577"/>
      <pc:docMkLst>
        <pc:docMk/>
      </pc:docMkLst>
      <pc:sldChg chg="modSp">
        <pc:chgData name="Qing Xia" userId="4646ff74-0457-4fca-a942-2f80c010d96a" providerId="ADAL" clId="{3CDFC2AF-4E5A-4501-90A1-AB08378DD000}" dt="2024-05-03T21:09:58.040" v="104" actId="20577"/>
        <pc:sldMkLst>
          <pc:docMk/>
          <pc:sldMk cId="0" sldId="256"/>
        </pc:sldMkLst>
        <pc:spChg chg="mod">
          <ac:chgData name="Qing Xia" userId="4646ff74-0457-4fca-a942-2f80c010d96a" providerId="ADAL" clId="{3CDFC2AF-4E5A-4501-90A1-AB08378DD000}" dt="2024-05-03T21:09:58.040" v="10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Qing Xia" userId="4646ff74-0457-4fca-a942-2f80c010d96a" providerId="ADAL" clId="{3CDFC2AF-4E5A-4501-90A1-AB08378DD000}" dt="2024-05-03T21:06:12.890" v="7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Qing Xia" userId="4646ff74-0457-4fca-a942-2f80c010d96a" providerId="ADAL" clId="{3CDFC2AF-4E5A-4501-90A1-AB08378DD000}" dt="2024-05-03T21:06:25.468" v="81"/>
          <ac:graphicFrameMkLst>
            <pc:docMk/>
            <pc:sldMk cId="0" sldId="256"/>
            <ac:graphicFrameMk id="2" creationId="{14535BE4-6C54-3240-6C7D-BB9B145A3652}"/>
          </ac:graphicFrameMkLst>
        </pc:graphicFrameChg>
      </pc:sldChg>
      <pc:sldChg chg="modSp">
        <pc:chgData name="Qing Xia" userId="4646ff74-0457-4fca-a942-2f80c010d96a" providerId="ADAL" clId="{3CDFC2AF-4E5A-4501-90A1-AB08378DD000}" dt="2024-05-07T17:10:11.164" v="1307" actId="20577"/>
        <pc:sldMkLst>
          <pc:docMk/>
          <pc:sldMk cId="0" sldId="264"/>
        </pc:sldMkLst>
        <pc:spChg chg="mod">
          <ac:chgData name="Qing Xia" userId="4646ff74-0457-4fca-a942-2f80c010d96a" providerId="ADAL" clId="{3CDFC2AF-4E5A-4501-90A1-AB08378DD000}" dt="2024-05-07T17:10:11.164" v="1307" actId="20577"/>
          <ac:spMkLst>
            <pc:docMk/>
            <pc:sldMk cId="0" sldId="264"/>
            <ac:spMk id="2" creationId="{00000000-0000-0000-0000-000000000000}"/>
          </ac:spMkLst>
        </pc:spChg>
      </pc:sldChg>
      <pc:sldMasterChg chg="modSp modSldLayout">
        <pc:chgData name="Qing Xia" userId="4646ff74-0457-4fca-a942-2f80c010d96a" providerId="ADAL" clId="{3CDFC2AF-4E5A-4501-90A1-AB08378DD000}" dt="2024-05-03T21:09:02.634" v="103" actId="20577"/>
        <pc:sldMasterMkLst>
          <pc:docMk/>
          <pc:sldMasterMk cId="0" sldId="2147483648"/>
        </pc:sldMasterMkLst>
        <pc:spChg chg="mod">
          <ac:chgData name="Qing Xia" userId="4646ff74-0457-4fca-a942-2f80c010d96a" providerId="ADAL" clId="{3CDFC2AF-4E5A-4501-90A1-AB08378DD000}" dt="2024-05-03T21:08:19.688" v="9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Qing Xia" userId="4646ff74-0457-4fca-a942-2f80c010d96a" providerId="ADAL" clId="{3CDFC2AF-4E5A-4501-90A1-AB08378DD000}" dt="2024-05-03T21:08:40.678" v="98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Qing Xia" userId="4646ff74-0457-4fca-a942-2f80c010d96a" providerId="ADAL" clId="{3CDFC2AF-4E5A-4501-90A1-AB08378DD000}" dt="2024-05-03T21:09:02.634" v="103" actId="20577"/>
          <pc:sldLayoutMkLst>
            <pc:docMk/>
            <pc:sldMasterMk cId="0" sldId="2147483648"/>
            <pc:sldLayoutMk cId="0" sldId="2147483649"/>
          </pc:sldLayoutMkLst>
          <pc:spChg chg="mod">
            <ac:chgData name="Qing Xia" userId="4646ff74-0457-4fca-a942-2f80c010d96a" providerId="ADAL" clId="{3CDFC2AF-4E5A-4501-90A1-AB08378DD000}" dt="2024-05-03T21:09:02.634" v="103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</pc:sldMasterChg>
    </pc:docChg>
  </pc:docChgLst>
  <pc:docChgLst>
    <pc:chgData name="Xia, Qing" userId="4646ff74-0457-4fca-a942-2f80c010d96a" providerId="ADAL" clId="{EC3CB07E-2228-49CE-A1D8-DE002AAB1FBF}"/>
    <pc:docChg chg="modSld">
      <pc:chgData name="Xia, Qing" userId="4646ff74-0457-4fca-a942-2f80c010d96a" providerId="ADAL" clId="{EC3CB07E-2228-49CE-A1D8-DE002AAB1FBF}" dt="2024-05-09T21:00:53.402" v="143"/>
      <pc:docMkLst>
        <pc:docMk/>
      </pc:docMkLst>
    </pc:docChg>
  </pc:docChgLst>
  <pc:docChgLst>
    <pc:chgData name="Qing" userId="4646ff74-0457-4fca-a942-2f80c010d96a" providerId="ADAL" clId="{083CDE7B-124B-419F-B758-8E492BD8BC8B}"/>
    <pc:docChg chg="modSld">
      <pc:chgData name="Qing" userId="4646ff74-0457-4fca-a942-2f80c010d96a" providerId="ADAL" clId="{083CDE7B-124B-419F-B758-8E492BD8BC8B}" dt="2024-05-10T18:09:45.801" v="9" actId="20577"/>
      <pc:docMkLst>
        <pc:docMk/>
      </pc:docMkLst>
    </pc:docChg>
  </pc:docChgLst>
  <pc:docChgLst>
    <pc:chgData name="Qing Xia" userId="4646ff74-0457-4fca-a942-2f80c010d96a" providerId="ADAL" clId="{CB7BD4E0-67AB-47F9-BC7A-66AC22653C30}"/>
    <pc:docChg chg="modSld">
      <pc:chgData name="Qing Xia" userId="4646ff74-0457-4fca-a942-2f80c010d96a" providerId="ADAL" clId="{CB7BD4E0-67AB-47F9-BC7A-66AC22653C30}" dt="2024-07-11T23:16:49.665" v="4" actId="20577"/>
      <pc:docMkLst>
        <pc:docMk/>
      </pc:docMkLst>
      <pc:sldChg chg="modSp">
        <pc:chgData name="Qing Xia" userId="4646ff74-0457-4fca-a942-2f80c010d96a" providerId="ADAL" clId="{CB7BD4E0-67AB-47F9-BC7A-66AC22653C30}" dt="2024-07-11T23:16:49.665" v="4" actId="20577"/>
        <pc:sldMkLst>
          <pc:docMk/>
          <pc:sldMk cId="2708883635" sldId="296"/>
        </pc:sldMkLst>
        <pc:spChg chg="mod">
          <ac:chgData name="Qing Xia" userId="4646ff74-0457-4fca-a942-2f80c010d96a" providerId="ADAL" clId="{CB7BD4E0-67AB-47F9-BC7A-66AC22653C30}" dt="2024-07-11T23:16:49.665" v="4" actId="20577"/>
          <ac:spMkLst>
            <pc:docMk/>
            <pc:sldMk cId="2708883635" sldId="296"/>
            <ac:spMk id="3" creationId="{0E0B3593-D4B3-8443-2850-793415D88FC7}"/>
          </ac:spMkLst>
        </pc:spChg>
      </pc:sldChg>
    </pc:docChg>
  </pc:docChgLst>
  <pc:docChgLst>
    <pc:chgData name="Talarico, Salvatore" userId="5d77538d-074a-40aa-89bc-3bddcdff28e1" providerId="ADAL" clId="{9D553FCB-6639-4C27-86BA-CC4F1B555DA5}"/>
    <pc:docChg chg="undo custSel modSld">
      <pc:chgData name="Talarico, Salvatore" userId="5d77538d-074a-40aa-89bc-3bddcdff28e1" providerId="ADAL" clId="{9D553FCB-6639-4C27-86BA-CC4F1B555DA5}" dt="2024-05-08T18:55:36.950" v="570"/>
      <pc:docMkLst>
        <pc:docMk/>
      </pc:docMkLst>
      <pc:sldChg chg="modSp mod">
        <pc:chgData name="Talarico, Salvatore" userId="5d77538d-074a-40aa-89bc-3bddcdff28e1" providerId="ADAL" clId="{9D553FCB-6639-4C27-86BA-CC4F1B555DA5}" dt="2024-05-08T18:10:32.860" v="237" actId="20577"/>
        <pc:sldMkLst>
          <pc:docMk/>
          <pc:sldMk cId="0" sldId="256"/>
        </pc:sldMkLst>
        <pc:spChg chg="mod">
          <ac:chgData name="Talarico, Salvatore" userId="5d77538d-074a-40aa-89bc-3bddcdff28e1" providerId="ADAL" clId="{9D553FCB-6639-4C27-86BA-CC4F1B555DA5}" dt="2024-05-08T18:10:32.860" v="237" actId="20577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Talarico, Salvatore" userId="5d77538d-074a-40aa-89bc-3bddcdff28e1" providerId="ADAL" clId="{9D553FCB-6639-4C27-86BA-CC4F1B555DA5}" dt="2024-05-08T18:05:49.916" v="85"/>
          <ac:graphicFrameMkLst>
            <pc:docMk/>
            <pc:sldMk cId="0" sldId="256"/>
            <ac:graphicFrameMk id="2" creationId="{14535BE4-6C54-3240-6C7D-BB9B145A3652}"/>
          </ac:graphicFrameMkLst>
        </pc:graphicFrameChg>
      </pc:sldChg>
    </pc:docChg>
  </pc:docChgLst>
  <pc:docChgLst>
    <pc:chgData name="Qing Xia" userId="4646ff74-0457-4fca-a942-2f80c010d96a" providerId="ADAL" clId="{EC3CB07E-2228-49CE-A1D8-DE002AAB1FBF}"/>
    <pc:docChg chg="undo custSel delSld modSld sldOrd">
      <pc:chgData name="Qing Xia" userId="4646ff74-0457-4fca-a942-2f80c010d96a" providerId="ADAL" clId="{EC3CB07E-2228-49CE-A1D8-DE002AAB1FBF}" dt="2024-05-08T21:24:12.735" v="329" actId="20577"/>
      <pc:docMkLst>
        <pc:docMk/>
      </pc:docMkLst>
      <pc:sldChg chg="modSp">
        <pc:chgData name="Qing Xia" userId="4646ff74-0457-4fca-a942-2f80c010d96a" providerId="ADAL" clId="{EC3CB07E-2228-49CE-A1D8-DE002AAB1FBF}" dt="2024-05-08T21:24:12.735" v="329" actId="20577"/>
        <pc:sldMkLst>
          <pc:docMk/>
          <pc:sldMk cId="0" sldId="256"/>
        </pc:sldMkLst>
        <pc:spChg chg="mod">
          <ac:chgData name="Qing Xia" userId="4646ff74-0457-4fca-a942-2f80c010d96a" providerId="ADAL" clId="{EC3CB07E-2228-49CE-A1D8-DE002AAB1FBF}" dt="2024-05-08T21:24:12.735" v="329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Xia, Qing" userId="S::qing.xia@sony.com::4646ff74-0457-4fca-a942-2f80c010d96a" providerId="AD" clId="Web-{963A56EA-0CF4-4398-90F9-69D6F5EC4E56}"/>
    <pc:docChg chg="mod delSld modSld">
      <pc:chgData name="Xia, Qing" userId="S::qing.xia@sony.com::4646ff74-0457-4fca-a942-2f80c010d96a" providerId="AD" clId="Web-{963A56EA-0CF4-4398-90F9-69D6F5EC4E56}" dt="2024-05-08T19:11:16.002" v="84" actId="1076"/>
      <pc:docMkLst>
        <pc:docMk/>
      </pc:docMkLst>
    </pc:docChg>
  </pc:docChgLst>
  <pc:docChgLst>
    <pc:chgData name="Xia, Qing" userId="4646ff74-0457-4fca-a942-2f80c010d96a" providerId="ADAL" clId="{3CDFC2AF-4E5A-4501-90A1-AB08378DD000}"/>
    <pc:docChg chg="undo custSel addSld delSld modSld sldOrd">
      <pc:chgData name="Xia, Qing" userId="4646ff74-0457-4fca-a942-2f80c010d96a" providerId="ADAL" clId="{3CDFC2AF-4E5A-4501-90A1-AB08378DD000}" dt="2024-05-06T20:31:10.428" v="4609" actId="14"/>
      <pc:docMkLst>
        <pc:docMk/>
      </pc:docMkLst>
      <pc:sldChg chg="modSp">
        <pc:chgData name="Xia, Qing" userId="4646ff74-0457-4fca-a942-2f80c010d96a" providerId="ADAL" clId="{3CDFC2AF-4E5A-4501-90A1-AB08378DD000}" dt="2024-05-06T20:01:15.072" v="3701"/>
        <pc:sldMkLst>
          <pc:docMk/>
          <pc:sldMk cId="0" sldId="264"/>
        </pc:sldMkLst>
        <pc:spChg chg="mod">
          <ac:chgData name="Xia, Qing" userId="4646ff74-0457-4fca-a942-2f80c010d96a" providerId="ADAL" clId="{3CDFC2AF-4E5A-4501-90A1-AB08378DD000}" dt="2024-05-06T20:01:15.072" v="3701"/>
          <ac:spMkLst>
            <pc:docMk/>
            <pc:sldMk cId="0" sldId="264"/>
            <ac:spMk id="2" creationId="{00000000-0000-0000-0000-000000000000}"/>
          </ac:spMkLst>
        </pc:spChg>
      </pc:sldChg>
    </pc:docChg>
  </pc:docChgLst>
  <pc:docChgLst>
    <pc:chgData name="Xia, Qing" userId="4646ff74-0457-4fca-a942-2f80c010d96a" providerId="ADAL" clId="{2195A115-A137-467E-8F44-A3FBBE12C6B1}"/>
    <pc:docChg chg="custSel addSld modSld">
      <pc:chgData name="Xia, Qing" userId="4646ff74-0457-4fca-a942-2f80c010d96a" providerId="ADAL" clId="{2195A115-A137-467E-8F44-A3FBBE12C6B1}" dt="2024-07-10T17:28:48.497" v="218" actId="20577"/>
      <pc:docMkLst>
        <pc:docMk/>
      </pc:docMkLst>
      <pc:sldChg chg="modSp mod">
        <pc:chgData name="Xia, Qing" userId="4646ff74-0457-4fca-a942-2f80c010d96a" providerId="ADAL" clId="{2195A115-A137-467E-8F44-A3FBBE12C6B1}" dt="2024-07-10T16:55:26.946" v="28" actId="20577"/>
        <pc:sldMkLst>
          <pc:docMk/>
          <pc:sldMk cId="0" sldId="256"/>
        </pc:sldMkLst>
        <pc:spChg chg="mod">
          <ac:chgData name="Xia, Qing" userId="4646ff74-0457-4fca-a942-2f80c010d96a" providerId="ADAL" clId="{2195A115-A137-467E-8F44-A3FBBE12C6B1}" dt="2024-07-10T16:55:26.946" v="2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Xia, Qing" userId="4646ff74-0457-4fca-a942-2f80c010d96a" providerId="ADAL" clId="{2195A115-A137-467E-8F44-A3FBBE12C6B1}" dt="2024-07-10T17:00:01.290" v="35" actId="20577"/>
        <pc:sldMkLst>
          <pc:docMk/>
          <pc:sldMk cId="2708883635" sldId="296"/>
        </pc:sldMkLst>
        <pc:spChg chg="mod">
          <ac:chgData name="Xia, Qing" userId="4646ff74-0457-4fca-a942-2f80c010d96a" providerId="ADAL" clId="{2195A115-A137-467E-8F44-A3FBBE12C6B1}" dt="2024-07-10T17:00:01.290" v="35" actId="20577"/>
          <ac:spMkLst>
            <pc:docMk/>
            <pc:sldMk cId="2708883635" sldId="296"/>
            <ac:spMk id="3" creationId="{0E0B3593-D4B3-8443-2850-793415D88FC7}"/>
          </ac:spMkLst>
        </pc:spChg>
      </pc:sldChg>
      <pc:sldChg chg="modSp mod">
        <pc:chgData name="Xia, Qing" userId="4646ff74-0457-4fca-a942-2f80c010d96a" providerId="ADAL" clId="{2195A115-A137-467E-8F44-A3FBBE12C6B1}" dt="2024-07-10T06:05:09.206" v="11" actId="20577"/>
        <pc:sldMkLst>
          <pc:docMk/>
          <pc:sldMk cId="1143766150" sldId="297"/>
        </pc:sldMkLst>
        <pc:spChg chg="mod">
          <ac:chgData name="Xia, Qing" userId="4646ff74-0457-4fca-a942-2f80c010d96a" providerId="ADAL" clId="{2195A115-A137-467E-8F44-A3FBBE12C6B1}" dt="2024-07-10T06:05:09.206" v="11" actId="20577"/>
          <ac:spMkLst>
            <pc:docMk/>
            <pc:sldMk cId="1143766150" sldId="297"/>
            <ac:spMk id="3" creationId="{96DB47B0-F502-10B6-5CE1-975B37D792EE}"/>
          </ac:spMkLst>
        </pc:spChg>
      </pc:sldChg>
      <pc:sldChg chg="modSp mod">
        <pc:chgData name="Xia, Qing" userId="4646ff74-0457-4fca-a942-2f80c010d96a" providerId="ADAL" clId="{2195A115-A137-467E-8F44-A3FBBE12C6B1}" dt="2024-07-10T17:00:24.841" v="36" actId="14100"/>
        <pc:sldMkLst>
          <pc:docMk/>
          <pc:sldMk cId="3433649744" sldId="301"/>
        </pc:sldMkLst>
        <pc:spChg chg="mod">
          <ac:chgData name="Xia, Qing" userId="4646ff74-0457-4fca-a942-2f80c010d96a" providerId="ADAL" clId="{2195A115-A137-467E-8F44-A3FBBE12C6B1}" dt="2024-07-10T17:00:24.841" v="36" actId="14100"/>
          <ac:spMkLst>
            <pc:docMk/>
            <pc:sldMk cId="3433649744" sldId="301"/>
            <ac:spMk id="34" creationId="{244CC75E-60B7-31AF-FD62-C08DE5661D96}"/>
          </ac:spMkLst>
        </pc:spChg>
      </pc:sldChg>
      <pc:sldChg chg="modSp mod">
        <pc:chgData name="Xia, Qing" userId="4646ff74-0457-4fca-a942-2f80c010d96a" providerId="ADAL" clId="{2195A115-A137-467E-8F44-A3FBBE12C6B1}" dt="2024-07-10T17:28:48.497" v="218" actId="20577"/>
        <pc:sldMkLst>
          <pc:docMk/>
          <pc:sldMk cId="442691254" sldId="302"/>
        </pc:sldMkLst>
        <pc:spChg chg="mod">
          <ac:chgData name="Xia, Qing" userId="4646ff74-0457-4fca-a942-2f80c010d96a" providerId="ADAL" clId="{2195A115-A137-467E-8F44-A3FBBE12C6B1}" dt="2024-07-10T17:28:48.497" v="218" actId="20577"/>
          <ac:spMkLst>
            <pc:docMk/>
            <pc:sldMk cId="442691254" sldId="302"/>
            <ac:spMk id="3" creationId="{2025BD44-D591-D57D-6F7F-061320779477}"/>
          </ac:spMkLst>
        </pc:spChg>
      </pc:sldChg>
      <pc:sldChg chg="modSp mod">
        <pc:chgData name="Xia, Qing" userId="4646ff74-0457-4fca-a942-2f80c010d96a" providerId="ADAL" clId="{2195A115-A137-467E-8F44-A3FBBE12C6B1}" dt="2024-07-10T06:02:10.451" v="4" actId="20577"/>
        <pc:sldMkLst>
          <pc:docMk/>
          <pc:sldMk cId="2677858193" sldId="304"/>
        </pc:sldMkLst>
        <pc:spChg chg="mod">
          <ac:chgData name="Xia, Qing" userId="4646ff74-0457-4fca-a942-2f80c010d96a" providerId="ADAL" clId="{2195A115-A137-467E-8F44-A3FBBE12C6B1}" dt="2024-07-10T06:02:10.451" v="4" actId="20577"/>
          <ac:spMkLst>
            <pc:docMk/>
            <pc:sldMk cId="2677858193" sldId="304"/>
            <ac:spMk id="3" creationId="{181E5374-C0D8-2A90-DD2E-04384056459A}"/>
          </ac:spMkLst>
        </pc:spChg>
      </pc:sldChg>
      <pc:sldChg chg="modSp mod">
        <pc:chgData name="Xia, Qing" userId="4646ff74-0457-4fca-a942-2f80c010d96a" providerId="ADAL" clId="{2195A115-A137-467E-8F44-A3FBBE12C6B1}" dt="2024-07-10T06:07:58.529" v="27" actId="20577"/>
        <pc:sldMkLst>
          <pc:docMk/>
          <pc:sldMk cId="3085638168" sldId="305"/>
        </pc:sldMkLst>
        <pc:spChg chg="mod">
          <ac:chgData name="Xia, Qing" userId="4646ff74-0457-4fca-a942-2f80c010d96a" providerId="ADAL" clId="{2195A115-A137-467E-8F44-A3FBBE12C6B1}" dt="2024-07-10T06:07:58.529" v="27" actId="20577"/>
          <ac:spMkLst>
            <pc:docMk/>
            <pc:sldMk cId="3085638168" sldId="305"/>
            <ac:spMk id="3" creationId="{D693F4E8-FE98-FADB-FA08-619411C1080A}"/>
          </ac:spMkLst>
        </pc:spChg>
      </pc:sldChg>
      <pc:sldChg chg="modSp new mod">
        <pc:chgData name="Xia, Qing" userId="4646ff74-0457-4fca-a942-2f80c010d96a" providerId="ADAL" clId="{2195A115-A137-467E-8F44-A3FBBE12C6B1}" dt="2024-07-10T17:23:48.141" v="166" actId="20577"/>
        <pc:sldMkLst>
          <pc:docMk/>
          <pc:sldMk cId="2431580817" sldId="308"/>
        </pc:sldMkLst>
        <pc:spChg chg="mod">
          <ac:chgData name="Xia, Qing" userId="4646ff74-0457-4fca-a942-2f80c010d96a" providerId="ADAL" clId="{2195A115-A137-467E-8F44-A3FBBE12C6B1}" dt="2024-07-10T17:19:10.824" v="43" actId="20577"/>
          <ac:spMkLst>
            <pc:docMk/>
            <pc:sldMk cId="2431580817" sldId="308"/>
            <ac:spMk id="2" creationId="{28B049A2-33B6-A178-026C-45D3E4508FE8}"/>
          </ac:spMkLst>
        </pc:spChg>
        <pc:spChg chg="mod">
          <ac:chgData name="Xia, Qing" userId="4646ff74-0457-4fca-a942-2f80c010d96a" providerId="ADAL" clId="{2195A115-A137-467E-8F44-A3FBBE12C6B1}" dt="2024-07-10T17:23:48.141" v="166" actId="20577"/>
          <ac:spMkLst>
            <pc:docMk/>
            <pc:sldMk cId="2431580817" sldId="308"/>
            <ac:spMk id="3" creationId="{32E93B2B-7238-3949-A7C6-8F90F9266E12}"/>
          </ac:spMkLst>
        </pc:spChg>
      </pc:sldChg>
    </pc:docChg>
  </pc:docChgLst>
  <pc:docChgLst>
    <pc:chgData name="Qing Xia" userId="4646ff74-0457-4fca-a942-2f80c010d96a" providerId="ADAL" clId="{5B71FE0E-55FB-4EE1-9277-583917DB1755}"/>
    <pc:docChg chg="modMainMaster">
      <pc:chgData name="Qing Xia" userId="4646ff74-0457-4fca-a942-2f80c010d96a" providerId="ADAL" clId="{5B71FE0E-55FB-4EE1-9277-583917DB1755}" dt="2024-07-11T00:00:53.753" v="6" actId="20577"/>
      <pc:docMkLst>
        <pc:docMk/>
      </pc:docMkLst>
      <pc:sldMasterChg chg="modSp">
        <pc:chgData name="Qing Xia" userId="4646ff74-0457-4fca-a942-2f80c010d96a" providerId="ADAL" clId="{5B71FE0E-55FB-4EE1-9277-583917DB1755}" dt="2024-07-11T00:00:53.753" v="6" actId="20577"/>
        <pc:sldMasterMkLst>
          <pc:docMk/>
          <pc:sldMasterMk cId="0" sldId="2147483648"/>
        </pc:sldMasterMkLst>
        <pc:spChg chg="mod">
          <ac:chgData name="Qing Xia" userId="4646ff74-0457-4fca-a942-2f80c010d96a" providerId="ADAL" clId="{5B71FE0E-55FB-4EE1-9277-583917DB1755}" dt="2024-07-11T00:00:53.753" v="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Xia, Qing" userId="S::qing.xia@sony.com::4646ff74-0457-4fca-a942-2f80c010d96a" providerId="AD" clId="Web-{B4137C34-5E88-2525-A689-5D25CA84D9A2}"/>
    <pc:docChg chg="modSld">
      <pc:chgData name="Xia, Qing" userId="S::qing.xia@sony.com::4646ff74-0457-4fca-a942-2f80c010d96a" providerId="AD" clId="Web-{B4137C34-5E88-2525-A689-5D25CA84D9A2}" dt="2024-05-08T19:30:03.882" v="3" actId="20577"/>
      <pc:docMkLst>
        <pc:docMk/>
      </pc:docMkLst>
    </pc:docChg>
  </pc:docChgLst>
  <pc:docChgLst>
    <pc:chgData name="Xia, Qing" userId="4646ff74-0457-4fca-a942-2f80c010d96a" providerId="ADAL" clId="{6AB3A291-CC04-4F1B-B91D-2ED7971B2141}"/>
    <pc:docChg chg="undo custSel addSld delSld modSld sldOrd">
      <pc:chgData name="Xia, Qing" userId="4646ff74-0457-4fca-a942-2f80c010d96a" providerId="ADAL" clId="{6AB3A291-CC04-4F1B-B91D-2ED7971B2141}" dt="2024-05-07T00:05:03.622" v="4889" actId="13926"/>
      <pc:docMkLst>
        <pc:docMk/>
      </pc:docMkLst>
      <pc:sldChg chg="modSp mod">
        <pc:chgData name="Xia, Qing" userId="4646ff74-0457-4fca-a942-2f80c010d96a" providerId="ADAL" clId="{6AB3A291-CC04-4F1B-B91D-2ED7971B2141}" dt="2024-05-07T00:04:17.353" v="4888" actId="20577"/>
        <pc:sldMkLst>
          <pc:docMk/>
          <pc:sldMk cId="0" sldId="256"/>
        </pc:sldMkLst>
        <pc:spChg chg="mod">
          <ac:chgData name="Xia, Qing" userId="4646ff74-0457-4fca-a942-2f80c010d96a" providerId="ADAL" clId="{6AB3A291-CC04-4F1B-B91D-2ED7971B2141}" dt="2024-05-07T00:04:17.353" v="488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, Qing" userId="4646ff74-0457-4fca-a942-2f80c010d96a" providerId="ADAL" clId="{6AB3A291-CC04-4F1B-B91D-2ED7971B2141}" dt="2024-05-07T00:04:05.823" v="4887" actId="1076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Xia, Qing" userId="4646ff74-0457-4fca-a942-2f80c010d96a" providerId="ADAL" clId="{6AB3A291-CC04-4F1B-B91D-2ED7971B2141}" dt="2024-05-07T00:01:58.366" v="4803" actId="13926"/>
        <pc:sldMkLst>
          <pc:docMk/>
          <pc:sldMk cId="0" sldId="264"/>
        </pc:sldMkLst>
        <pc:spChg chg="mod">
          <ac:chgData name="Xia, Qing" userId="4646ff74-0457-4fca-a942-2f80c010d96a" providerId="ADAL" clId="{6AB3A291-CC04-4F1B-B91D-2ED7971B2141}" dt="2024-05-07T00:01:58.366" v="4803" actId="13926"/>
          <ac:spMkLst>
            <pc:docMk/>
            <pc:sldMk cId="0" sldId="264"/>
            <ac:spMk id="2" creationId="{00000000-0000-0000-0000-000000000000}"/>
          </ac:spMkLst>
        </pc:spChg>
      </pc:sldChg>
    </pc:docChg>
  </pc:docChgLst>
  <pc:docChgLst>
    <pc:chgData name="Xia, Qing" userId="4646ff74-0457-4fca-a942-2f80c010d96a" providerId="ADAL" clId="{083CDE7B-124B-419F-B758-8E492BD8BC8B}"/>
    <pc:docChg chg="undo custSel addSld delSld modSld modMainMaster">
      <pc:chgData name="Xia, Qing" userId="4646ff74-0457-4fca-a942-2f80c010d96a" providerId="ADAL" clId="{083CDE7B-124B-419F-B758-8E492BD8BC8B}" dt="2024-05-09T19:14:18.181" v="1160" actId="20577"/>
      <pc:docMkLst>
        <pc:docMk/>
      </pc:docMkLst>
      <pc:sldChg chg="modSp mod">
        <pc:chgData name="Xia, Qing" userId="4646ff74-0457-4fca-a942-2f80c010d96a" providerId="ADAL" clId="{083CDE7B-124B-419F-B758-8E492BD8BC8B}" dt="2024-05-09T19:14:18.181" v="1160" actId="20577"/>
        <pc:sldMkLst>
          <pc:docMk/>
          <pc:sldMk cId="0" sldId="256"/>
        </pc:sldMkLst>
        <pc:spChg chg="mod">
          <ac:chgData name="Xia, Qing" userId="4646ff74-0457-4fca-a942-2f80c010d96a" providerId="ADAL" clId="{083CDE7B-124B-419F-B758-8E492BD8BC8B}" dt="2024-05-09T19:14:18.181" v="1160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Xia, Qing" userId="4646ff74-0457-4fca-a942-2f80c010d96a" providerId="ADAL" clId="{083CDE7B-124B-419F-B758-8E492BD8BC8B}" dt="2024-05-09T19:13:58.043" v="1158" actId="20577"/>
        <pc:sldMasterMkLst>
          <pc:docMk/>
          <pc:sldMasterMk cId="0" sldId="2147483648"/>
        </pc:sldMasterMkLst>
        <pc:spChg chg="mod">
          <ac:chgData name="Xia, Qing" userId="4646ff74-0457-4fca-a942-2f80c010d96a" providerId="ADAL" clId="{083CDE7B-124B-419F-B758-8E492BD8BC8B}" dt="2024-05-09T19:13:58.043" v="115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Talarico, Salvatore" userId="5d77538d-074a-40aa-89bc-3bddcdff28e1" providerId="ADAL" clId="{3FEAD081-3D55-40F2-88BA-C7FB13577A95}"/>
    <pc:docChg chg="undo redo custSel modSld">
      <pc:chgData name="Talarico, Salvatore" userId="5d77538d-074a-40aa-89bc-3bddcdff28e1" providerId="ADAL" clId="{3FEAD081-3D55-40F2-88BA-C7FB13577A95}" dt="2024-07-10T22:00:53.171" v="524" actId="20577"/>
      <pc:docMkLst>
        <pc:docMk/>
      </pc:docMkLst>
      <pc:sldChg chg="modSp mod">
        <pc:chgData name="Talarico, Salvatore" userId="5d77538d-074a-40aa-89bc-3bddcdff28e1" providerId="ADAL" clId="{3FEAD081-3D55-40F2-88BA-C7FB13577A95}" dt="2024-07-10T21:28:15.762" v="27" actId="20577"/>
        <pc:sldMkLst>
          <pc:docMk/>
          <pc:sldMk cId="0" sldId="256"/>
        </pc:sldMkLst>
        <pc:spChg chg="mod">
          <ac:chgData name="Talarico, Salvatore" userId="5d77538d-074a-40aa-89bc-3bddcdff28e1" providerId="ADAL" clId="{3FEAD081-3D55-40F2-88BA-C7FB13577A95}" dt="2024-07-10T21:28:15.762" v="27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Talarico, Salvatore" userId="5d77538d-074a-40aa-89bc-3bddcdff28e1" providerId="ADAL" clId="{3FEAD081-3D55-40F2-88BA-C7FB13577A95}" dt="2024-07-10T21:50:51.314" v="285" actId="20577"/>
        <pc:sldMkLst>
          <pc:docMk/>
          <pc:sldMk cId="2708883635" sldId="296"/>
        </pc:sldMkLst>
        <pc:spChg chg="mod">
          <ac:chgData name="Talarico, Salvatore" userId="5d77538d-074a-40aa-89bc-3bddcdff28e1" providerId="ADAL" clId="{3FEAD081-3D55-40F2-88BA-C7FB13577A95}" dt="2024-07-10T21:50:51.314" v="285" actId="20577"/>
          <ac:spMkLst>
            <pc:docMk/>
            <pc:sldMk cId="2708883635" sldId="296"/>
            <ac:spMk id="3" creationId="{0E0B3593-D4B3-8443-2850-793415D88FC7}"/>
          </ac:spMkLst>
        </pc:spChg>
      </pc:sldChg>
      <pc:sldChg chg="modSp mod">
        <pc:chgData name="Talarico, Salvatore" userId="5d77538d-074a-40aa-89bc-3bddcdff28e1" providerId="ADAL" clId="{3FEAD081-3D55-40F2-88BA-C7FB13577A95}" dt="2024-07-10T21:59:00.653" v="496" actId="20577"/>
        <pc:sldMkLst>
          <pc:docMk/>
          <pc:sldMk cId="1143766150" sldId="297"/>
        </pc:sldMkLst>
        <pc:spChg chg="mod">
          <ac:chgData name="Talarico, Salvatore" userId="5d77538d-074a-40aa-89bc-3bddcdff28e1" providerId="ADAL" clId="{3FEAD081-3D55-40F2-88BA-C7FB13577A95}" dt="2024-07-10T21:59:00.653" v="496" actId="20577"/>
          <ac:spMkLst>
            <pc:docMk/>
            <pc:sldMk cId="1143766150" sldId="297"/>
            <ac:spMk id="2" creationId="{5DA35985-2E61-D00E-DACF-F03CFD3C43D8}"/>
          </ac:spMkLst>
        </pc:spChg>
        <pc:spChg chg="mod">
          <ac:chgData name="Talarico, Salvatore" userId="5d77538d-074a-40aa-89bc-3bddcdff28e1" providerId="ADAL" clId="{3FEAD081-3D55-40F2-88BA-C7FB13577A95}" dt="2024-07-10T21:55:17.584" v="372" actId="20577"/>
          <ac:spMkLst>
            <pc:docMk/>
            <pc:sldMk cId="1143766150" sldId="297"/>
            <ac:spMk id="3" creationId="{96DB47B0-F502-10B6-5CE1-975B37D792EE}"/>
          </ac:spMkLst>
        </pc:spChg>
      </pc:sldChg>
      <pc:sldChg chg="modSp mod">
        <pc:chgData name="Talarico, Salvatore" userId="5d77538d-074a-40aa-89bc-3bddcdff28e1" providerId="ADAL" clId="{3FEAD081-3D55-40F2-88BA-C7FB13577A95}" dt="2024-07-10T21:55:55.162" v="376" actId="313"/>
        <pc:sldMkLst>
          <pc:docMk/>
          <pc:sldMk cId="3134340000" sldId="299"/>
        </pc:sldMkLst>
        <pc:spChg chg="mod">
          <ac:chgData name="Talarico, Salvatore" userId="5d77538d-074a-40aa-89bc-3bddcdff28e1" providerId="ADAL" clId="{3FEAD081-3D55-40F2-88BA-C7FB13577A95}" dt="2024-07-10T21:55:25.553" v="373" actId="20577"/>
          <ac:spMkLst>
            <pc:docMk/>
            <pc:sldMk cId="3134340000" sldId="299"/>
            <ac:spMk id="2" creationId="{CAEDA644-419C-6B4B-AB79-3BC2ABED6211}"/>
          </ac:spMkLst>
        </pc:spChg>
        <pc:spChg chg="mod">
          <ac:chgData name="Talarico, Salvatore" userId="5d77538d-074a-40aa-89bc-3bddcdff28e1" providerId="ADAL" clId="{3FEAD081-3D55-40F2-88BA-C7FB13577A95}" dt="2024-07-10T21:55:55.162" v="376" actId="313"/>
          <ac:spMkLst>
            <pc:docMk/>
            <pc:sldMk cId="3134340000" sldId="299"/>
            <ac:spMk id="3" creationId="{2C882E8D-F9E8-22D5-0310-40123C4E8216}"/>
          </ac:spMkLst>
        </pc:spChg>
      </pc:sldChg>
      <pc:sldChg chg="modSp mod">
        <pc:chgData name="Talarico, Salvatore" userId="5d77538d-074a-40aa-89bc-3bddcdff28e1" providerId="ADAL" clId="{3FEAD081-3D55-40F2-88BA-C7FB13577A95}" dt="2024-07-10T21:50:59.437" v="288" actId="20577"/>
        <pc:sldMkLst>
          <pc:docMk/>
          <pc:sldMk cId="3433649744" sldId="301"/>
        </pc:sldMkLst>
        <pc:spChg chg="mod">
          <ac:chgData name="Talarico, Salvatore" userId="5d77538d-074a-40aa-89bc-3bddcdff28e1" providerId="ADAL" clId="{3FEAD081-3D55-40F2-88BA-C7FB13577A95}" dt="2024-07-10T21:50:59.437" v="288" actId="20577"/>
          <ac:spMkLst>
            <pc:docMk/>
            <pc:sldMk cId="3433649744" sldId="301"/>
            <ac:spMk id="3" creationId="{9B7D4C5E-2B12-B564-68FD-631A7DF87173}"/>
          </ac:spMkLst>
        </pc:spChg>
      </pc:sldChg>
      <pc:sldChg chg="modSp mod">
        <pc:chgData name="Talarico, Salvatore" userId="5d77538d-074a-40aa-89bc-3bddcdff28e1" providerId="ADAL" clId="{3FEAD081-3D55-40F2-88BA-C7FB13577A95}" dt="2024-07-10T21:56:37.721" v="385" actId="20577"/>
        <pc:sldMkLst>
          <pc:docMk/>
          <pc:sldMk cId="442691254" sldId="302"/>
        </pc:sldMkLst>
        <pc:spChg chg="mod">
          <ac:chgData name="Talarico, Salvatore" userId="5d77538d-074a-40aa-89bc-3bddcdff28e1" providerId="ADAL" clId="{3FEAD081-3D55-40F2-88BA-C7FB13577A95}" dt="2024-07-10T21:56:37.721" v="385" actId="20577"/>
          <ac:spMkLst>
            <pc:docMk/>
            <pc:sldMk cId="442691254" sldId="302"/>
            <ac:spMk id="3" creationId="{2025BD44-D591-D57D-6F7F-061320779477}"/>
          </ac:spMkLst>
        </pc:spChg>
      </pc:sldChg>
      <pc:sldChg chg="modSp mod">
        <pc:chgData name="Talarico, Salvatore" userId="5d77538d-074a-40aa-89bc-3bddcdff28e1" providerId="ADAL" clId="{3FEAD081-3D55-40F2-88BA-C7FB13577A95}" dt="2024-07-10T21:53:46.397" v="368" actId="20577"/>
        <pc:sldMkLst>
          <pc:docMk/>
          <pc:sldMk cId="930162757" sldId="303"/>
        </pc:sldMkLst>
        <pc:spChg chg="mod">
          <ac:chgData name="Talarico, Salvatore" userId="5d77538d-074a-40aa-89bc-3bddcdff28e1" providerId="ADAL" clId="{3FEAD081-3D55-40F2-88BA-C7FB13577A95}" dt="2024-07-10T21:53:46.397" v="368" actId="20577"/>
          <ac:spMkLst>
            <pc:docMk/>
            <pc:sldMk cId="930162757" sldId="303"/>
            <ac:spMk id="2" creationId="{927DA991-5176-65AF-439A-05FC852D40E9}"/>
          </ac:spMkLst>
        </pc:spChg>
        <pc:spChg chg="mod">
          <ac:chgData name="Talarico, Salvatore" userId="5d77538d-074a-40aa-89bc-3bddcdff28e1" providerId="ADAL" clId="{3FEAD081-3D55-40F2-88BA-C7FB13577A95}" dt="2024-07-10T21:53:25.300" v="367" actId="20577"/>
          <ac:spMkLst>
            <pc:docMk/>
            <pc:sldMk cId="930162757" sldId="303"/>
            <ac:spMk id="3" creationId="{FF3BBA3C-7D3E-985B-454F-98B2989534F9}"/>
          </ac:spMkLst>
        </pc:spChg>
      </pc:sldChg>
      <pc:sldChg chg="modSp mod">
        <pc:chgData name="Talarico, Salvatore" userId="5d77538d-074a-40aa-89bc-3bddcdff28e1" providerId="ADAL" clId="{3FEAD081-3D55-40F2-88BA-C7FB13577A95}" dt="2024-07-10T21:35:48.593" v="208" actId="20577"/>
        <pc:sldMkLst>
          <pc:docMk/>
          <pc:sldMk cId="2677858193" sldId="304"/>
        </pc:sldMkLst>
        <pc:spChg chg="mod">
          <ac:chgData name="Talarico, Salvatore" userId="5d77538d-074a-40aa-89bc-3bddcdff28e1" providerId="ADAL" clId="{3FEAD081-3D55-40F2-88BA-C7FB13577A95}" dt="2024-07-10T21:35:48.593" v="208" actId="20577"/>
          <ac:spMkLst>
            <pc:docMk/>
            <pc:sldMk cId="2677858193" sldId="304"/>
            <ac:spMk id="3" creationId="{181E5374-C0D8-2A90-DD2E-04384056459A}"/>
          </ac:spMkLst>
        </pc:spChg>
      </pc:sldChg>
      <pc:sldChg chg="modSp mod">
        <pc:chgData name="Talarico, Salvatore" userId="5d77538d-074a-40aa-89bc-3bddcdff28e1" providerId="ADAL" clId="{3FEAD081-3D55-40F2-88BA-C7FB13577A95}" dt="2024-07-10T22:00:53.171" v="524" actId="20577"/>
        <pc:sldMkLst>
          <pc:docMk/>
          <pc:sldMk cId="3085638168" sldId="305"/>
        </pc:sldMkLst>
        <pc:spChg chg="mod">
          <ac:chgData name="Talarico, Salvatore" userId="5d77538d-074a-40aa-89bc-3bddcdff28e1" providerId="ADAL" clId="{3FEAD081-3D55-40F2-88BA-C7FB13577A95}" dt="2024-07-10T22:00:53.171" v="524" actId="20577"/>
          <ac:spMkLst>
            <pc:docMk/>
            <pc:sldMk cId="3085638168" sldId="305"/>
            <ac:spMk id="3" creationId="{D693F4E8-FE98-FADB-FA08-619411C1080A}"/>
          </ac:spMkLst>
        </pc:spChg>
      </pc:sldChg>
      <pc:sldChg chg="modSp mod">
        <pc:chgData name="Talarico, Salvatore" userId="5d77538d-074a-40aa-89bc-3bddcdff28e1" providerId="ADAL" clId="{3FEAD081-3D55-40F2-88BA-C7FB13577A95}" dt="2024-07-10T21:36:38.069" v="210" actId="14100"/>
        <pc:sldMkLst>
          <pc:docMk/>
          <pc:sldMk cId="131988846" sldId="307"/>
        </pc:sldMkLst>
        <pc:spChg chg="mod">
          <ac:chgData name="Talarico, Salvatore" userId="5d77538d-074a-40aa-89bc-3bddcdff28e1" providerId="ADAL" clId="{3FEAD081-3D55-40F2-88BA-C7FB13577A95}" dt="2024-07-10T21:36:38.069" v="210" actId="14100"/>
          <ac:spMkLst>
            <pc:docMk/>
            <pc:sldMk cId="131988846" sldId="307"/>
            <ac:spMk id="3" creationId="{C0C59F4E-68F7-5089-E17F-F69C932BADF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802.11-24/0388r0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802.11-24/0388r0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Qing Xia (Sony),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TWT-Based Power Save with Enhanced Flexibility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6080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14535BE4-6C54-3240-6C7D-BB9B145A36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46502"/>
              </p:ext>
            </p:extLst>
          </p:nvPr>
        </p:nvGraphicFramePr>
        <p:xfrm>
          <a:off x="1436688" y="2413000"/>
          <a:ext cx="9448800" cy="401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941" imgH="4457782" progId="Word.Document.8">
                  <p:embed/>
                </p:oleObj>
              </mc:Choice>
              <mc:Fallback>
                <p:oleObj name="Document" r:id="rId3" imgW="10490941" imgH="4457782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14535BE4-6C54-3240-6C7D-BB9B145A36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2413000"/>
                        <a:ext cx="9448800" cy="4013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44D12-1C63-17CF-09A3-4B49D9982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3F4E8-FE98-FADB-FA08-619411C10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the limitations of current design in TWT and proposed to e</a:t>
            </a:r>
            <a:r>
              <a:rPr lang="en-US" sz="2400" dirty="0"/>
              <a:t>nable explicit TWT for broadcast TWT.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the trade-off between flexibility and power saving and proposed the MLO based cross-link signaling in order to improve both.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also discussed the current drawback for a scheduled AP power save and proposed to enable AP to suspend and resume all I/B TWT agreements/schedules for all TWT member STAs at once.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D1281-0504-BCA6-3183-9AD1D1FB7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CDF63-6FB0-FB15-57D6-8F2CD07945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DC367F-7FF5-F019-A9FE-5D6B0A6850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638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49A2-33B6-A178-026C-45D3E4508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93B2B-7238-3949-A7C6-8F90F9266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Do you agree that a more flexible design for TWT-based power save is needed by enabling explicit TWT for broadcast TWT?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6254F-F495-F585-B5E0-010C2690CA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83558-855A-E114-01AC-1C9E41B4C7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5099B2-7C11-713A-B281-11DDAD98F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580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[1] 11-23-0010-00-0uhr-considerations-for-enabling-ap-power-save</a:t>
            </a:r>
          </a:p>
          <a:p>
            <a:pPr marL="0" indent="0"/>
            <a:r>
              <a:rPr lang="en-US" sz="1800" dirty="0"/>
              <a:t>[2] 11-23-0015-00-0uhr-ap-mld-power-management</a:t>
            </a:r>
          </a:p>
          <a:p>
            <a:pPr marL="0" indent="0"/>
            <a:r>
              <a:rPr lang="en-US" sz="1800" dirty="0"/>
              <a:t>[3] 11-23-2040-01-00bn-enabling-ap-power-save-follow-up</a:t>
            </a:r>
          </a:p>
          <a:p>
            <a:pPr marL="0" indent="0"/>
            <a:r>
              <a:rPr lang="en-US" sz="1800" dirty="0"/>
              <a:t>[4] 11-23-0225-00-0uhr-considering-unscheduled-ap-power-save</a:t>
            </a:r>
          </a:p>
          <a:p>
            <a:pPr marL="0" indent="0"/>
            <a:r>
              <a:rPr lang="en-US" sz="1800" dirty="0"/>
              <a:t>[5] 11-23-1965-02-00bn-dynamic-power-save-follow-up</a:t>
            </a:r>
          </a:p>
          <a:p>
            <a:pPr marL="0" indent="0"/>
            <a:r>
              <a:rPr lang="en-US" sz="1800" dirty="0"/>
              <a:t>[6] 11-24-0352-00-00bn-enabling-unscheduling-ap-ps-follow-up</a:t>
            </a:r>
          </a:p>
          <a:p>
            <a:pPr marL="0" indent="0"/>
            <a:r>
              <a:rPr lang="en-US" sz="1800" dirty="0"/>
              <a:t>[7] 11-24-0450-00-00bn-a-proposal-for-uhr-soft-ap-power-save</a:t>
            </a:r>
          </a:p>
          <a:p>
            <a:pPr marL="0" indent="0"/>
            <a:r>
              <a:rPr lang="en-US" sz="1800" dirty="0"/>
              <a:t>[8] 11-24-0485-00-00bn-low-power-listening-mode-for-clients</a:t>
            </a:r>
          </a:p>
          <a:p>
            <a:pPr marL="0" indent="0"/>
            <a:r>
              <a:rPr lang="en-US" sz="1800" dirty="0"/>
              <a:t>[9]11-23-1922-01-00bn-multi-link-sm-power-save-mode</a:t>
            </a:r>
          </a:p>
          <a:p>
            <a:pPr marL="0" indent="0"/>
            <a:r>
              <a:rPr lang="en-US" sz="1800" dirty="0"/>
              <a:t>[10] 11-24-0602-00-00bn-multi-link-power-management-for-mlo</a:t>
            </a:r>
          </a:p>
          <a:p>
            <a:pPr marL="0" indent="0"/>
            <a:r>
              <a:rPr lang="en-US" sz="1800" dirty="0"/>
              <a:t>[11] 11-24-0737-00-00bn-cross-link-wake-up-to-go-deeper-in-power-save</a:t>
            </a:r>
          </a:p>
          <a:p>
            <a:pPr marL="0" indent="0"/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639B4-0881-06C3-341A-B5C5EE7D8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59F4E-68F7-5089-E17F-F69C932BA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281037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Different power save </a:t>
            </a:r>
            <a:r>
              <a:rPr lang="en-US" dirty="0">
                <a:solidFill>
                  <a:schemeClr val="tx1"/>
                </a:solidFill>
              </a:rPr>
              <a:t>(PS) </a:t>
            </a:r>
            <a:r>
              <a:rPr lang="en-US" dirty="0"/>
              <a:t>mechanisms including scheduled PS, unscheduled PS, dynamic PS and link disablement </a:t>
            </a:r>
            <a:r>
              <a:rPr lang="en-US" dirty="0">
                <a:solidFill>
                  <a:schemeClr val="tx1"/>
                </a:solidFill>
              </a:rPr>
              <a:t>have been </a:t>
            </a:r>
            <a:r>
              <a:rPr lang="en-US" dirty="0"/>
              <a:t>discussed in previous contributions [1-9].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contribution focuses on TWT based PS, which is one option for scheduled PS from both AP and non-AP STA side [1-4].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Suitable to handle periodic traffic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MLO could be used to complement and enhance scheduled AP PS [2,3,10,11].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one affiliated AP(s) goes to PS mode, while the other affiliated AP(s) maintains active mode on other (active) link(s).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F9268-219F-64E5-3E6D-F9D6FA251C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79F3A-E1C8-557A-5A4B-ACC1489475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C18FA7-2048-7404-FFA6-53046D881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8894-BFC8-767B-5FA4-0AFEEAC1F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E5374-C0D8-2A90-DD2E-043840564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Potential issue arises when there is no service outside the TWT SPs for a duration in the order of tens of milliseconds [1]. Thus, certain additional level of flexibility on top of the TWT on-off schedule is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Device with scheduled power save mechanism may hardly capture the dynamic needs from its peer STA(s) outside the TWT SPs.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 scheduled AP power save impacts all STAs on a link [1,2]. Thus, a more efficient mechanism to jointly negotiate across devices based on TWT on-off schedule is needed on AP side.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could be costly for AP to negotiate with each TWT member STA when flexible schedule applies.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sz="2400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2350F-1962-E9D6-C4D0-F622B33E0C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D38DD-8FDC-2986-E406-F5CB8117CA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3DBCAE-31F8-35C5-D234-BBEB69BE5C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85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4F3D6-3E19-0DE9-0893-1FBB85543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B3593-D4B3-8443-2850-793415D88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According with the current spec, both AP and STAs could go to a doze state outside the negotiated TWT SPs.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may go to doze state outside the TWT SPs by setting the </a:t>
            </a:r>
            <a:r>
              <a:rPr lang="en-US"/>
              <a:t>Responder PM Mode </a:t>
            </a:r>
            <a:r>
              <a:rPr lang="en-US" dirty="0"/>
              <a:t>bit of TWT element to 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and TWT member STAs are awake within the negotiated TWT SPs.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spec provides flexibility for TWT schedule with following methods: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Individual TWT supports both explicit and implicit TWT schedules, while broadcast TWT only support implicit TWT schedule.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TWT Information field could be applied to both individual TWT and broadcast TWT to suspend and resume TWT agreements and related schedules.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98882-2923-78AC-FFAD-2E0A577B55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3D03A-6D69-C95C-C40B-9DFB87FC0E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56F087-C094-24AA-7990-FAFB0DE224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88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23A5-4148-3C00-E26F-DE081C502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TWT for B-TWT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D4C5E-2B12-B564-68FD-631A7DF87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18" y="1981201"/>
            <a:ext cx="527603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explicit TWT could indicate explicitly the position of the Next TWT, but it could only be applied for individual TWT.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TWT Information frame cannot provide as much flexibility as explicit TWT.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cannot schedule TWT SP between two subsequent TWT SPs when </a:t>
            </a:r>
            <a:r>
              <a:rPr lang="en-US" sz="1600" i="1" dirty="0"/>
              <a:t>All TWT </a:t>
            </a:r>
            <a:r>
              <a:rPr lang="en-US" sz="1600" dirty="0"/>
              <a:t>is set to 1 or if any side of the TWT peer doesn’t support Flexible TWT schedule.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Enabling explicit TWT for broadcast TWT could provide more flexibility for broadcast TWT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DD672-694D-4C87-43B1-6895EA8ABB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98EE6-D774-A3E7-E7AE-4F43158F17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26BFEB-072A-0DCD-EE70-7C4EAD11F4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4C2E0CE-70F7-E186-8F13-7D70B83A5B11}"/>
              </a:ext>
            </a:extLst>
          </p:cNvPr>
          <p:cNvGrpSpPr/>
          <p:nvPr/>
        </p:nvGrpSpPr>
        <p:grpSpPr>
          <a:xfrm>
            <a:off x="111825" y="1842213"/>
            <a:ext cx="6751539" cy="4062633"/>
            <a:chOff x="111825" y="1842213"/>
            <a:chExt cx="6751539" cy="4062633"/>
          </a:xfrm>
        </p:grpSpPr>
        <p:sp>
          <p:nvSpPr>
            <p:cNvPr id="43" name="Arrow: Left-Right 42">
              <a:extLst>
                <a:ext uri="{FF2B5EF4-FFF2-40B4-BE49-F238E27FC236}">
                  <a16:creationId xmlns:a16="http://schemas.microsoft.com/office/drawing/2014/main" id="{37C9A6EC-389A-4736-C909-045F9B436D4F}"/>
                </a:ext>
              </a:extLst>
            </p:cNvPr>
            <p:cNvSpPr/>
            <p:nvPr/>
          </p:nvSpPr>
          <p:spPr bwMode="auto">
            <a:xfrm>
              <a:off x="780512" y="5018191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>
                  <a:solidFill>
                    <a:schemeClr val="tx1"/>
                  </a:solidFill>
                </a:rPr>
                <a:t>B</a:t>
              </a: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-TWT SP</a:t>
              </a:r>
            </a:p>
          </p:txBody>
        </p:sp>
        <p:sp>
          <p:nvSpPr>
            <p:cNvPr id="44" name="Arrow: Left-Right 43">
              <a:extLst>
                <a:ext uri="{FF2B5EF4-FFF2-40B4-BE49-F238E27FC236}">
                  <a16:creationId xmlns:a16="http://schemas.microsoft.com/office/drawing/2014/main" id="{A7507F23-9C74-73BD-17C7-BE0DF19187FA}"/>
                </a:ext>
              </a:extLst>
            </p:cNvPr>
            <p:cNvSpPr/>
            <p:nvPr/>
          </p:nvSpPr>
          <p:spPr bwMode="auto">
            <a:xfrm>
              <a:off x="4340818" y="5033209"/>
              <a:ext cx="1442932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>
                  <a:solidFill>
                    <a:schemeClr val="tx1"/>
                  </a:solidFill>
                </a:rPr>
                <a:t>B</a:t>
              </a: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-TWT SP</a:t>
              </a:r>
            </a:p>
          </p:txBody>
        </p:sp>
        <p:sp>
          <p:nvSpPr>
            <p:cNvPr id="68" name="Arrow: Left-Right 67">
              <a:extLst>
                <a:ext uri="{FF2B5EF4-FFF2-40B4-BE49-F238E27FC236}">
                  <a16:creationId xmlns:a16="http://schemas.microsoft.com/office/drawing/2014/main" id="{E15C879A-4BCC-3B2D-D18E-3C5B87FE576E}"/>
                </a:ext>
              </a:extLst>
            </p:cNvPr>
            <p:cNvSpPr/>
            <p:nvPr/>
          </p:nvSpPr>
          <p:spPr bwMode="auto">
            <a:xfrm>
              <a:off x="2238418" y="5027794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>
                  <a:solidFill>
                    <a:schemeClr val="tx1"/>
                  </a:solidFill>
                </a:rPr>
                <a:t>B</a:t>
              </a: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-TWT SP</a:t>
              </a:r>
            </a:p>
          </p:txBody>
        </p:sp>
        <p:sp>
          <p:nvSpPr>
            <p:cNvPr id="29" name="Arrow: Left-Right 28">
              <a:extLst>
                <a:ext uri="{FF2B5EF4-FFF2-40B4-BE49-F238E27FC236}">
                  <a16:creationId xmlns:a16="http://schemas.microsoft.com/office/drawing/2014/main" id="{4291236A-E2EF-EA93-0E4F-7E3BC381379D}"/>
                </a:ext>
              </a:extLst>
            </p:cNvPr>
            <p:cNvSpPr/>
            <p:nvPr/>
          </p:nvSpPr>
          <p:spPr bwMode="auto">
            <a:xfrm>
              <a:off x="701606" y="3542844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I/B-TWT SP</a:t>
              </a:r>
            </a:p>
          </p:txBody>
        </p:sp>
        <p:sp>
          <p:nvSpPr>
            <p:cNvPr id="31" name="Arrow: Left-Right 30">
              <a:extLst>
                <a:ext uri="{FF2B5EF4-FFF2-40B4-BE49-F238E27FC236}">
                  <a16:creationId xmlns:a16="http://schemas.microsoft.com/office/drawing/2014/main" id="{5A3EE4A3-B060-159F-36C0-B4111C744BCA}"/>
                </a:ext>
              </a:extLst>
            </p:cNvPr>
            <p:cNvSpPr/>
            <p:nvPr/>
          </p:nvSpPr>
          <p:spPr bwMode="auto">
            <a:xfrm>
              <a:off x="2541760" y="3546754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I/B-TWT SP</a:t>
              </a:r>
            </a:p>
          </p:txBody>
        </p:sp>
        <p:sp>
          <p:nvSpPr>
            <p:cNvPr id="32" name="Arrow: Left-Right 31">
              <a:extLst>
                <a:ext uri="{FF2B5EF4-FFF2-40B4-BE49-F238E27FC236}">
                  <a16:creationId xmlns:a16="http://schemas.microsoft.com/office/drawing/2014/main" id="{3D3ED0B3-BC2D-C91B-5ACC-2BFCEDC75D12}"/>
                </a:ext>
              </a:extLst>
            </p:cNvPr>
            <p:cNvSpPr/>
            <p:nvPr/>
          </p:nvSpPr>
          <p:spPr bwMode="auto">
            <a:xfrm>
              <a:off x="4381914" y="3553014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I/B-TWT SP</a:t>
              </a:r>
            </a:p>
          </p:txBody>
        </p:sp>
        <p:sp>
          <p:nvSpPr>
            <p:cNvPr id="10" name="Arrow: Left-Right 9">
              <a:extLst>
                <a:ext uri="{FF2B5EF4-FFF2-40B4-BE49-F238E27FC236}">
                  <a16:creationId xmlns:a16="http://schemas.microsoft.com/office/drawing/2014/main" id="{7CA118CA-1124-84A2-83F0-1721CC680790}"/>
                </a:ext>
              </a:extLst>
            </p:cNvPr>
            <p:cNvSpPr/>
            <p:nvPr/>
          </p:nvSpPr>
          <p:spPr bwMode="auto">
            <a:xfrm>
              <a:off x="4261912" y="2257678"/>
              <a:ext cx="1442932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SP</a:t>
              </a:r>
            </a:p>
          </p:txBody>
        </p:sp>
        <p:sp>
          <p:nvSpPr>
            <p:cNvPr id="9" name="Arrow: Left-Right 8">
              <a:extLst>
                <a:ext uri="{FF2B5EF4-FFF2-40B4-BE49-F238E27FC236}">
                  <a16:creationId xmlns:a16="http://schemas.microsoft.com/office/drawing/2014/main" id="{5AEE7092-3B8A-BFD2-0C05-0F8145094408}"/>
                </a:ext>
              </a:extLst>
            </p:cNvPr>
            <p:cNvSpPr/>
            <p:nvPr/>
          </p:nvSpPr>
          <p:spPr bwMode="auto">
            <a:xfrm>
              <a:off x="701606" y="2242660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SP</a:t>
              </a:r>
            </a:p>
          </p:txBody>
        </p:sp>
        <p:sp>
          <p:nvSpPr>
            <p:cNvPr id="66" name="Arrow: Left-Right 65">
              <a:extLst>
                <a:ext uri="{FF2B5EF4-FFF2-40B4-BE49-F238E27FC236}">
                  <a16:creationId xmlns:a16="http://schemas.microsoft.com/office/drawing/2014/main" id="{B6F2CEC4-0FC9-8E94-5AAC-11BCED9EB8E4}"/>
                </a:ext>
              </a:extLst>
            </p:cNvPr>
            <p:cNvSpPr/>
            <p:nvPr/>
          </p:nvSpPr>
          <p:spPr bwMode="auto">
            <a:xfrm>
              <a:off x="2137277" y="2238024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SP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1BB57DC-BFF0-DB25-34EE-88E159A8A5D3}"/>
                </a:ext>
              </a:extLst>
            </p:cNvPr>
            <p:cNvCxnSpPr>
              <a:cxnSpLocks/>
              <a:stCxn id="11" idx="3"/>
            </p:cNvCxnSpPr>
            <p:nvPr/>
          </p:nvCxnSpPr>
          <p:spPr bwMode="auto">
            <a:xfrm>
              <a:off x="534191" y="2545357"/>
              <a:ext cx="546792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442579C-B329-B49C-9163-F3C1583DC2E4}"/>
                </a:ext>
              </a:extLst>
            </p:cNvPr>
            <p:cNvSpPr txBox="1"/>
            <p:nvPr/>
          </p:nvSpPr>
          <p:spPr>
            <a:xfrm>
              <a:off x="111825" y="2391468"/>
              <a:ext cx="42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725D42-867A-5BA0-FC46-02EF38853F75}"/>
                </a:ext>
              </a:extLst>
            </p:cNvPr>
            <p:cNvSpPr txBox="1"/>
            <p:nvPr/>
          </p:nvSpPr>
          <p:spPr>
            <a:xfrm>
              <a:off x="6093533" y="2392473"/>
              <a:ext cx="6104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E93BC4D-D2DA-EB8A-33A3-43717B276A76}"/>
                </a:ext>
              </a:extLst>
            </p:cNvPr>
            <p:cNvSpPr/>
            <p:nvPr/>
          </p:nvSpPr>
          <p:spPr bwMode="auto">
            <a:xfrm>
              <a:off x="1749680" y="2551528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E1206B-2F36-2B75-8AA8-2558E6E1932B}"/>
                </a:ext>
              </a:extLst>
            </p:cNvPr>
            <p:cNvSpPr/>
            <p:nvPr/>
          </p:nvSpPr>
          <p:spPr bwMode="auto">
            <a:xfrm>
              <a:off x="1845389" y="2302935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5" name="Connector: Curved 14">
              <a:extLst>
                <a:ext uri="{FF2B5EF4-FFF2-40B4-BE49-F238E27FC236}">
                  <a16:creationId xmlns:a16="http://schemas.microsoft.com/office/drawing/2014/main" id="{0DA8B3C7-C337-8CEE-03B8-99866437AEAC}"/>
                </a:ext>
              </a:extLst>
            </p:cNvPr>
            <p:cNvCxnSpPr>
              <a:cxnSpLocks/>
              <a:stCxn id="14" idx="0"/>
              <a:endCxn id="66" idx="3"/>
            </p:cNvCxnSpPr>
            <p:nvPr/>
          </p:nvCxnSpPr>
          <p:spPr bwMode="auto">
            <a:xfrm rot="16200000" flipH="1">
              <a:off x="1896429" y="2295437"/>
              <a:ext cx="233349" cy="248345"/>
            </a:xfrm>
            <a:prstGeom prst="curvedConnector4">
              <a:avLst>
                <a:gd name="adj1" fmla="val -97965"/>
                <a:gd name="adj2" fmla="val 58767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D833BA6-3396-9DC0-E200-35F5C7EA11DA}"/>
                </a:ext>
              </a:extLst>
            </p:cNvPr>
            <p:cNvSpPr txBox="1"/>
            <p:nvPr/>
          </p:nvSpPr>
          <p:spPr>
            <a:xfrm>
              <a:off x="5267238" y="1842213"/>
              <a:ext cx="8752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EBA810C-4C82-BB1E-0FA5-F32A158A2C8A}"/>
                </a:ext>
              </a:extLst>
            </p:cNvPr>
            <p:cNvSpPr/>
            <p:nvPr/>
          </p:nvSpPr>
          <p:spPr bwMode="auto">
            <a:xfrm>
              <a:off x="3204821" y="2546362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44AC080-AD57-B66C-CEAD-C8D96E0A4ADA}"/>
                </a:ext>
              </a:extLst>
            </p:cNvPr>
            <p:cNvSpPr/>
            <p:nvPr/>
          </p:nvSpPr>
          <p:spPr bwMode="auto">
            <a:xfrm>
              <a:off x="3291294" y="2297769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32625A2-619F-2E9E-D6CF-F917DEC56A4E}"/>
                </a:ext>
              </a:extLst>
            </p:cNvPr>
            <p:cNvSpPr/>
            <p:nvPr/>
          </p:nvSpPr>
          <p:spPr bwMode="auto">
            <a:xfrm>
              <a:off x="5516578" y="2554959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DE37D96-86A9-557E-9533-47BF23FB1BB0}"/>
                </a:ext>
              </a:extLst>
            </p:cNvPr>
            <p:cNvSpPr/>
            <p:nvPr/>
          </p:nvSpPr>
          <p:spPr bwMode="auto">
            <a:xfrm>
              <a:off x="5603051" y="2306366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Connector: Curved 22">
              <a:extLst>
                <a:ext uri="{FF2B5EF4-FFF2-40B4-BE49-F238E27FC236}">
                  <a16:creationId xmlns:a16="http://schemas.microsoft.com/office/drawing/2014/main" id="{AFB2A2F2-321C-9DE4-D31B-CAB7D154B628}"/>
                </a:ext>
              </a:extLst>
            </p:cNvPr>
            <p:cNvCxnSpPr>
              <a:cxnSpLocks/>
              <a:stCxn id="20" idx="0"/>
              <a:endCxn id="10" idx="3"/>
            </p:cNvCxnSpPr>
            <p:nvPr/>
          </p:nvCxnSpPr>
          <p:spPr bwMode="auto">
            <a:xfrm rot="16200000" flipH="1">
              <a:off x="3669289" y="1963316"/>
              <a:ext cx="258169" cy="927075"/>
            </a:xfrm>
            <a:prstGeom prst="curvedConnector4">
              <a:avLst>
                <a:gd name="adj1" fmla="val -88547"/>
                <a:gd name="adj2" fmla="val 52348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Connector: Curved 23">
              <a:extLst>
                <a:ext uri="{FF2B5EF4-FFF2-40B4-BE49-F238E27FC236}">
                  <a16:creationId xmlns:a16="http://schemas.microsoft.com/office/drawing/2014/main" id="{2C783F3A-FA5D-CDE8-7AE1-F11116FE01AD}"/>
                </a:ext>
              </a:extLst>
            </p:cNvPr>
            <p:cNvCxnSpPr>
              <a:cxnSpLocks/>
              <a:stCxn id="22" idx="0"/>
              <a:endCxn id="12" idx="1"/>
            </p:cNvCxnSpPr>
            <p:nvPr/>
          </p:nvCxnSpPr>
          <p:spPr bwMode="auto">
            <a:xfrm rot="16200000" flipH="1">
              <a:off x="5750065" y="2202895"/>
              <a:ext cx="239996" cy="446939"/>
            </a:xfrm>
            <a:prstGeom prst="curvedConnector4">
              <a:avLst>
                <a:gd name="adj1" fmla="val -95252"/>
                <a:gd name="adj2" fmla="val 54871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07C1B7A-E63A-7473-81DE-223DF236F67D}"/>
                </a:ext>
              </a:extLst>
            </p:cNvPr>
            <p:cNvSpPr txBox="1"/>
            <p:nvPr/>
          </p:nvSpPr>
          <p:spPr>
            <a:xfrm>
              <a:off x="3163564" y="1843654"/>
              <a:ext cx="8752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5C40DC5-85B1-E585-A004-EAFB631DEEDA}"/>
                </a:ext>
              </a:extLst>
            </p:cNvPr>
            <p:cNvSpPr txBox="1"/>
            <p:nvPr/>
          </p:nvSpPr>
          <p:spPr>
            <a:xfrm>
              <a:off x="1518035" y="1870822"/>
              <a:ext cx="8752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881CF3F-CB0E-3EE9-D8B1-ED0C6D502142}"/>
                </a:ext>
              </a:extLst>
            </p:cNvPr>
            <p:cNvSpPr txBox="1"/>
            <p:nvPr/>
          </p:nvSpPr>
          <p:spPr>
            <a:xfrm>
              <a:off x="1670774" y="2922127"/>
              <a:ext cx="35067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Case 1: Flexible schedule in explicit TWT (I-TWT only)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16EBE20-64CA-6535-BF3D-21BF4A0E77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4191" y="3845014"/>
              <a:ext cx="5467922" cy="675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2CB054C-33B9-30A8-DD26-1A9D3CA00E19}"/>
                </a:ext>
              </a:extLst>
            </p:cNvPr>
            <p:cNvSpPr txBox="1"/>
            <p:nvPr/>
          </p:nvSpPr>
          <p:spPr>
            <a:xfrm>
              <a:off x="147429" y="3682634"/>
              <a:ext cx="42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26462F0-725D-70B7-B207-993CB4469477}"/>
                </a:ext>
              </a:extLst>
            </p:cNvPr>
            <p:cNvSpPr txBox="1"/>
            <p:nvPr/>
          </p:nvSpPr>
          <p:spPr>
            <a:xfrm>
              <a:off x="6002113" y="3682634"/>
              <a:ext cx="5541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44CC75E-60B7-31AF-FD62-C08DE5661D96}"/>
                </a:ext>
              </a:extLst>
            </p:cNvPr>
            <p:cNvSpPr txBox="1"/>
            <p:nvPr/>
          </p:nvSpPr>
          <p:spPr>
            <a:xfrm>
              <a:off x="1197204" y="4216479"/>
              <a:ext cx="44792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Case 2: Suspension and Resumption in implicit TWT (I-TWT and B-TWT)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895A14E-46C7-909D-55E0-8ED3CC9FB269}"/>
                </a:ext>
              </a:extLst>
            </p:cNvPr>
            <p:cNvSpPr/>
            <p:nvPr/>
          </p:nvSpPr>
          <p:spPr bwMode="auto">
            <a:xfrm>
              <a:off x="1758303" y="3836770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7C61B51-9642-5791-1021-6CA78E2769FD}"/>
                </a:ext>
              </a:extLst>
            </p:cNvPr>
            <p:cNvSpPr/>
            <p:nvPr/>
          </p:nvSpPr>
          <p:spPr bwMode="auto">
            <a:xfrm>
              <a:off x="1854012" y="3588177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7" name="Connector: Curved 36">
              <a:extLst>
                <a:ext uri="{FF2B5EF4-FFF2-40B4-BE49-F238E27FC236}">
                  <a16:creationId xmlns:a16="http://schemas.microsoft.com/office/drawing/2014/main" id="{C8EC8AA7-9C78-4999-766C-AFA794E931C7}"/>
                </a:ext>
              </a:extLst>
            </p:cNvPr>
            <p:cNvCxnSpPr>
              <a:cxnSpLocks/>
              <a:stCxn id="36" idx="0"/>
              <a:endCxn id="31" idx="1"/>
            </p:cNvCxnSpPr>
            <p:nvPr/>
          </p:nvCxnSpPr>
          <p:spPr bwMode="auto">
            <a:xfrm rot="16200000" flipH="1">
              <a:off x="2496729" y="2989002"/>
              <a:ext cx="72873" cy="1271223"/>
            </a:xfrm>
            <a:prstGeom prst="curvedConnector3">
              <a:avLst>
                <a:gd name="adj1" fmla="val -37053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8A00067-8C13-C42A-720F-F4B99BDF4115}"/>
                </a:ext>
              </a:extLst>
            </p:cNvPr>
            <p:cNvSpPr txBox="1"/>
            <p:nvPr/>
          </p:nvSpPr>
          <p:spPr>
            <a:xfrm>
              <a:off x="2063275" y="3274760"/>
              <a:ext cx="956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Next TWT</a:t>
              </a:r>
            </a:p>
            <a:p>
              <a:pPr algn="ctr"/>
              <a:r>
                <a:rPr lang="en-US" sz="900">
                  <a:solidFill>
                    <a:schemeClr val="tx1"/>
                  </a:solidFill>
                </a:rPr>
                <a:t>All TWT = 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D695C58-EAC7-8E36-2637-541320EAF053}"/>
                </a:ext>
              </a:extLst>
            </p:cNvPr>
            <p:cNvSpPr txBox="1"/>
            <p:nvPr/>
          </p:nvSpPr>
          <p:spPr>
            <a:xfrm>
              <a:off x="2830749" y="3785281"/>
              <a:ext cx="77873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rgbClr val="FF0000"/>
                  </a:solidFill>
                </a:rPr>
                <a:t>Skipped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B663DC3-CD26-4E45-3D52-D6C564B3F79C}"/>
                </a:ext>
              </a:extLst>
            </p:cNvPr>
            <p:cNvSpPr txBox="1"/>
            <p:nvPr/>
          </p:nvSpPr>
          <p:spPr>
            <a:xfrm>
              <a:off x="4722833" y="3793674"/>
              <a:ext cx="77873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rgbClr val="FF0000"/>
                  </a:solidFill>
                </a:rPr>
                <a:t>Resumed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CF6DBFF-6F02-25D6-0307-5177A2A5E977}"/>
                </a:ext>
              </a:extLst>
            </p:cNvPr>
            <p:cNvSpPr txBox="1"/>
            <p:nvPr/>
          </p:nvSpPr>
          <p:spPr>
            <a:xfrm>
              <a:off x="4540346" y="3236610"/>
              <a:ext cx="976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1</a:t>
              </a:r>
              <a:r>
                <a:rPr lang="en-US" sz="900" baseline="30000">
                  <a:solidFill>
                    <a:schemeClr val="tx1"/>
                  </a:solidFill>
                </a:rPr>
                <a:t>st</a:t>
              </a:r>
              <a:r>
                <a:rPr lang="en-US" sz="900">
                  <a:solidFill>
                    <a:schemeClr val="tx1"/>
                  </a:solidFill>
                </a:rPr>
                <a:t>  TWT after Next TWT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F6BE44E-B1BB-AD04-45B2-121BDD4C9B23}"/>
                </a:ext>
              </a:extLst>
            </p:cNvPr>
            <p:cNvCxnSpPr>
              <a:cxnSpLocks/>
              <a:stCxn id="45" idx="3"/>
            </p:cNvCxnSpPr>
            <p:nvPr/>
          </p:nvCxnSpPr>
          <p:spPr bwMode="auto">
            <a:xfrm>
              <a:off x="613097" y="5320888"/>
              <a:ext cx="546792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222D01E-DD7B-7C8F-C058-CA431BA82B43}"/>
                </a:ext>
              </a:extLst>
            </p:cNvPr>
            <p:cNvSpPr txBox="1"/>
            <p:nvPr/>
          </p:nvSpPr>
          <p:spPr>
            <a:xfrm>
              <a:off x="190731" y="5166999"/>
              <a:ext cx="42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E6282B6-4A64-10F6-47D7-AF80F43EA923}"/>
                </a:ext>
              </a:extLst>
            </p:cNvPr>
            <p:cNvSpPr txBox="1"/>
            <p:nvPr/>
          </p:nvSpPr>
          <p:spPr>
            <a:xfrm>
              <a:off x="6089642" y="5168005"/>
              <a:ext cx="7737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STAs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317784-02F5-97AE-8D26-ACB4C9936CDC}"/>
                </a:ext>
              </a:extLst>
            </p:cNvPr>
            <p:cNvSpPr/>
            <p:nvPr/>
          </p:nvSpPr>
          <p:spPr bwMode="auto">
            <a:xfrm>
              <a:off x="1828586" y="5327059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501AA07-8828-5A5B-75FB-FCE802E46B1A}"/>
                </a:ext>
              </a:extLst>
            </p:cNvPr>
            <p:cNvSpPr/>
            <p:nvPr/>
          </p:nvSpPr>
          <p:spPr bwMode="auto">
            <a:xfrm>
              <a:off x="1924295" y="5078466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9" name="Connector: Curved 48">
              <a:extLst>
                <a:ext uri="{FF2B5EF4-FFF2-40B4-BE49-F238E27FC236}">
                  <a16:creationId xmlns:a16="http://schemas.microsoft.com/office/drawing/2014/main" id="{78E7429D-4662-2D06-16F0-7C80D5F818E8}"/>
                </a:ext>
              </a:extLst>
            </p:cNvPr>
            <p:cNvCxnSpPr>
              <a:cxnSpLocks/>
              <a:stCxn id="48" idx="0"/>
              <a:endCxn id="68" idx="3"/>
            </p:cNvCxnSpPr>
            <p:nvPr/>
          </p:nvCxnSpPr>
          <p:spPr bwMode="auto">
            <a:xfrm rot="16200000" flipH="1">
              <a:off x="1979334" y="5066970"/>
              <a:ext cx="247588" cy="270580"/>
            </a:xfrm>
            <a:prstGeom prst="curvedConnector4">
              <a:avLst>
                <a:gd name="adj1" fmla="val -92331"/>
                <a:gd name="adj2" fmla="val 5804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094F939-DD71-DF14-A36B-0E1BADB95C02}"/>
                </a:ext>
              </a:extLst>
            </p:cNvPr>
            <p:cNvSpPr txBox="1"/>
            <p:nvPr/>
          </p:nvSpPr>
          <p:spPr>
            <a:xfrm>
              <a:off x="5346144" y="4617744"/>
              <a:ext cx="8752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91C42597-9BA5-505E-6B96-31B1F2B76124}"/>
                </a:ext>
              </a:extLst>
            </p:cNvPr>
            <p:cNvSpPr/>
            <p:nvPr/>
          </p:nvSpPr>
          <p:spPr bwMode="auto">
            <a:xfrm>
              <a:off x="3269440" y="5321893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0AF8FDB-8A10-F593-8894-25C92FBCC763}"/>
                </a:ext>
              </a:extLst>
            </p:cNvPr>
            <p:cNvSpPr/>
            <p:nvPr/>
          </p:nvSpPr>
          <p:spPr bwMode="auto">
            <a:xfrm>
              <a:off x="3355913" y="5073300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86AEC68-52E2-3340-1C0F-6EC6D98CED75}"/>
                </a:ext>
              </a:extLst>
            </p:cNvPr>
            <p:cNvSpPr/>
            <p:nvPr/>
          </p:nvSpPr>
          <p:spPr bwMode="auto">
            <a:xfrm>
              <a:off x="5595484" y="5330490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CB288BC-56B2-5C65-74F2-08BC28DEF173}"/>
                </a:ext>
              </a:extLst>
            </p:cNvPr>
            <p:cNvSpPr/>
            <p:nvPr/>
          </p:nvSpPr>
          <p:spPr bwMode="auto">
            <a:xfrm>
              <a:off x="5681957" y="5081897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7" name="Connector: Curved 56">
              <a:extLst>
                <a:ext uri="{FF2B5EF4-FFF2-40B4-BE49-F238E27FC236}">
                  <a16:creationId xmlns:a16="http://schemas.microsoft.com/office/drawing/2014/main" id="{131C98F5-F4A9-16C4-0B77-A8B29DA5A861}"/>
                </a:ext>
              </a:extLst>
            </p:cNvPr>
            <p:cNvCxnSpPr>
              <a:cxnSpLocks/>
              <a:stCxn id="54" idx="0"/>
              <a:endCxn id="44" idx="3"/>
            </p:cNvCxnSpPr>
            <p:nvPr/>
          </p:nvCxnSpPr>
          <p:spPr bwMode="auto">
            <a:xfrm rot="16200000" flipH="1">
              <a:off x="3741052" y="4731703"/>
              <a:ext cx="258169" cy="941362"/>
            </a:xfrm>
            <a:prstGeom prst="curvedConnector4">
              <a:avLst>
                <a:gd name="adj1" fmla="val -88547"/>
                <a:gd name="adj2" fmla="val 52313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8" name="Connector: Curved 57">
              <a:extLst>
                <a:ext uri="{FF2B5EF4-FFF2-40B4-BE49-F238E27FC236}">
                  <a16:creationId xmlns:a16="http://schemas.microsoft.com/office/drawing/2014/main" id="{B4A5FC1D-F778-7201-69AB-91BEC47B5B40}"/>
                </a:ext>
              </a:extLst>
            </p:cNvPr>
            <p:cNvCxnSpPr>
              <a:cxnSpLocks/>
              <a:stCxn id="56" idx="0"/>
              <a:endCxn id="46" idx="1"/>
            </p:cNvCxnSpPr>
            <p:nvPr/>
          </p:nvCxnSpPr>
          <p:spPr bwMode="auto">
            <a:xfrm rot="16200000" flipH="1">
              <a:off x="5787572" y="5019824"/>
              <a:ext cx="239997" cy="364142"/>
            </a:xfrm>
            <a:prstGeom prst="curvedConnector4">
              <a:avLst>
                <a:gd name="adj1" fmla="val -95251"/>
                <a:gd name="adj2" fmla="val 5597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F625DEA-96DF-3A7B-EC23-DF3DC853A4B1}"/>
                </a:ext>
              </a:extLst>
            </p:cNvPr>
            <p:cNvSpPr txBox="1"/>
            <p:nvPr/>
          </p:nvSpPr>
          <p:spPr>
            <a:xfrm>
              <a:off x="3213515" y="4642409"/>
              <a:ext cx="8752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588C814-77B0-5D16-B872-B7971B956444}"/>
                </a:ext>
              </a:extLst>
            </p:cNvPr>
            <p:cNvSpPr txBox="1"/>
            <p:nvPr/>
          </p:nvSpPr>
          <p:spPr>
            <a:xfrm>
              <a:off x="1518035" y="4631848"/>
              <a:ext cx="8752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A170361-E00D-C574-D50B-33158539B9BF}"/>
                </a:ext>
              </a:extLst>
            </p:cNvPr>
            <p:cNvSpPr txBox="1"/>
            <p:nvPr/>
          </p:nvSpPr>
          <p:spPr>
            <a:xfrm>
              <a:off x="1302191" y="5643236"/>
              <a:ext cx="43998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>
                  <a:solidFill>
                    <a:schemeClr val="tx1"/>
                  </a:solidFill>
                </a:rPr>
                <a:t>Proposed Case 3: Flexible schedule in explicit TWT (enabled for B-TWT)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3649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DA991-5176-65AF-439A-05FC852D4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 Between Flexibility and Power 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BBA3C-7D3E-985B-454F-98B298953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 may use QoS parameters as guidance for TWT setup, but random traffic (e.g., emergency traffic) may still arrive outside the TWT SPs.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Power saving is not properly optimized in current TWT design.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Single link devices applying either explicit TWT or using TWT information frame cannot go to doze state until they have exchanged the non-zero Next TWT info.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These issues could be mitigated through the support of MLO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affiliated AP/STA could go to PS mode while cross-link signals could be exchanged by another affiliated AP/STA on an active link to capture the dynamic needs of the peer device(s).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09CBB2-8AA1-1B22-B0E6-EA51518C3A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86A7A-BF6B-DD1F-F139-9D9C9C7ADC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955648-39AE-C7D6-C868-5593CC160D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62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35985-2E61-D00E-DACF-F03CFD3C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Power Saving Management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47B0-F502-10B6-5CE1-975B37D79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active link should be able to support following 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Discovery, active probing and association for all STAs (including pre-EHT STA).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Signaling other affiliated AP/STAs that maybe in doze mode on other links to meet the requirement including increase throughput, provide certain service period and improve flexibility, etc.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Cross-link signal could be sent through the active link(s) to perform operations on at least one specific link(s)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Wakeup the dozed AP and/or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Put AP and/or STA(s) to doze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Suspend and resume TWT agreements/schedules for certain or all TWT member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C866D-6A2E-997B-9B00-420B0ED04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51130-D302-064B-6F56-56D00B74DE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70439-D47C-7B2B-EAB4-2328D4AF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76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DA644-419C-6B4B-AB79-3BC2ABED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Improvement for Scheduled AP Power Save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82E8D-F9E8-22D5-0310-40123C4E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12186"/>
            <a:ext cx="10361084" cy="22580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with very light traffic to serve (e.g., during night/holiday) may want to skip multiple I/B TWT SPs for all non-AP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current TWT Information field can only suspend and resume one or more TWT agreements/schedules between AP and the same TWT member non-AP STA(s).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requests AP to suspend I/B TWT SPs with all TWT member non-AP STAs one by one (for I-TWT) or group by group (for B-TWT)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D5CDC-055E-973F-47C0-F6BF67366A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F7194-8EE4-3616-96F4-8FA96C6F39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C67F33-5FEC-A97E-082D-55EBA5EF1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91A962E-F3CD-FEA2-ADBF-2DFD214FB1D2}"/>
              </a:ext>
            </a:extLst>
          </p:cNvPr>
          <p:cNvGrpSpPr/>
          <p:nvPr/>
        </p:nvGrpSpPr>
        <p:grpSpPr>
          <a:xfrm>
            <a:off x="1965643" y="3921341"/>
            <a:ext cx="8640943" cy="2371291"/>
            <a:chOff x="2368599" y="4096475"/>
            <a:chExt cx="8640943" cy="237129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AB0F1AA-B156-4D28-47B6-D8B097D1D2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73697" y="4667235"/>
              <a:ext cx="704088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Arrow: Left-Right 8">
              <a:extLst>
                <a:ext uri="{FF2B5EF4-FFF2-40B4-BE49-F238E27FC236}">
                  <a16:creationId xmlns:a16="http://schemas.microsoft.com/office/drawing/2014/main" id="{85CC58D9-619D-5984-9993-77F549CB3C1A}"/>
                </a:ext>
              </a:extLst>
            </p:cNvPr>
            <p:cNvSpPr/>
            <p:nvPr/>
          </p:nvSpPr>
          <p:spPr bwMode="auto">
            <a:xfrm>
              <a:off x="3300436" y="4358311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AP-STA1</a:t>
              </a:r>
            </a:p>
          </p:txBody>
        </p:sp>
        <p:sp>
          <p:nvSpPr>
            <p:cNvPr id="10" name="Arrow: Left-Right 9">
              <a:extLst>
                <a:ext uri="{FF2B5EF4-FFF2-40B4-BE49-F238E27FC236}">
                  <a16:creationId xmlns:a16="http://schemas.microsoft.com/office/drawing/2014/main" id="{F537165F-BE77-790E-B4F9-B766530224CC}"/>
                </a:ext>
              </a:extLst>
            </p:cNvPr>
            <p:cNvSpPr/>
            <p:nvPr/>
          </p:nvSpPr>
          <p:spPr bwMode="auto">
            <a:xfrm>
              <a:off x="4622143" y="4367914"/>
              <a:ext cx="1518469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AP-STA2</a:t>
              </a:r>
            </a:p>
          </p:txBody>
        </p:sp>
        <p:sp>
          <p:nvSpPr>
            <p:cNvPr id="11" name="Arrow: Left-Right 10">
              <a:extLst>
                <a:ext uri="{FF2B5EF4-FFF2-40B4-BE49-F238E27FC236}">
                  <a16:creationId xmlns:a16="http://schemas.microsoft.com/office/drawing/2014/main" id="{32A63EB5-F4A0-A060-5F31-CAA8FB5CE79D}"/>
                </a:ext>
              </a:extLst>
            </p:cNvPr>
            <p:cNvSpPr/>
            <p:nvPr/>
          </p:nvSpPr>
          <p:spPr bwMode="auto">
            <a:xfrm>
              <a:off x="8342731" y="4373329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FC1CC1-D801-E1D5-5DA0-EBA7E02CD349}"/>
                </a:ext>
              </a:extLst>
            </p:cNvPr>
            <p:cNvSpPr txBox="1"/>
            <p:nvPr/>
          </p:nvSpPr>
          <p:spPr>
            <a:xfrm>
              <a:off x="2499209" y="4498102"/>
              <a:ext cx="42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893104E-57E4-4286-24A7-202F7B35B0B9}"/>
                </a:ext>
              </a:extLst>
            </p:cNvPr>
            <p:cNvSpPr txBox="1"/>
            <p:nvPr/>
          </p:nvSpPr>
          <p:spPr>
            <a:xfrm>
              <a:off x="9985455" y="4508124"/>
              <a:ext cx="10240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STA1, 2, 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67D3DC2-D8BE-9142-C45B-6DDA1D608435}"/>
                </a:ext>
              </a:extLst>
            </p:cNvPr>
            <p:cNvSpPr/>
            <p:nvPr/>
          </p:nvSpPr>
          <p:spPr bwMode="auto">
            <a:xfrm>
              <a:off x="3300415" y="5141558"/>
              <a:ext cx="1254035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0DF63B6-B826-D3B3-F6E8-49FFF292408B}"/>
                </a:ext>
              </a:extLst>
            </p:cNvPr>
            <p:cNvSpPr txBox="1"/>
            <p:nvPr/>
          </p:nvSpPr>
          <p:spPr>
            <a:xfrm>
              <a:off x="2512291" y="5124302"/>
              <a:ext cx="5268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AP: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0659EC-9CBA-B71F-FC08-3E794C138D0D}"/>
                </a:ext>
              </a:extLst>
            </p:cNvPr>
            <p:cNvSpPr/>
            <p:nvPr/>
          </p:nvSpPr>
          <p:spPr bwMode="auto">
            <a:xfrm>
              <a:off x="10066846" y="5527384"/>
              <a:ext cx="590777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Awake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9DA2347-C71D-8ACE-C2AC-848D9543F312}"/>
                </a:ext>
              </a:extLst>
            </p:cNvPr>
            <p:cNvSpPr/>
            <p:nvPr/>
          </p:nvSpPr>
          <p:spPr bwMode="auto">
            <a:xfrm>
              <a:off x="10066846" y="5885611"/>
              <a:ext cx="590777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>
                  <a:solidFill>
                    <a:schemeClr val="tx1"/>
                  </a:solidFill>
                </a:rPr>
                <a:t>Doze 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877577-A56A-BE8D-FB13-FAD3B3323471}"/>
                </a:ext>
              </a:extLst>
            </p:cNvPr>
            <p:cNvSpPr txBox="1"/>
            <p:nvPr/>
          </p:nvSpPr>
          <p:spPr>
            <a:xfrm>
              <a:off x="2368599" y="5505984"/>
              <a:ext cx="5660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STA1: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59D9209-D23D-9B3D-D1B3-291AA9093B76}"/>
                </a:ext>
              </a:extLst>
            </p:cNvPr>
            <p:cNvSpPr/>
            <p:nvPr/>
          </p:nvSpPr>
          <p:spPr bwMode="auto">
            <a:xfrm>
              <a:off x="2973845" y="5506338"/>
              <a:ext cx="326570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8FBC434-0BB5-934C-B7BD-CC09D6450E0E}"/>
                </a:ext>
              </a:extLst>
            </p:cNvPr>
            <p:cNvSpPr/>
            <p:nvPr/>
          </p:nvSpPr>
          <p:spPr bwMode="auto">
            <a:xfrm>
              <a:off x="3300414" y="5506338"/>
              <a:ext cx="1254035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87D64F6-A798-9CDB-3717-48F9781AA8DE}"/>
                </a:ext>
              </a:extLst>
            </p:cNvPr>
            <p:cNvSpPr/>
            <p:nvPr/>
          </p:nvSpPr>
          <p:spPr bwMode="auto">
            <a:xfrm>
              <a:off x="4554449" y="5506338"/>
              <a:ext cx="5181734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9DE055F-46F7-5476-047B-773ACDCFE646}"/>
                </a:ext>
              </a:extLst>
            </p:cNvPr>
            <p:cNvSpPr txBox="1"/>
            <p:nvPr/>
          </p:nvSpPr>
          <p:spPr>
            <a:xfrm>
              <a:off x="8686628" y="4180307"/>
              <a:ext cx="6574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skipped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9D8D377-65B4-0AB5-3446-538E23D1E3D3}"/>
                </a:ext>
              </a:extLst>
            </p:cNvPr>
            <p:cNvSpPr/>
            <p:nvPr/>
          </p:nvSpPr>
          <p:spPr bwMode="auto">
            <a:xfrm>
              <a:off x="4440870" y="4667179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53932EF-50AF-D9C5-9CE0-DE1B000737FC}"/>
                </a:ext>
              </a:extLst>
            </p:cNvPr>
            <p:cNvSpPr/>
            <p:nvPr/>
          </p:nvSpPr>
          <p:spPr bwMode="auto">
            <a:xfrm>
              <a:off x="4351859" y="4418586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Connector: Curved 24">
              <a:extLst>
                <a:ext uri="{FF2B5EF4-FFF2-40B4-BE49-F238E27FC236}">
                  <a16:creationId xmlns:a16="http://schemas.microsoft.com/office/drawing/2014/main" id="{F8B6809B-BC9F-1C43-995B-0F7A04141E31}"/>
                </a:ext>
              </a:extLst>
            </p:cNvPr>
            <p:cNvCxnSpPr>
              <a:cxnSpLocks/>
              <a:stCxn id="24" idx="0"/>
            </p:cNvCxnSpPr>
            <p:nvPr/>
          </p:nvCxnSpPr>
          <p:spPr bwMode="auto">
            <a:xfrm rot="16200000" flipH="1">
              <a:off x="6992272" y="1821716"/>
              <a:ext cx="247588" cy="5441328"/>
            </a:xfrm>
            <a:prstGeom prst="curvedConnector4">
              <a:avLst>
                <a:gd name="adj1" fmla="val -92331"/>
                <a:gd name="adj2" fmla="val 9979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3A187F5-EF62-1C22-EC86-7640E6935EC2}"/>
                </a:ext>
              </a:extLst>
            </p:cNvPr>
            <p:cNvSpPr txBox="1"/>
            <p:nvPr/>
          </p:nvSpPr>
          <p:spPr>
            <a:xfrm>
              <a:off x="9403668" y="4096475"/>
              <a:ext cx="8752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C007E49-B4F9-B5FE-9817-ABCA3DD8D6AC}"/>
                </a:ext>
              </a:extLst>
            </p:cNvPr>
            <p:cNvSpPr/>
            <p:nvPr/>
          </p:nvSpPr>
          <p:spPr bwMode="auto">
            <a:xfrm>
              <a:off x="2986538" y="5141558"/>
              <a:ext cx="313877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FB6272A-65E1-7AF7-268A-ADDDD5E6BB0C}"/>
                </a:ext>
              </a:extLst>
            </p:cNvPr>
            <p:cNvSpPr txBox="1"/>
            <p:nvPr/>
          </p:nvSpPr>
          <p:spPr>
            <a:xfrm>
              <a:off x="2368599" y="5853036"/>
              <a:ext cx="5660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STA2: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9A4EFF9-7290-5705-4BC0-769618D31F3C}"/>
                </a:ext>
              </a:extLst>
            </p:cNvPr>
            <p:cNvSpPr/>
            <p:nvPr/>
          </p:nvSpPr>
          <p:spPr bwMode="auto">
            <a:xfrm>
              <a:off x="2973845" y="5853390"/>
              <a:ext cx="1648298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F343C7C-B259-50E5-72E7-995AF68E02D5}"/>
                </a:ext>
              </a:extLst>
            </p:cNvPr>
            <p:cNvSpPr/>
            <p:nvPr/>
          </p:nvSpPr>
          <p:spPr bwMode="auto">
            <a:xfrm>
              <a:off x="4622143" y="5852228"/>
              <a:ext cx="1518469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CA23F78-6025-8C85-18D4-355C311F0706}"/>
                </a:ext>
              </a:extLst>
            </p:cNvPr>
            <p:cNvSpPr/>
            <p:nvPr/>
          </p:nvSpPr>
          <p:spPr bwMode="auto">
            <a:xfrm>
              <a:off x="4554450" y="5141558"/>
              <a:ext cx="67693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5C18433-CA0A-825B-EBDE-D419BAD9B5CD}"/>
                </a:ext>
              </a:extLst>
            </p:cNvPr>
            <p:cNvSpPr/>
            <p:nvPr/>
          </p:nvSpPr>
          <p:spPr bwMode="auto">
            <a:xfrm>
              <a:off x="4622143" y="5141760"/>
              <a:ext cx="1518469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9F6FE73-8742-404F-6E84-9B9144D7C213}"/>
                </a:ext>
              </a:extLst>
            </p:cNvPr>
            <p:cNvSpPr/>
            <p:nvPr/>
          </p:nvSpPr>
          <p:spPr bwMode="auto">
            <a:xfrm>
              <a:off x="6140613" y="5141558"/>
              <a:ext cx="896838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3647668-9291-A5C9-25BC-5E7B57A88CDD}"/>
                </a:ext>
              </a:extLst>
            </p:cNvPr>
            <p:cNvSpPr/>
            <p:nvPr/>
          </p:nvSpPr>
          <p:spPr bwMode="auto">
            <a:xfrm>
              <a:off x="6140612" y="5852228"/>
              <a:ext cx="3595571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Arrow: Left-Right 34">
              <a:extLst>
                <a:ext uri="{FF2B5EF4-FFF2-40B4-BE49-F238E27FC236}">
                  <a16:creationId xmlns:a16="http://schemas.microsoft.com/office/drawing/2014/main" id="{5E7FE683-AC8F-DD65-920E-090F16D3CAE8}"/>
                </a:ext>
              </a:extLst>
            </p:cNvPr>
            <p:cNvSpPr/>
            <p:nvPr/>
          </p:nvSpPr>
          <p:spPr bwMode="auto">
            <a:xfrm>
              <a:off x="6232033" y="4371279"/>
              <a:ext cx="726186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1A141D6-0F1E-855D-B28C-7E12DB687BFA}"/>
                </a:ext>
              </a:extLst>
            </p:cNvPr>
            <p:cNvSpPr txBox="1"/>
            <p:nvPr/>
          </p:nvSpPr>
          <p:spPr>
            <a:xfrm>
              <a:off x="6270801" y="4503009"/>
              <a:ext cx="7548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I-TWT 2</a:t>
              </a:r>
            </a:p>
            <a:p>
              <a:r>
                <a:rPr lang="en-US" sz="900" dirty="0">
                  <a:solidFill>
                    <a:schemeClr val="tx1"/>
                  </a:solidFill>
                </a:rPr>
                <a:t>AP-STA1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DFB4959-11B0-2C8F-C4DE-5221BD4D68C3}"/>
                </a:ext>
              </a:extLst>
            </p:cNvPr>
            <p:cNvSpPr txBox="1"/>
            <p:nvPr/>
          </p:nvSpPr>
          <p:spPr>
            <a:xfrm>
              <a:off x="6324660" y="4156976"/>
              <a:ext cx="6574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skipped</a:t>
              </a:r>
            </a:p>
          </p:txBody>
        </p:sp>
        <p:sp>
          <p:nvSpPr>
            <p:cNvPr id="42" name="Arrow: Left-Right 41">
              <a:extLst>
                <a:ext uri="{FF2B5EF4-FFF2-40B4-BE49-F238E27FC236}">
                  <a16:creationId xmlns:a16="http://schemas.microsoft.com/office/drawing/2014/main" id="{BD2B3AFC-9FBD-EC50-CD3B-79E85AEB2A07}"/>
                </a:ext>
              </a:extLst>
            </p:cNvPr>
            <p:cNvSpPr/>
            <p:nvPr/>
          </p:nvSpPr>
          <p:spPr bwMode="auto">
            <a:xfrm>
              <a:off x="7037450" y="4371279"/>
              <a:ext cx="1245740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AP-STA3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284D31F-1FFC-33B1-041C-696DC4C6D268}"/>
                </a:ext>
              </a:extLst>
            </p:cNvPr>
            <p:cNvSpPr/>
            <p:nvPr/>
          </p:nvSpPr>
          <p:spPr bwMode="auto">
            <a:xfrm>
              <a:off x="7043387" y="5146973"/>
              <a:ext cx="1239803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123AEDA-F4C0-795C-AFF6-7E302DBCE380}"/>
                </a:ext>
              </a:extLst>
            </p:cNvPr>
            <p:cNvSpPr/>
            <p:nvPr/>
          </p:nvSpPr>
          <p:spPr bwMode="auto">
            <a:xfrm>
              <a:off x="8283190" y="5146522"/>
              <a:ext cx="1452993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44EC21A-4509-6FC5-5E57-D94B2D9B2C87}"/>
                </a:ext>
              </a:extLst>
            </p:cNvPr>
            <p:cNvSpPr txBox="1"/>
            <p:nvPr/>
          </p:nvSpPr>
          <p:spPr>
            <a:xfrm>
              <a:off x="2368599" y="6206156"/>
              <a:ext cx="5660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STA3: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F53E926-08D1-64A3-A92C-23D68E07CC6C}"/>
                </a:ext>
              </a:extLst>
            </p:cNvPr>
            <p:cNvSpPr/>
            <p:nvPr/>
          </p:nvSpPr>
          <p:spPr bwMode="auto">
            <a:xfrm>
              <a:off x="2973844" y="6206510"/>
              <a:ext cx="4063605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FFD4FF7-8437-2CB3-B5D4-CDD73826BDD9}"/>
                </a:ext>
              </a:extLst>
            </p:cNvPr>
            <p:cNvSpPr/>
            <p:nvPr/>
          </p:nvSpPr>
          <p:spPr bwMode="auto">
            <a:xfrm>
              <a:off x="7037450" y="6205348"/>
              <a:ext cx="1245740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A81FA7F-09E2-542C-88D2-8C339D14DF3E}"/>
                </a:ext>
              </a:extLst>
            </p:cNvPr>
            <p:cNvSpPr/>
            <p:nvPr/>
          </p:nvSpPr>
          <p:spPr bwMode="auto">
            <a:xfrm>
              <a:off x="8283190" y="6205348"/>
              <a:ext cx="1452993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434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98F55-060B-B9E4-8818-045D107B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5BD44-D591-D57D-6F7F-061320779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581003"/>
            <a:ext cx="10361084" cy="17373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could be more efficient for AP to suspend and resume all I/B TWT agreements/schedules with all TWT member STAs at once.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signaling could be carried in TWT Information field for this purpose.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TWT Information field could be carried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1: by a cross-link signal on an active link on which all affiliated STAs can receive.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Option 2: by Beacon frame to be delivered to all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6313A-D4B5-EBCA-06E9-0CB311104B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3E898-5194-6524-2977-20E33F9F5A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Qing Xia (Sony), et al.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C9A294-6FE5-DD1A-E67A-82546AFCEA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4B23CAD-CC92-9962-7D56-FFBD3D7A8C65}"/>
              </a:ext>
            </a:extLst>
          </p:cNvPr>
          <p:cNvGrpSpPr/>
          <p:nvPr/>
        </p:nvGrpSpPr>
        <p:grpSpPr>
          <a:xfrm>
            <a:off x="1825270" y="3977639"/>
            <a:ext cx="8640943" cy="2194560"/>
            <a:chOff x="1859148" y="4061641"/>
            <a:chExt cx="8640943" cy="2371291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5B689D3-FA1D-FA7D-D224-787773A8E12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64246" y="4632401"/>
              <a:ext cx="704088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Arrow: Left-Right 8">
              <a:extLst>
                <a:ext uri="{FF2B5EF4-FFF2-40B4-BE49-F238E27FC236}">
                  <a16:creationId xmlns:a16="http://schemas.microsoft.com/office/drawing/2014/main" id="{3C35B312-F4F7-CDC9-5EA4-5263253F6F18}"/>
                </a:ext>
              </a:extLst>
            </p:cNvPr>
            <p:cNvSpPr/>
            <p:nvPr/>
          </p:nvSpPr>
          <p:spPr bwMode="auto">
            <a:xfrm>
              <a:off x="2790985" y="4323477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AP-STA1</a:t>
              </a:r>
            </a:p>
          </p:txBody>
        </p:sp>
        <p:sp>
          <p:nvSpPr>
            <p:cNvPr id="10" name="Arrow: Left-Right 9">
              <a:extLst>
                <a:ext uri="{FF2B5EF4-FFF2-40B4-BE49-F238E27FC236}">
                  <a16:creationId xmlns:a16="http://schemas.microsoft.com/office/drawing/2014/main" id="{E7D9F95F-D568-B280-9CCF-DAB8E54BE09A}"/>
                </a:ext>
              </a:extLst>
            </p:cNvPr>
            <p:cNvSpPr/>
            <p:nvPr/>
          </p:nvSpPr>
          <p:spPr bwMode="auto">
            <a:xfrm>
              <a:off x="4112692" y="4333080"/>
              <a:ext cx="1518469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AP-STA2</a:t>
              </a:r>
            </a:p>
          </p:txBody>
        </p:sp>
        <p:sp>
          <p:nvSpPr>
            <p:cNvPr id="11" name="Arrow: Left-Right 10">
              <a:extLst>
                <a:ext uri="{FF2B5EF4-FFF2-40B4-BE49-F238E27FC236}">
                  <a16:creationId xmlns:a16="http://schemas.microsoft.com/office/drawing/2014/main" id="{B5F38764-3AE5-E71F-336F-8EF8473778F7}"/>
                </a:ext>
              </a:extLst>
            </p:cNvPr>
            <p:cNvSpPr/>
            <p:nvPr/>
          </p:nvSpPr>
          <p:spPr bwMode="auto">
            <a:xfrm>
              <a:off x="7833280" y="4338495"/>
              <a:ext cx="1254035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AP-STA1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361927B-2DE0-FFA8-5DE9-33E8886E8784}"/>
                </a:ext>
              </a:extLst>
            </p:cNvPr>
            <p:cNvSpPr txBox="1"/>
            <p:nvPr/>
          </p:nvSpPr>
          <p:spPr>
            <a:xfrm>
              <a:off x="1989758" y="4463268"/>
              <a:ext cx="42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EE0AB6A-8C37-390E-23F8-EFB85A70B503}"/>
                </a:ext>
              </a:extLst>
            </p:cNvPr>
            <p:cNvSpPr txBox="1"/>
            <p:nvPr/>
          </p:nvSpPr>
          <p:spPr>
            <a:xfrm>
              <a:off x="9476004" y="4473290"/>
              <a:ext cx="10240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STA1, 2, 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24B8B58-EF1F-52B8-9FAC-A0F47A4991AD}"/>
                </a:ext>
              </a:extLst>
            </p:cNvPr>
            <p:cNvSpPr/>
            <p:nvPr/>
          </p:nvSpPr>
          <p:spPr bwMode="auto">
            <a:xfrm>
              <a:off x="2790964" y="5106724"/>
              <a:ext cx="1254035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DE60886-6E8E-B2A6-9AB4-9A1DC89865AD}"/>
                </a:ext>
              </a:extLst>
            </p:cNvPr>
            <p:cNvSpPr txBox="1"/>
            <p:nvPr/>
          </p:nvSpPr>
          <p:spPr>
            <a:xfrm>
              <a:off x="2002840" y="5089468"/>
              <a:ext cx="5268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AP: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313971E-B458-5CE5-5CB4-C48854892F32}"/>
                </a:ext>
              </a:extLst>
            </p:cNvPr>
            <p:cNvSpPr/>
            <p:nvPr/>
          </p:nvSpPr>
          <p:spPr bwMode="auto">
            <a:xfrm>
              <a:off x="9557395" y="5492550"/>
              <a:ext cx="590777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Awake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7FEDF40-A176-36A0-8BFD-D771F2402890}"/>
                </a:ext>
              </a:extLst>
            </p:cNvPr>
            <p:cNvSpPr/>
            <p:nvPr/>
          </p:nvSpPr>
          <p:spPr bwMode="auto">
            <a:xfrm>
              <a:off x="9557395" y="5850777"/>
              <a:ext cx="590777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>
                  <a:solidFill>
                    <a:schemeClr val="tx1"/>
                  </a:solidFill>
                </a:rPr>
                <a:t>Doze 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9ADAE0-552C-E13E-F5D7-A1C74139031E}"/>
                </a:ext>
              </a:extLst>
            </p:cNvPr>
            <p:cNvSpPr txBox="1"/>
            <p:nvPr/>
          </p:nvSpPr>
          <p:spPr>
            <a:xfrm>
              <a:off x="1859148" y="5471150"/>
              <a:ext cx="5660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STA1: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4A38CBC-F2AB-57B0-7852-E4401E129123}"/>
                </a:ext>
              </a:extLst>
            </p:cNvPr>
            <p:cNvSpPr/>
            <p:nvPr/>
          </p:nvSpPr>
          <p:spPr bwMode="auto">
            <a:xfrm>
              <a:off x="2464394" y="5471504"/>
              <a:ext cx="326570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D21CDC4-571E-9834-3B1E-7699FF4089A9}"/>
                </a:ext>
              </a:extLst>
            </p:cNvPr>
            <p:cNvSpPr/>
            <p:nvPr/>
          </p:nvSpPr>
          <p:spPr bwMode="auto">
            <a:xfrm>
              <a:off x="2790963" y="5471504"/>
              <a:ext cx="1254035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4059A2B-CF47-6885-0E35-DA0CED9A80E2}"/>
                </a:ext>
              </a:extLst>
            </p:cNvPr>
            <p:cNvSpPr/>
            <p:nvPr/>
          </p:nvSpPr>
          <p:spPr bwMode="auto">
            <a:xfrm>
              <a:off x="4044998" y="5471504"/>
              <a:ext cx="5181734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F1A3148-343E-C07E-2D3A-5575CA7BE597}"/>
                </a:ext>
              </a:extLst>
            </p:cNvPr>
            <p:cNvSpPr txBox="1"/>
            <p:nvPr/>
          </p:nvSpPr>
          <p:spPr>
            <a:xfrm>
              <a:off x="8177177" y="4145473"/>
              <a:ext cx="6574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skipped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8D5B0E1-6019-A061-FA5F-5D09F4FBDC0A}"/>
                </a:ext>
              </a:extLst>
            </p:cNvPr>
            <p:cNvSpPr/>
            <p:nvPr/>
          </p:nvSpPr>
          <p:spPr bwMode="auto">
            <a:xfrm>
              <a:off x="3842408" y="4383752"/>
              <a:ext cx="87086" cy="24758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Connector: Curved 24">
              <a:extLst>
                <a:ext uri="{FF2B5EF4-FFF2-40B4-BE49-F238E27FC236}">
                  <a16:creationId xmlns:a16="http://schemas.microsoft.com/office/drawing/2014/main" id="{FF81E286-CEA7-D509-0921-0C7C6967453F}"/>
                </a:ext>
              </a:extLst>
            </p:cNvPr>
            <p:cNvCxnSpPr>
              <a:cxnSpLocks/>
              <a:stCxn id="24" idx="0"/>
            </p:cNvCxnSpPr>
            <p:nvPr/>
          </p:nvCxnSpPr>
          <p:spPr bwMode="auto">
            <a:xfrm rot="16200000" flipH="1">
              <a:off x="6482821" y="1786882"/>
              <a:ext cx="247588" cy="5441328"/>
            </a:xfrm>
            <a:prstGeom prst="curvedConnector4">
              <a:avLst>
                <a:gd name="adj1" fmla="val -92331"/>
                <a:gd name="adj2" fmla="val 9979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840BC74-29DF-CA2E-7852-881FFD9EA923}"/>
                </a:ext>
              </a:extLst>
            </p:cNvPr>
            <p:cNvSpPr txBox="1"/>
            <p:nvPr/>
          </p:nvSpPr>
          <p:spPr>
            <a:xfrm>
              <a:off x="8894217" y="4061641"/>
              <a:ext cx="8752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Next TWT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52FE290-D966-38B9-C7AA-9AA7D338B5A2}"/>
                </a:ext>
              </a:extLst>
            </p:cNvPr>
            <p:cNvSpPr/>
            <p:nvPr/>
          </p:nvSpPr>
          <p:spPr bwMode="auto">
            <a:xfrm>
              <a:off x="2477087" y="5106724"/>
              <a:ext cx="313877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C7FBDE3-5FD0-456D-56F7-CDE9ED259564}"/>
                </a:ext>
              </a:extLst>
            </p:cNvPr>
            <p:cNvSpPr txBox="1"/>
            <p:nvPr/>
          </p:nvSpPr>
          <p:spPr>
            <a:xfrm>
              <a:off x="1859148" y="5818202"/>
              <a:ext cx="5660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STA2: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E4EE5D1-05E0-96D8-E6B1-578801205323}"/>
                </a:ext>
              </a:extLst>
            </p:cNvPr>
            <p:cNvSpPr/>
            <p:nvPr/>
          </p:nvSpPr>
          <p:spPr bwMode="auto">
            <a:xfrm>
              <a:off x="2464393" y="5817394"/>
              <a:ext cx="6762339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Arrow: Left-Right 34">
              <a:extLst>
                <a:ext uri="{FF2B5EF4-FFF2-40B4-BE49-F238E27FC236}">
                  <a16:creationId xmlns:a16="http://schemas.microsoft.com/office/drawing/2014/main" id="{AAE835B3-FF18-4C48-CF8A-206A70A2CE9A}"/>
                </a:ext>
              </a:extLst>
            </p:cNvPr>
            <p:cNvSpPr/>
            <p:nvPr/>
          </p:nvSpPr>
          <p:spPr bwMode="auto">
            <a:xfrm>
              <a:off x="5722582" y="4336445"/>
              <a:ext cx="726186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4E7F8D1-5848-671C-3235-17D73D9DB4FB}"/>
                </a:ext>
              </a:extLst>
            </p:cNvPr>
            <p:cNvSpPr txBox="1"/>
            <p:nvPr/>
          </p:nvSpPr>
          <p:spPr>
            <a:xfrm>
              <a:off x="5761350" y="4468175"/>
              <a:ext cx="7548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/>
                  </a:solidFill>
                </a:rPr>
                <a:t>I-TWT 2</a:t>
              </a:r>
            </a:p>
            <a:p>
              <a:r>
                <a:rPr lang="en-US" sz="900" dirty="0">
                  <a:solidFill>
                    <a:schemeClr val="tx1"/>
                  </a:solidFill>
                </a:rPr>
                <a:t>AP-STA1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B68FF10-1442-1718-5805-E40A063C9B97}"/>
                </a:ext>
              </a:extLst>
            </p:cNvPr>
            <p:cNvSpPr txBox="1"/>
            <p:nvPr/>
          </p:nvSpPr>
          <p:spPr>
            <a:xfrm>
              <a:off x="5815209" y="4122142"/>
              <a:ext cx="6574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skipped</a:t>
              </a:r>
            </a:p>
          </p:txBody>
        </p:sp>
        <p:sp>
          <p:nvSpPr>
            <p:cNvPr id="38" name="Arrow: Left-Right 37">
              <a:extLst>
                <a:ext uri="{FF2B5EF4-FFF2-40B4-BE49-F238E27FC236}">
                  <a16:creationId xmlns:a16="http://schemas.microsoft.com/office/drawing/2014/main" id="{7557AA54-988B-A4F4-819D-166E86579712}"/>
                </a:ext>
              </a:extLst>
            </p:cNvPr>
            <p:cNvSpPr/>
            <p:nvPr/>
          </p:nvSpPr>
          <p:spPr bwMode="auto">
            <a:xfrm>
              <a:off x="6527999" y="4336445"/>
              <a:ext cx="1245740" cy="596520"/>
            </a:xfrm>
            <a:prstGeom prst="leftRightArrow">
              <a:avLst>
                <a:gd name="adj1" fmla="val 61679"/>
                <a:gd name="adj2" fmla="val 50000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I-TWT 1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AP-STA3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8EC747B-B6DC-C1CC-393D-60115EC110D8}"/>
                </a:ext>
              </a:extLst>
            </p:cNvPr>
            <p:cNvSpPr/>
            <p:nvPr/>
          </p:nvSpPr>
          <p:spPr bwMode="auto">
            <a:xfrm>
              <a:off x="4044999" y="5111688"/>
              <a:ext cx="5181734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D86AA0A-9973-5FB5-8778-460EAB3F5C5E}"/>
                </a:ext>
              </a:extLst>
            </p:cNvPr>
            <p:cNvSpPr txBox="1"/>
            <p:nvPr/>
          </p:nvSpPr>
          <p:spPr>
            <a:xfrm>
              <a:off x="1859148" y="6171322"/>
              <a:ext cx="56605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STA3: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9D9EC2EB-70B1-0E9A-69EC-4433DCFCF972}"/>
                </a:ext>
              </a:extLst>
            </p:cNvPr>
            <p:cNvSpPr/>
            <p:nvPr/>
          </p:nvSpPr>
          <p:spPr bwMode="auto">
            <a:xfrm>
              <a:off x="2464393" y="6171676"/>
              <a:ext cx="6762338" cy="261256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546AF2D-170A-FF0E-347E-BCFF974F6673}"/>
                </a:ext>
              </a:extLst>
            </p:cNvPr>
            <p:cNvSpPr txBox="1"/>
            <p:nvPr/>
          </p:nvSpPr>
          <p:spPr>
            <a:xfrm>
              <a:off x="4634225" y="4136220"/>
              <a:ext cx="6574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0000"/>
                  </a:solidFill>
                </a:rPr>
                <a:t>skipped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485AFD9-670C-4B2D-BFF8-D600704642C0}"/>
                </a:ext>
              </a:extLst>
            </p:cNvPr>
            <p:cNvSpPr txBox="1"/>
            <p:nvPr/>
          </p:nvSpPr>
          <p:spPr>
            <a:xfrm>
              <a:off x="6876145" y="4136220"/>
              <a:ext cx="65749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FF0000"/>
                  </a:solidFill>
                </a:rPr>
                <a:t>skipped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69AF4BE-268A-753B-D5D9-40CE8B5BEAAE}"/>
                </a:ext>
              </a:extLst>
            </p:cNvPr>
            <p:cNvSpPr/>
            <p:nvPr/>
          </p:nvSpPr>
          <p:spPr bwMode="auto">
            <a:xfrm>
              <a:off x="3842408" y="5817394"/>
              <a:ext cx="87086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917464F-2E2B-ABF9-6186-4CF3D696F8B2}"/>
                </a:ext>
              </a:extLst>
            </p:cNvPr>
            <p:cNvSpPr/>
            <p:nvPr/>
          </p:nvSpPr>
          <p:spPr bwMode="auto">
            <a:xfrm>
              <a:off x="3842408" y="6171676"/>
              <a:ext cx="87086" cy="26125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269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9165a0-2197-4ad8-a0aa-dc75c8979fda" xsi:nil="true"/>
    <lcf76f155ced4ddcb4097134ff3c332f xmlns="7fd4e17a-388a-44c6-bd21-933d62697e6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6" ma:contentTypeDescription="Create a new document." ma:contentTypeScope="" ma:versionID="fc0ed276f3afa4c14f26ec5815444fb0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c66462da6fa3661c49df7b70ba809aea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978EE6-EE49-424A-8835-13EC911B0001}">
  <ds:schemaRefs>
    <ds:schemaRef ds:uri="http://purl.org/dc/elements/1.1/"/>
    <ds:schemaRef ds:uri="7fd4e17a-388a-44c6-bd21-933d62697e68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f9165a0-2197-4ad8-a0aa-dc75c8979fda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5B2F72B-C8CA-42DC-A902-B31841CF04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E4EA1D-2D75-4720-BBA7-8E95482BBA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d4e17a-388a-44c6-bd21-933d62697e68"/>
    <ds:schemaRef ds:uri="9f9165a0-2197-4ad8-a0aa-dc75c8979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802-11-submission-QX</Template>
  <TotalTime>710</TotalTime>
  <Words>1346</Words>
  <Application>Microsoft Office PowerPoint</Application>
  <PresentationFormat>Widescreen</PresentationFormat>
  <Paragraphs>190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TWT-Based Power Save with Enhanced Flexibility</vt:lpstr>
      <vt:lpstr>Background </vt:lpstr>
      <vt:lpstr>Problem</vt:lpstr>
      <vt:lpstr>Recap</vt:lpstr>
      <vt:lpstr>Explicit TWT for B-TWT</vt:lpstr>
      <vt:lpstr>Trade-off Between Flexibility and Power Saving</vt:lpstr>
      <vt:lpstr>Cross-Link Power Saving Management </vt:lpstr>
      <vt:lpstr>Efficiency Improvement for Scheduled AP Power Save</vt:lpstr>
      <vt:lpstr>Cont.</vt:lpstr>
      <vt:lpstr>Summary</vt:lpstr>
      <vt:lpstr>SP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Xia, Qing</dc:creator>
  <cp:keywords/>
  <cp:lastModifiedBy>Xia, Qing</cp:lastModifiedBy>
  <cp:revision>3</cp:revision>
  <cp:lastPrinted>1601-01-01T00:00:00Z</cp:lastPrinted>
  <dcterms:created xsi:type="dcterms:W3CDTF">2024-02-13T17:57:50Z</dcterms:created>
  <dcterms:modified xsi:type="dcterms:W3CDTF">2024-07-15T14:10:37Z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0x01010020316687F2833C46B0F644FD4ADCC636</vt:lpwstr>
  </property>
  <property fmtid="{D5CDD505-2E9C-101B-9397-08002B2CF9AE}" pid="3" name="MediaServiceImageTags">
    <vt:lpwstr/>
  </property>
</Properties>
</file>