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4"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996"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7/10/2024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4/1161r0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2024-07-10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July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agenda slots in Montreal:</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Monday 		AM1</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Tuesday 		AM2 and PM2</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Wednesday	PM2</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Thursday		AM1</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Comment assignment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Plenary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62977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18362</TotalTime>
  <Words>1911</Words>
  <Application>Microsoft Office PowerPoint</Application>
  <PresentationFormat>On-screen Show (4:3)</PresentationFormat>
  <Paragraphs>159</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11,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268</cp:revision>
  <dcterms:modified xsi:type="dcterms:W3CDTF">2024-07-10T13:49:55Z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